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421562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312527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19188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20761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328580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65C1C0D-BCAC-45C3-BA99-6AE81ED182BC}"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126722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65C1C0D-BCAC-45C3-BA99-6AE81ED182BC}" type="datetimeFigureOut">
              <a:rPr lang="ru-RU" smtClean="0"/>
              <a:t>09.04.2014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253062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65C1C0D-BCAC-45C3-BA99-6AE81ED182BC}" type="datetimeFigureOut">
              <a:rPr lang="ru-RU" smtClean="0"/>
              <a:t>09.04.2014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368818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5C1C0D-BCAC-45C3-BA99-6AE81ED182BC}" type="datetimeFigureOut">
              <a:rPr lang="ru-RU" smtClean="0"/>
              <a:t>09.04.2014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48105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5C1C0D-BCAC-45C3-BA99-6AE81ED182BC}"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32709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5C1C0D-BCAC-45C3-BA99-6AE81ED182BC}" type="datetimeFigureOut">
              <a:rPr lang="ru-RU" smtClean="0"/>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4102FC-04B4-4C93-89BB-94F56AE690F2}" type="slidenum">
              <a:rPr lang="ru-RU" smtClean="0"/>
              <a:t>‹#›</a:t>
            </a:fld>
            <a:endParaRPr lang="ru-RU"/>
          </a:p>
        </p:txBody>
      </p:sp>
    </p:spTree>
    <p:extLst>
      <p:ext uri="{BB962C8B-B14F-4D97-AF65-F5344CB8AC3E}">
        <p14:creationId xmlns:p14="http://schemas.microsoft.com/office/powerpoint/2010/main" val="317984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C1C0D-BCAC-45C3-BA99-6AE81ED182BC}" type="datetimeFigureOut">
              <a:rPr lang="ru-RU" smtClean="0"/>
              <a:t>09.04.2014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102FC-04B4-4C93-89BB-94F56AE690F2}" type="slidenum">
              <a:rPr lang="ru-RU" smtClean="0"/>
              <a:t>‹#›</a:t>
            </a:fld>
            <a:endParaRPr lang="ru-RU"/>
          </a:p>
        </p:txBody>
      </p:sp>
    </p:spTree>
    <p:extLst>
      <p:ext uri="{BB962C8B-B14F-4D97-AF65-F5344CB8AC3E}">
        <p14:creationId xmlns:p14="http://schemas.microsoft.com/office/powerpoint/2010/main" val="186567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7200" b="1" dirty="0" smtClean="0">
                <a:solidFill>
                  <a:srgbClr val="FF0000"/>
                </a:solidFill>
              </a:rPr>
              <a:t>"Smoking. Drugs. Alcohol"</a:t>
            </a:r>
            <a:endParaRPr lang="ru-RU" sz="7200" b="1" dirty="0">
              <a:solidFill>
                <a:srgbClr val="FF0000"/>
              </a:solidFill>
            </a:endParaRPr>
          </a:p>
        </p:txBody>
      </p:sp>
      <p:sp>
        <p:nvSpPr>
          <p:cNvPr id="3" name="Подзаголовок 2"/>
          <p:cNvSpPr>
            <a:spLocks noGrp="1"/>
          </p:cNvSpPr>
          <p:nvPr>
            <p:ph type="subTitle" idx="1"/>
          </p:nvPr>
        </p:nvSpPr>
        <p:spPr>
          <a:xfrm>
            <a:off x="6084168" y="4725144"/>
            <a:ext cx="2768352" cy="1847056"/>
          </a:xfrm>
        </p:spPr>
        <p:txBody>
          <a:bodyPr/>
          <a:lstStyle/>
          <a:p>
            <a:r>
              <a:rPr lang="en-US" dirty="0" smtClean="0">
                <a:solidFill>
                  <a:srgbClr val="FFFF00"/>
                </a:solidFill>
              </a:rPr>
              <a:t>Natasha </a:t>
            </a:r>
            <a:r>
              <a:rPr lang="en-US" dirty="0" err="1" smtClean="0">
                <a:solidFill>
                  <a:srgbClr val="FFFF00"/>
                </a:solidFill>
              </a:rPr>
              <a:t>Bartosh</a:t>
            </a:r>
            <a:r>
              <a:rPr lang="en-US" dirty="0" smtClean="0">
                <a:solidFill>
                  <a:srgbClr val="FFFF00"/>
                </a:solidFill>
              </a:rPr>
              <a:t> 11-a</a:t>
            </a:r>
            <a:endParaRPr lang="ru-RU" dirty="0">
              <a:solidFill>
                <a:srgbClr val="FFFF00"/>
              </a:solidFill>
            </a:endParaRPr>
          </a:p>
        </p:txBody>
      </p:sp>
    </p:spTree>
    <p:extLst>
      <p:ext uri="{BB962C8B-B14F-4D97-AF65-F5344CB8AC3E}">
        <p14:creationId xmlns:p14="http://schemas.microsoft.com/office/powerpoint/2010/main" val="19828917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66484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16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96" y="188640"/>
            <a:ext cx="8712968" cy="3139321"/>
          </a:xfrm>
          <a:prstGeom prst="rect">
            <a:avLst/>
          </a:prstGeom>
        </p:spPr>
        <p:txBody>
          <a:bodyPr wrap="square">
            <a:spAutoFit/>
          </a:bodyPr>
          <a:lstStyle/>
          <a:p>
            <a:r>
              <a:rPr lang="en-US" b="1" dirty="0" smtClean="0">
                <a:solidFill>
                  <a:srgbClr val="FFFF00"/>
                </a:solidFill>
              </a:rPr>
              <a:t>Smoking is bad, </a:t>
            </a:r>
            <a:r>
              <a:rPr lang="en-US" b="1" dirty="0" err="1" smtClean="0">
                <a:solidFill>
                  <a:srgbClr val="FFFF00"/>
                </a:solidFill>
              </a:rPr>
              <a:t>bec</a:t>
            </a:r>
            <a:r>
              <a:rPr lang="en-US" b="1" dirty="0" smtClean="0">
                <a:solidFill>
                  <a:srgbClr val="FFFF00"/>
                </a:solidFill>
              </a:rPr>
              <a:t> au se it damages your health. Even though we all know about the health risks connected to smoking, thousands of people decide to start every year - and a large number of adults who carry on smoking say that they started when they were under 16. You may be pressured into starting by some of your friends, you may want to copy older relatives who smoke or you may just be curious about what it's like. Whatever sort of pressure you're put under, it's a lot easier to say no than taking up the habit and trying to give up after years of regular smoking. It also costs a lot of money. If you get through ten cigarettes a day, it costs over £1,200 every year. Think of all the stuff you could buy with that money! People who smoke regularly are more likely to develop certain illnesses when they get older. These include lung cancer, heart disease and emphysema. It can also reduce fertility.</a:t>
            </a:r>
            <a:endParaRPr lang="ru-RU" b="1"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789040"/>
            <a:ext cx="2336335" cy="229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414" y="3789040"/>
            <a:ext cx="2217555" cy="237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555776" y="3784307"/>
            <a:ext cx="4086200" cy="2516073"/>
          </a:xfrm>
          <a:prstGeom prst="rect">
            <a:avLst/>
          </a:prstGeom>
        </p:spPr>
        <p:txBody>
          <a:bodyPr wrap="square">
            <a:spAutoFit/>
          </a:bodyPr>
          <a:lstStyle/>
          <a:p>
            <a:r>
              <a:rPr lang="ru-RU" sz="1050" b="1" dirty="0" err="1" smtClean="0">
                <a:solidFill>
                  <a:srgbClr val="FF0000"/>
                </a:solidFill>
              </a:rPr>
              <a:t>Куріння-це</a:t>
            </a:r>
            <a:r>
              <a:rPr lang="ru-RU" sz="1050" b="1" dirty="0" smtClean="0">
                <a:solidFill>
                  <a:srgbClr val="FF0000"/>
                </a:solidFill>
              </a:rPr>
              <a:t> погано, тому </a:t>
            </a:r>
            <a:r>
              <a:rPr lang="ru-RU" sz="1050" b="1" dirty="0" err="1" smtClean="0">
                <a:solidFill>
                  <a:srgbClr val="FF0000"/>
                </a:solidFill>
              </a:rPr>
              <a:t>що</a:t>
            </a:r>
            <a:r>
              <a:rPr lang="ru-RU" sz="1050" b="1" dirty="0" smtClean="0">
                <a:solidFill>
                  <a:srgbClr val="FF0000"/>
                </a:solidFill>
              </a:rPr>
              <a:t> вона </a:t>
            </a:r>
            <a:r>
              <a:rPr lang="ru-RU" sz="1050" b="1" dirty="0" err="1" smtClean="0">
                <a:solidFill>
                  <a:srgbClr val="FF0000"/>
                </a:solidFill>
              </a:rPr>
              <a:t>завдає</a:t>
            </a:r>
            <a:r>
              <a:rPr lang="ru-RU" sz="1050" b="1" dirty="0" smtClean="0">
                <a:solidFill>
                  <a:srgbClr val="FF0000"/>
                </a:solidFill>
              </a:rPr>
              <a:t> </a:t>
            </a:r>
            <a:r>
              <a:rPr lang="ru-RU" sz="1050" b="1" dirty="0" err="1" smtClean="0">
                <a:solidFill>
                  <a:srgbClr val="FF0000"/>
                </a:solidFill>
              </a:rPr>
              <a:t>шкоди</a:t>
            </a:r>
            <a:r>
              <a:rPr lang="ru-RU" sz="1050" b="1" dirty="0" smtClean="0">
                <a:solidFill>
                  <a:srgbClr val="FF0000"/>
                </a:solidFill>
              </a:rPr>
              <a:t> </a:t>
            </a:r>
            <a:r>
              <a:rPr lang="ru-RU" sz="1050" b="1" dirty="0" err="1" smtClean="0">
                <a:solidFill>
                  <a:srgbClr val="FF0000"/>
                </a:solidFill>
              </a:rPr>
              <a:t>вашому</a:t>
            </a:r>
            <a:r>
              <a:rPr lang="ru-RU" sz="1050" b="1" dirty="0" smtClean="0">
                <a:solidFill>
                  <a:srgbClr val="FF0000"/>
                </a:solidFill>
              </a:rPr>
              <a:t> </a:t>
            </a:r>
            <a:r>
              <a:rPr lang="ru-RU" sz="1050" b="1" dirty="0" err="1" smtClean="0">
                <a:solidFill>
                  <a:srgbClr val="FF0000"/>
                </a:solidFill>
              </a:rPr>
              <a:t>здоров'ю</a:t>
            </a:r>
            <a:r>
              <a:rPr lang="ru-RU" sz="1050" b="1" dirty="0" smtClean="0">
                <a:solidFill>
                  <a:srgbClr val="FF0000"/>
                </a:solidFill>
              </a:rPr>
              <a:t>. </a:t>
            </a:r>
            <a:r>
              <a:rPr lang="ru-RU" sz="1050" b="1" dirty="0" err="1" smtClean="0">
                <a:solidFill>
                  <a:srgbClr val="FF0000"/>
                </a:solidFill>
              </a:rPr>
              <a:t>Хоча</a:t>
            </a:r>
            <a:r>
              <a:rPr lang="ru-RU" sz="1050" b="1" dirty="0" smtClean="0">
                <a:solidFill>
                  <a:srgbClr val="FF0000"/>
                </a:solidFill>
              </a:rPr>
              <a:t> ми </a:t>
            </a:r>
            <a:r>
              <a:rPr lang="ru-RU" sz="1050" b="1" dirty="0" err="1" smtClean="0">
                <a:solidFill>
                  <a:srgbClr val="FF0000"/>
                </a:solidFill>
              </a:rPr>
              <a:t>всі</a:t>
            </a:r>
            <a:r>
              <a:rPr lang="ru-RU" sz="1050" b="1" dirty="0" smtClean="0">
                <a:solidFill>
                  <a:srgbClr val="FF0000"/>
                </a:solidFill>
              </a:rPr>
              <a:t> </a:t>
            </a:r>
            <a:r>
              <a:rPr lang="ru-RU" sz="1050" b="1" dirty="0" err="1" smtClean="0">
                <a:solidFill>
                  <a:srgbClr val="FF0000"/>
                </a:solidFill>
              </a:rPr>
              <a:t>знаємо</a:t>
            </a:r>
            <a:r>
              <a:rPr lang="ru-RU" sz="1050" b="1" dirty="0" smtClean="0">
                <a:solidFill>
                  <a:srgbClr val="FF0000"/>
                </a:solidFill>
              </a:rPr>
              <a:t> про </a:t>
            </a:r>
            <a:r>
              <a:rPr lang="ru-RU" sz="1050" b="1" dirty="0" err="1" smtClean="0">
                <a:solidFill>
                  <a:srgbClr val="FF0000"/>
                </a:solidFill>
              </a:rPr>
              <a:t>ризики</a:t>
            </a:r>
            <a:r>
              <a:rPr lang="ru-RU" sz="1050" b="1" dirty="0" smtClean="0">
                <a:solidFill>
                  <a:srgbClr val="FF0000"/>
                </a:solidFill>
              </a:rPr>
              <a:t> для </a:t>
            </a:r>
            <a:r>
              <a:rPr lang="ru-RU" sz="1050" b="1" dirty="0" err="1" smtClean="0">
                <a:solidFill>
                  <a:srgbClr val="FF0000"/>
                </a:solidFill>
              </a:rPr>
              <a:t>здоров'я</a:t>
            </a:r>
            <a:r>
              <a:rPr lang="ru-RU" sz="1050" b="1" dirty="0" smtClean="0">
                <a:solidFill>
                  <a:srgbClr val="FF0000"/>
                </a:solidFill>
              </a:rPr>
              <a:t>, </a:t>
            </a:r>
            <a:r>
              <a:rPr lang="ru-RU" sz="1050" b="1" dirty="0" err="1" smtClean="0">
                <a:solidFill>
                  <a:srgbClr val="FF0000"/>
                </a:solidFill>
              </a:rPr>
              <a:t>пов'язаних</a:t>
            </a:r>
            <a:r>
              <a:rPr lang="ru-RU" sz="1050" b="1" dirty="0" smtClean="0">
                <a:solidFill>
                  <a:srgbClr val="FF0000"/>
                </a:solidFill>
              </a:rPr>
              <a:t> з </a:t>
            </a:r>
            <a:r>
              <a:rPr lang="ru-RU" sz="1050" b="1" dirty="0" err="1" smtClean="0">
                <a:solidFill>
                  <a:srgbClr val="FF0000"/>
                </a:solidFill>
              </a:rPr>
              <a:t>курінням</a:t>
            </a:r>
            <a:r>
              <a:rPr lang="ru-RU" sz="1050" b="1" dirty="0" smtClean="0">
                <a:solidFill>
                  <a:srgbClr val="FF0000"/>
                </a:solidFill>
              </a:rPr>
              <a:t>, </a:t>
            </a:r>
            <a:r>
              <a:rPr lang="ru-RU" sz="1050" b="1" dirty="0" err="1" smtClean="0">
                <a:solidFill>
                  <a:srgbClr val="FF0000"/>
                </a:solidFill>
              </a:rPr>
              <a:t>тисячі</a:t>
            </a:r>
            <a:r>
              <a:rPr lang="ru-RU" sz="1050" b="1" dirty="0" smtClean="0">
                <a:solidFill>
                  <a:srgbClr val="FF0000"/>
                </a:solidFill>
              </a:rPr>
              <a:t> людей </a:t>
            </a:r>
            <a:r>
              <a:rPr lang="ru-RU" sz="1050" b="1" dirty="0" err="1" smtClean="0">
                <a:solidFill>
                  <a:srgbClr val="FF0000"/>
                </a:solidFill>
              </a:rPr>
              <a:t>вирішили</a:t>
            </a:r>
            <a:r>
              <a:rPr lang="ru-RU" sz="1050" b="1" dirty="0" smtClean="0">
                <a:solidFill>
                  <a:srgbClr val="FF0000"/>
                </a:solidFill>
              </a:rPr>
              <a:t> </a:t>
            </a:r>
            <a:r>
              <a:rPr lang="ru-RU" sz="1050" b="1" dirty="0" err="1" smtClean="0">
                <a:solidFill>
                  <a:srgbClr val="FF0000"/>
                </a:solidFill>
              </a:rPr>
              <a:t>почати</a:t>
            </a:r>
            <a:r>
              <a:rPr lang="ru-RU" sz="1050" b="1" dirty="0" smtClean="0">
                <a:solidFill>
                  <a:srgbClr val="FF0000"/>
                </a:solidFill>
              </a:rPr>
              <a:t> з </a:t>
            </a:r>
            <a:r>
              <a:rPr lang="ru-RU" sz="1050" b="1" dirty="0" err="1" smtClean="0">
                <a:solidFill>
                  <a:srgbClr val="FF0000"/>
                </a:solidFill>
              </a:rPr>
              <a:t>кожним</a:t>
            </a:r>
            <a:r>
              <a:rPr lang="ru-RU" sz="1050" b="1" dirty="0" smtClean="0">
                <a:solidFill>
                  <a:srgbClr val="FF0000"/>
                </a:solidFill>
              </a:rPr>
              <a:t> роком - і велика </a:t>
            </a:r>
            <a:r>
              <a:rPr lang="ru-RU" sz="1050" b="1" dirty="0" err="1" smtClean="0">
                <a:solidFill>
                  <a:srgbClr val="FF0000"/>
                </a:solidFill>
              </a:rPr>
              <a:t>кількість</a:t>
            </a:r>
            <a:r>
              <a:rPr lang="ru-RU" sz="1050" b="1" dirty="0" smtClean="0">
                <a:solidFill>
                  <a:srgbClr val="FF0000"/>
                </a:solidFill>
              </a:rPr>
              <a:t> </a:t>
            </a:r>
            <a:r>
              <a:rPr lang="ru-RU" sz="1050" b="1" dirty="0" err="1" smtClean="0">
                <a:solidFill>
                  <a:srgbClr val="FF0000"/>
                </a:solidFill>
              </a:rPr>
              <a:t>дорослих</a:t>
            </a:r>
            <a:r>
              <a:rPr lang="ru-RU" sz="1050" b="1" dirty="0" smtClean="0">
                <a:solidFill>
                  <a:srgbClr val="FF0000"/>
                </a:solidFill>
              </a:rPr>
              <a:t>, </a:t>
            </a:r>
            <a:r>
              <a:rPr lang="ru-RU" sz="1050" b="1" dirty="0" err="1" smtClean="0">
                <a:solidFill>
                  <a:srgbClr val="FF0000"/>
                </a:solidFill>
              </a:rPr>
              <a:t>які</a:t>
            </a:r>
            <a:r>
              <a:rPr lang="ru-RU" sz="1050" b="1" dirty="0" smtClean="0">
                <a:solidFill>
                  <a:srgbClr val="FF0000"/>
                </a:solidFill>
              </a:rPr>
              <a:t> </a:t>
            </a:r>
            <a:r>
              <a:rPr lang="ru-RU" sz="1050" b="1" dirty="0" err="1" smtClean="0">
                <a:solidFill>
                  <a:srgbClr val="FF0000"/>
                </a:solidFill>
              </a:rPr>
              <a:t>несуть</a:t>
            </a:r>
            <a:r>
              <a:rPr lang="ru-RU" sz="1050" b="1" dirty="0" smtClean="0">
                <a:solidFill>
                  <a:srgbClr val="FF0000"/>
                </a:solidFill>
              </a:rPr>
              <a:t> на </a:t>
            </a:r>
            <a:r>
              <a:rPr lang="ru-RU" sz="1050" b="1" dirty="0" err="1" smtClean="0">
                <a:solidFill>
                  <a:srgbClr val="FF0000"/>
                </a:solidFill>
              </a:rPr>
              <a:t>куріння</a:t>
            </a:r>
            <a:r>
              <a:rPr lang="ru-RU" sz="1050" b="1" dirty="0" smtClean="0">
                <a:solidFill>
                  <a:srgbClr val="FF0000"/>
                </a:solidFill>
              </a:rPr>
              <a:t> </a:t>
            </a:r>
            <a:r>
              <a:rPr lang="ru-RU" sz="1050" b="1" dirty="0" err="1" smtClean="0">
                <a:solidFill>
                  <a:srgbClr val="FF0000"/>
                </a:solidFill>
              </a:rPr>
              <a:t>сказати</a:t>
            </a:r>
            <a:r>
              <a:rPr lang="ru-RU" sz="1050" b="1" dirty="0" smtClean="0">
                <a:solidFill>
                  <a:srgbClr val="FF0000"/>
                </a:solidFill>
              </a:rPr>
              <a:t>, </a:t>
            </a:r>
            <a:r>
              <a:rPr lang="ru-RU" sz="1050" b="1" dirty="0" err="1" smtClean="0">
                <a:solidFill>
                  <a:srgbClr val="FF0000"/>
                </a:solidFill>
              </a:rPr>
              <a:t>що</a:t>
            </a:r>
            <a:r>
              <a:rPr lang="ru-RU" sz="1050" b="1" dirty="0" smtClean="0">
                <a:solidFill>
                  <a:srgbClr val="FF0000"/>
                </a:solidFill>
              </a:rPr>
              <a:t> вони </a:t>
            </a:r>
            <a:r>
              <a:rPr lang="ru-RU" sz="1050" b="1" dirty="0" err="1" smtClean="0">
                <a:solidFill>
                  <a:srgbClr val="FF0000"/>
                </a:solidFill>
              </a:rPr>
              <a:t>почалися</a:t>
            </a:r>
            <a:r>
              <a:rPr lang="ru-RU" sz="1050" b="1" dirty="0" smtClean="0">
                <a:solidFill>
                  <a:srgbClr val="FF0000"/>
                </a:solidFill>
              </a:rPr>
              <a:t>, коли вони </a:t>
            </a:r>
            <a:r>
              <a:rPr lang="ru-RU" sz="1050" b="1" dirty="0" err="1" smtClean="0">
                <a:solidFill>
                  <a:srgbClr val="FF0000"/>
                </a:solidFill>
              </a:rPr>
              <a:t>були</a:t>
            </a:r>
            <a:r>
              <a:rPr lang="ru-RU" sz="1050" b="1" dirty="0" smtClean="0">
                <a:solidFill>
                  <a:srgbClr val="FF0000"/>
                </a:solidFill>
              </a:rPr>
              <a:t> </a:t>
            </a:r>
            <a:r>
              <a:rPr lang="ru-RU" sz="1050" b="1" dirty="0" err="1" smtClean="0">
                <a:solidFill>
                  <a:srgbClr val="FF0000"/>
                </a:solidFill>
              </a:rPr>
              <a:t>молодші</a:t>
            </a:r>
            <a:r>
              <a:rPr lang="ru-RU" sz="1050" b="1" dirty="0" smtClean="0">
                <a:solidFill>
                  <a:srgbClr val="FF0000"/>
                </a:solidFill>
              </a:rPr>
              <a:t> 16 </a:t>
            </a:r>
            <a:r>
              <a:rPr lang="ru-RU" sz="1050" b="1" dirty="0" err="1" smtClean="0">
                <a:solidFill>
                  <a:srgbClr val="FF0000"/>
                </a:solidFill>
              </a:rPr>
              <a:t>років</a:t>
            </a:r>
            <a:r>
              <a:rPr lang="ru-RU" sz="1050" b="1" dirty="0" smtClean="0">
                <a:solidFill>
                  <a:srgbClr val="FF0000"/>
                </a:solidFill>
              </a:rPr>
              <a:t>. Ви, </a:t>
            </a:r>
            <a:r>
              <a:rPr lang="ru-RU" sz="1050" b="1" dirty="0" err="1" smtClean="0">
                <a:solidFill>
                  <a:srgbClr val="FF0000"/>
                </a:solidFill>
              </a:rPr>
              <a:t>може</a:t>
            </a:r>
            <a:r>
              <a:rPr lang="ru-RU" sz="1050" b="1" dirty="0" smtClean="0">
                <a:solidFill>
                  <a:srgbClr val="FF0000"/>
                </a:solidFill>
              </a:rPr>
              <a:t> бути, </a:t>
            </a:r>
            <a:r>
              <a:rPr lang="ru-RU" sz="1050" b="1" dirty="0" err="1" smtClean="0">
                <a:solidFill>
                  <a:srgbClr val="FF0000"/>
                </a:solidFill>
              </a:rPr>
              <a:t>тиск</a:t>
            </a:r>
            <a:r>
              <a:rPr lang="ru-RU" sz="1050" b="1" dirty="0" smtClean="0">
                <a:solidFill>
                  <a:srgbClr val="FF0000"/>
                </a:solidFill>
              </a:rPr>
              <a:t> на запуск </a:t>
            </a:r>
            <a:r>
              <a:rPr lang="ru-RU" sz="1050" b="1" dirty="0" err="1" smtClean="0">
                <a:solidFill>
                  <a:srgbClr val="FF0000"/>
                </a:solidFill>
              </a:rPr>
              <a:t>деяких</a:t>
            </a:r>
            <a:r>
              <a:rPr lang="ru-RU" sz="1050" b="1" dirty="0" smtClean="0">
                <a:solidFill>
                  <a:srgbClr val="FF0000"/>
                </a:solidFill>
              </a:rPr>
              <a:t> ваших </a:t>
            </a:r>
            <a:r>
              <a:rPr lang="ru-RU" sz="1050" b="1" dirty="0" err="1" smtClean="0">
                <a:solidFill>
                  <a:srgbClr val="FF0000"/>
                </a:solidFill>
              </a:rPr>
              <a:t>друзів</a:t>
            </a:r>
            <a:r>
              <a:rPr lang="ru-RU" sz="1050" b="1" dirty="0" smtClean="0">
                <a:solidFill>
                  <a:srgbClr val="FF0000"/>
                </a:solidFill>
              </a:rPr>
              <a:t>, Вам </a:t>
            </a:r>
            <a:r>
              <a:rPr lang="ru-RU" sz="1050" b="1" dirty="0" err="1" smtClean="0">
                <a:solidFill>
                  <a:srgbClr val="FF0000"/>
                </a:solidFill>
              </a:rPr>
              <a:t>може</a:t>
            </a:r>
            <a:r>
              <a:rPr lang="ru-RU" sz="1050" b="1" dirty="0" smtClean="0">
                <a:solidFill>
                  <a:srgbClr val="FF0000"/>
                </a:solidFill>
              </a:rPr>
              <a:t> </a:t>
            </a:r>
            <a:r>
              <a:rPr lang="ru-RU" sz="1050" b="1" dirty="0" err="1" smtClean="0">
                <a:solidFill>
                  <a:srgbClr val="FF0000"/>
                </a:solidFill>
              </a:rPr>
              <a:t>знадобитися</a:t>
            </a:r>
            <a:r>
              <a:rPr lang="ru-RU" sz="1050" b="1" dirty="0" smtClean="0">
                <a:solidFill>
                  <a:srgbClr val="FF0000"/>
                </a:solidFill>
              </a:rPr>
              <a:t> </a:t>
            </a:r>
            <a:r>
              <a:rPr lang="ru-RU" sz="1050" b="1" dirty="0" err="1" smtClean="0">
                <a:solidFill>
                  <a:srgbClr val="FF0000"/>
                </a:solidFill>
              </a:rPr>
              <a:t>скопіювати</a:t>
            </a:r>
            <a:r>
              <a:rPr lang="ru-RU" sz="1050" b="1" dirty="0" smtClean="0">
                <a:solidFill>
                  <a:srgbClr val="FF0000"/>
                </a:solidFill>
              </a:rPr>
              <a:t> старших </a:t>
            </a:r>
            <a:r>
              <a:rPr lang="ru-RU" sz="1050" b="1" dirty="0" err="1" smtClean="0">
                <a:solidFill>
                  <a:srgbClr val="FF0000"/>
                </a:solidFill>
              </a:rPr>
              <a:t>родичів</a:t>
            </a:r>
            <a:r>
              <a:rPr lang="ru-RU" sz="1050" b="1" dirty="0" smtClean="0">
                <a:solidFill>
                  <a:srgbClr val="FF0000"/>
                </a:solidFill>
              </a:rPr>
              <a:t>, </a:t>
            </a:r>
            <a:r>
              <a:rPr lang="ru-RU" sz="1050" b="1" dirty="0" err="1" smtClean="0">
                <a:solidFill>
                  <a:srgbClr val="FF0000"/>
                </a:solidFill>
              </a:rPr>
              <a:t>які</a:t>
            </a:r>
            <a:r>
              <a:rPr lang="ru-RU" sz="1050" b="1" dirty="0" smtClean="0">
                <a:solidFill>
                  <a:srgbClr val="FF0000"/>
                </a:solidFill>
              </a:rPr>
              <a:t> </a:t>
            </a:r>
            <a:r>
              <a:rPr lang="ru-RU" sz="1050" b="1" dirty="0" err="1" smtClean="0">
                <a:solidFill>
                  <a:srgbClr val="FF0000"/>
                </a:solidFill>
              </a:rPr>
              <a:t>курять</a:t>
            </a:r>
            <a:r>
              <a:rPr lang="ru-RU" sz="1050" b="1" dirty="0" smtClean="0">
                <a:solidFill>
                  <a:srgbClr val="FF0000"/>
                </a:solidFill>
              </a:rPr>
              <a:t> </a:t>
            </a:r>
            <a:r>
              <a:rPr lang="ru-RU" sz="1050" b="1" dirty="0" err="1" smtClean="0">
                <a:solidFill>
                  <a:srgbClr val="FF0000"/>
                </a:solidFill>
              </a:rPr>
              <a:t>чи</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a:t>
            </a:r>
            <a:r>
              <a:rPr lang="ru-RU" sz="1050" b="1" dirty="0" err="1" smtClean="0">
                <a:solidFill>
                  <a:srgbClr val="FF0000"/>
                </a:solidFill>
              </a:rPr>
              <a:t>може</a:t>
            </a:r>
            <a:r>
              <a:rPr lang="ru-RU" sz="1050" b="1" dirty="0" smtClean="0">
                <a:solidFill>
                  <a:srgbClr val="FF0000"/>
                </a:solidFill>
              </a:rPr>
              <a:t> бути просто </a:t>
            </a:r>
            <a:r>
              <a:rPr lang="ru-RU" sz="1050" b="1" dirty="0" err="1" smtClean="0">
                <a:solidFill>
                  <a:srgbClr val="FF0000"/>
                </a:solidFill>
              </a:rPr>
              <a:t>цікаво</a:t>
            </a:r>
            <a:r>
              <a:rPr lang="ru-RU" sz="1050" b="1" dirty="0" smtClean="0">
                <a:solidFill>
                  <a:srgbClr val="FF0000"/>
                </a:solidFill>
              </a:rPr>
              <a:t> </a:t>
            </a:r>
            <a:r>
              <a:rPr lang="ru-RU" sz="1050" b="1" dirty="0" err="1" smtClean="0">
                <a:solidFill>
                  <a:srgbClr val="FF0000"/>
                </a:solidFill>
              </a:rPr>
              <a:t>дізнатися</a:t>
            </a:r>
            <a:r>
              <a:rPr lang="ru-RU" sz="1050" b="1" dirty="0" smtClean="0">
                <a:solidFill>
                  <a:srgbClr val="FF0000"/>
                </a:solidFill>
              </a:rPr>
              <a:t>, </a:t>
            </a:r>
            <a:r>
              <a:rPr lang="ru-RU" sz="1050" b="1" dirty="0" err="1" smtClean="0">
                <a:solidFill>
                  <a:srgbClr val="FF0000"/>
                </a:solidFill>
              </a:rPr>
              <a:t>що</a:t>
            </a:r>
            <a:r>
              <a:rPr lang="ru-RU" sz="1050" b="1" dirty="0" smtClean="0">
                <a:solidFill>
                  <a:srgbClr val="FF0000"/>
                </a:solidFill>
              </a:rPr>
              <a:t> </a:t>
            </a:r>
            <a:r>
              <a:rPr lang="ru-RU" sz="1050" b="1" dirty="0" err="1" smtClean="0">
                <a:solidFill>
                  <a:srgbClr val="FF0000"/>
                </a:solidFill>
              </a:rPr>
              <a:t>це</a:t>
            </a:r>
            <a:r>
              <a:rPr lang="ru-RU" sz="1050" b="1" dirty="0" smtClean="0">
                <a:solidFill>
                  <a:srgbClr val="FF0000"/>
                </a:solidFill>
              </a:rPr>
              <a:t> </a:t>
            </a:r>
            <a:r>
              <a:rPr lang="ru-RU" sz="1050" b="1" dirty="0" err="1" smtClean="0">
                <a:solidFill>
                  <a:srgbClr val="FF0000"/>
                </a:solidFill>
              </a:rPr>
              <a:t>таке</a:t>
            </a:r>
            <a:r>
              <a:rPr lang="ru-RU" sz="1050" b="1" dirty="0" smtClean="0">
                <a:solidFill>
                  <a:srgbClr val="FF0000"/>
                </a:solidFill>
              </a:rPr>
              <a:t>. </a:t>
            </a:r>
            <a:r>
              <a:rPr lang="ru-RU" sz="1050" b="1" dirty="0" err="1" smtClean="0">
                <a:solidFill>
                  <a:srgbClr val="FF0000"/>
                </a:solidFill>
              </a:rPr>
              <a:t>Незалежно</a:t>
            </a:r>
            <a:r>
              <a:rPr lang="ru-RU" sz="1050" b="1" dirty="0" smtClean="0">
                <a:solidFill>
                  <a:srgbClr val="FF0000"/>
                </a:solidFill>
              </a:rPr>
              <a:t> </a:t>
            </a:r>
            <a:r>
              <a:rPr lang="ru-RU" sz="1050" b="1" dirty="0" err="1" smtClean="0">
                <a:solidFill>
                  <a:srgbClr val="FF0000"/>
                </a:solidFill>
              </a:rPr>
              <a:t>від</a:t>
            </a:r>
            <a:r>
              <a:rPr lang="ru-RU" sz="1050" b="1" dirty="0" smtClean="0">
                <a:solidFill>
                  <a:srgbClr val="FF0000"/>
                </a:solidFill>
              </a:rPr>
              <a:t> роду </a:t>
            </a:r>
            <a:r>
              <a:rPr lang="ru-RU" sz="1050" b="1" dirty="0" err="1" smtClean="0">
                <a:solidFill>
                  <a:srgbClr val="FF0000"/>
                </a:solidFill>
              </a:rPr>
              <a:t>тиск</a:t>
            </a:r>
            <a:r>
              <a:rPr lang="ru-RU" sz="1050" b="1" dirty="0" smtClean="0">
                <a:solidFill>
                  <a:srgbClr val="FF0000"/>
                </a:solidFill>
              </a:rPr>
              <a:t> </a:t>
            </a:r>
            <a:r>
              <a:rPr lang="ru-RU" sz="1050" b="1" dirty="0" err="1" smtClean="0">
                <a:solidFill>
                  <a:srgbClr val="FF0000"/>
                </a:solidFill>
              </a:rPr>
              <a:t>ти</a:t>
            </a:r>
            <a:r>
              <a:rPr lang="ru-RU" sz="1050" b="1" dirty="0" smtClean="0">
                <a:solidFill>
                  <a:srgbClr val="FF0000"/>
                </a:solidFill>
              </a:rPr>
              <a:t> поставив, </a:t>
            </a:r>
            <a:r>
              <a:rPr lang="ru-RU" sz="1050" b="1" dirty="0" err="1" smtClean="0">
                <a:solidFill>
                  <a:srgbClr val="FF0000"/>
                </a:solidFill>
              </a:rPr>
              <a:t>це</a:t>
            </a:r>
            <a:r>
              <a:rPr lang="ru-RU" sz="1050" b="1" dirty="0" smtClean="0">
                <a:solidFill>
                  <a:srgbClr val="FF0000"/>
                </a:solidFill>
              </a:rPr>
              <a:t> </a:t>
            </a:r>
            <a:r>
              <a:rPr lang="ru-RU" sz="1050" b="1" dirty="0" err="1" smtClean="0">
                <a:solidFill>
                  <a:srgbClr val="FF0000"/>
                </a:solidFill>
              </a:rPr>
              <a:t>набагато</a:t>
            </a:r>
            <a:r>
              <a:rPr lang="ru-RU" sz="1050" b="1" dirty="0" smtClean="0">
                <a:solidFill>
                  <a:srgbClr val="FF0000"/>
                </a:solidFill>
              </a:rPr>
              <a:t> </a:t>
            </a:r>
            <a:r>
              <a:rPr lang="ru-RU" sz="1050" b="1" dirty="0" err="1" smtClean="0">
                <a:solidFill>
                  <a:srgbClr val="FF0000"/>
                </a:solidFill>
              </a:rPr>
              <a:t>легше</a:t>
            </a:r>
            <a:r>
              <a:rPr lang="ru-RU" sz="1050" b="1" dirty="0" smtClean="0">
                <a:solidFill>
                  <a:srgbClr val="FF0000"/>
                </a:solidFill>
              </a:rPr>
              <a:t> </a:t>
            </a:r>
            <a:r>
              <a:rPr lang="ru-RU" sz="1050" b="1" dirty="0" err="1" smtClean="0">
                <a:solidFill>
                  <a:srgbClr val="FF0000"/>
                </a:solidFill>
              </a:rPr>
              <a:t>сказати</a:t>
            </a:r>
            <a:r>
              <a:rPr lang="ru-RU" sz="1050" b="1" dirty="0" smtClean="0">
                <a:solidFill>
                  <a:srgbClr val="FF0000"/>
                </a:solidFill>
              </a:rPr>
              <a:t> " </a:t>
            </a:r>
            <a:r>
              <a:rPr lang="ru-RU" sz="1050" b="1" dirty="0" err="1" smtClean="0">
                <a:solidFill>
                  <a:srgbClr val="FF0000"/>
                </a:solidFill>
              </a:rPr>
              <a:t>ні</a:t>
            </a:r>
            <a:r>
              <a:rPr lang="ru-RU" sz="1050" b="1" dirty="0" smtClean="0">
                <a:solidFill>
                  <a:srgbClr val="FF0000"/>
                </a:solidFill>
              </a:rPr>
              <a:t>", </a:t>
            </a:r>
            <a:r>
              <a:rPr lang="ru-RU" sz="1050" b="1" dirty="0" err="1" smtClean="0">
                <a:solidFill>
                  <a:srgbClr val="FF0000"/>
                </a:solidFill>
              </a:rPr>
              <a:t>ніж</a:t>
            </a:r>
            <a:r>
              <a:rPr lang="ru-RU" sz="1050" b="1" dirty="0" smtClean="0">
                <a:solidFill>
                  <a:srgbClr val="FF0000"/>
                </a:solidFill>
              </a:rPr>
              <a:t> </a:t>
            </a:r>
            <a:r>
              <a:rPr lang="ru-RU" sz="1050" b="1" dirty="0" err="1" smtClean="0">
                <a:solidFill>
                  <a:srgbClr val="FF0000"/>
                </a:solidFill>
              </a:rPr>
              <a:t>придбати</a:t>
            </a:r>
            <a:r>
              <a:rPr lang="ru-RU" sz="1050" b="1" dirty="0" smtClean="0">
                <a:solidFill>
                  <a:srgbClr val="FF0000"/>
                </a:solidFill>
              </a:rPr>
              <a:t> </a:t>
            </a:r>
            <a:r>
              <a:rPr lang="ru-RU" sz="1050" b="1" dirty="0" err="1" smtClean="0">
                <a:solidFill>
                  <a:srgbClr val="FF0000"/>
                </a:solidFill>
              </a:rPr>
              <a:t>цю</a:t>
            </a:r>
            <a:r>
              <a:rPr lang="ru-RU" sz="1050" b="1" dirty="0" smtClean="0">
                <a:solidFill>
                  <a:srgbClr val="FF0000"/>
                </a:solidFill>
              </a:rPr>
              <a:t> </a:t>
            </a:r>
            <a:r>
              <a:rPr lang="ru-RU" sz="1050" b="1" dirty="0" err="1" smtClean="0">
                <a:solidFill>
                  <a:srgbClr val="FF0000"/>
                </a:solidFill>
              </a:rPr>
              <a:t>звичку</a:t>
            </a:r>
            <a:r>
              <a:rPr lang="ru-RU" sz="1050" b="1" dirty="0" smtClean="0">
                <a:solidFill>
                  <a:srgbClr val="FF0000"/>
                </a:solidFill>
              </a:rPr>
              <a:t> і </a:t>
            </a:r>
            <a:r>
              <a:rPr lang="ru-RU" sz="1050" b="1" dirty="0" err="1" smtClean="0">
                <a:solidFill>
                  <a:srgbClr val="FF0000"/>
                </a:solidFill>
              </a:rPr>
              <a:t>намагаючись</a:t>
            </a:r>
            <a:r>
              <a:rPr lang="ru-RU" sz="1050" b="1" dirty="0" smtClean="0">
                <a:solidFill>
                  <a:srgbClr val="FF0000"/>
                </a:solidFill>
              </a:rPr>
              <a:t> </a:t>
            </a:r>
            <a:r>
              <a:rPr lang="ru-RU" sz="1050" b="1" dirty="0" err="1" smtClean="0">
                <a:solidFill>
                  <a:srgbClr val="FF0000"/>
                </a:solidFill>
              </a:rPr>
              <a:t>надати</a:t>
            </a:r>
            <a:r>
              <a:rPr lang="ru-RU" sz="1050" b="1" dirty="0" smtClean="0">
                <a:solidFill>
                  <a:srgbClr val="FF0000"/>
                </a:solidFill>
              </a:rPr>
              <a:t> </a:t>
            </a:r>
            <a:r>
              <a:rPr lang="ru-RU" sz="1050" b="1" dirty="0" err="1" smtClean="0">
                <a:solidFill>
                  <a:srgbClr val="FF0000"/>
                </a:solidFill>
              </a:rPr>
              <a:t>після</a:t>
            </a:r>
            <a:r>
              <a:rPr lang="ru-RU" sz="1050" b="1" dirty="0" smtClean="0">
                <a:solidFill>
                  <a:srgbClr val="FF0000"/>
                </a:solidFill>
              </a:rPr>
              <a:t> </a:t>
            </a:r>
            <a:r>
              <a:rPr lang="ru-RU" sz="1050" b="1" dirty="0" err="1" smtClean="0">
                <a:solidFill>
                  <a:srgbClr val="FF0000"/>
                </a:solidFill>
              </a:rPr>
              <a:t>стількох</a:t>
            </a:r>
            <a:r>
              <a:rPr lang="ru-RU" sz="1050" b="1" dirty="0" smtClean="0">
                <a:solidFill>
                  <a:srgbClr val="FF0000"/>
                </a:solidFill>
              </a:rPr>
              <a:t> </a:t>
            </a:r>
            <a:r>
              <a:rPr lang="ru-RU" sz="1050" b="1" dirty="0" err="1" smtClean="0">
                <a:solidFill>
                  <a:srgbClr val="FF0000"/>
                </a:solidFill>
              </a:rPr>
              <a:t>років</a:t>
            </a:r>
            <a:r>
              <a:rPr lang="ru-RU" sz="1050" b="1" dirty="0" smtClean="0">
                <a:solidFill>
                  <a:srgbClr val="FF0000"/>
                </a:solidFill>
              </a:rPr>
              <a:t> регулярного </a:t>
            </a:r>
            <a:r>
              <a:rPr lang="ru-RU" sz="1050" b="1" dirty="0" err="1" smtClean="0">
                <a:solidFill>
                  <a:srgbClr val="FF0000"/>
                </a:solidFill>
              </a:rPr>
              <a:t>куріння</a:t>
            </a:r>
            <a:r>
              <a:rPr lang="ru-RU" sz="1050" b="1" dirty="0" smtClean="0">
                <a:solidFill>
                  <a:srgbClr val="FF0000"/>
                </a:solidFill>
              </a:rPr>
              <a:t>. </a:t>
            </a:r>
            <a:r>
              <a:rPr lang="ru-RU" sz="1050" b="1" dirty="0" err="1" smtClean="0">
                <a:solidFill>
                  <a:srgbClr val="FF0000"/>
                </a:solidFill>
              </a:rPr>
              <a:t>Це</a:t>
            </a:r>
            <a:r>
              <a:rPr lang="ru-RU" sz="1050" b="1" dirty="0" smtClean="0">
                <a:solidFill>
                  <a:srgbClr val="FF0000"/>
                </a:solidFill>
              </a:rPr>
              <a:t> </a:t>
            </a:r>
            <a:r>
              <a:rPr lang="ru-RU" sz="1050" b="1" dirty="0" err="1" smtClean="0">
                <a:solidFill>
                  <a:srgbClr val="FF0000"/>
                </a:solidFill>
              </a:rPr>
              <a:t>також</a:t>
            </a:r>
            <a:r>
              <a:rPr lang="ru-RU" sz="1050" b="1" dirty="0" smtClean="0">
                <a:solidFill>
                  <a:srgbClr val="FF0000"/>
                </a:solidFill>
              </a:rPr>
              <a:t> </a:t>
            </a:r>
            <a:r>
              <a:rPr lang="ru-RU" sz="1050" b="1" dirty="0" err="1" smtClean="0">
                <a:solidFill>
                  <a:srgbClr val="FF0000"/>
                </a:solidFill>
              </a:rPr>
              <a:t>коштує</a:t>
            </a:r>
            <a:r>
              <a:rPr lang="ru-RU" sz="1050" b="1" dirty="0" smtClean="0">
                <a:solidFill>
                  <a:srgbClr val="FF0000"/>
                </a:solidFill>
              </a:rPr>
              <a:t> грошей. </a:t>
            </a:r>
            <a:r>
              <a:rPr lang="ru-RU" sz="1050" b="1" dirty="0" err="1" smtClean="0">
                <a:solidFill>
                  <a:srgbClr val="FF0000"/>
                </a:solidFill>
              </a:rPr>
              <a:t>Якщо</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a:t>
            </a:r>
            <a:r>
              <a:rPr lang="ru-RU" sz="1050" b="1" dirty="0" err="1" smtClean="0">
                <a:solidFill>
                  <a:srgbClr val="FF0000"/>
                </a:solidFill>
              </a:rPr>
              <a:t>отримаєте</a:t>
            </a:r>
            <a:r>
              <a:rPr lang="ru-RU" sz="1050" b="1" dirty="0" smtClean="0">
                <a:solidFill>
                  <a:srgbClr val="FF0000"/>
                </a:solidFill>
              </a:rPr>
              <a:t> через десять сигарет в день, </a:t>
            </a:r>
            <a:r>
              <a:rPr lang="ru-RU" sz="1050" b="1" dirty="0" err="1" smtClean="0">
                <a:solidFill>
                  <a:srgbClr val="FF0000"/>
                </a:solidFill>
              </a:rPr>
              <a:t>коштує</a:t>
            </a:r>
            <a:r>
              <a:rPr lang="ru-RU" sz="1050" b="1" dirty="0" smtClean="0">
                <a:solidFill>
                  <a:srgbClr val="FF0000"/>
                </a:solidFill>
              </a:rPr>
              <a:t> </a:t>
            </a:r>
            <a:r>
              <a:rPr lang="ru-RU" sz="1050" b="1" dirty="0" err="1" smtClean="0">
                <a:solidFill>
                  <a:srgbClr val="FF0000"/>
                </a:solidFill>
              </a:rPr>
              <a:t>понад</a:t>
            </a:r>
            <a:r>
              <a:rPr lang="ru-RU" sz="1050" b="1" dirty="0" smtClean="0">
                <a:solidFill>
                  <a:srgbClr val="FF0000"/>
                </a:solidFill>
              </a:rPr>
              <a:t> 1200 </a:t>
            </a:r>
            <a:r>
              <a:rPr lang="ru-RU" sz="1050" b="1" dirty="0" err="1" smtClean="0">
                <a:solidFill>
                  <a:srgbClr val="FF0000"/>
                </a:solidFill>
              </a:rPr>
              <a:t>фунтів</a:t>
            </a:r>
            <a:r>
              <a:rPr lang="ru-RU" sz="1050" b="1" dirty="0" smtClean="0">
                <a:solidFill>
                  <a:srgbClr val="FF0000"/>
                </a:solidFill>
              </a:rPr>
              <a:t> </a:t>
            </a:r>
            <a:r>
              <a:rPr lang="ru-RU" sz="1050" b="1" dirty="0" err="1" smtClean="0">
                <a:solidFill>
                  <a:srgbClr val="FF0000"/>
                </a:solidFill>
              </a:rPr>
              <a:t>щорічно</a:t>
            </a:r>
            <a:r>
              <a:rPr lang="ru-RU" sz="1050" b="1" dirty="0" smtClean="0">
                <a:solidFill>
                  <a:srgbClr val="FF0000"/>
                </a:solidFill>
              </a:rPr>
              <a:t>. Думаю, </a:t>
            </a:r>
            <a:r>
              <a:rPr lang="ru-RU" sz="1050" b="1" dirty="0" err="1" smtClean="0">
                <a:solidFill>
                  <a:srgbClr val="FF0000"/>
                </a:solidFill>
              </a:rPr>
              <a:t>що</a:t>
            </a:r>
            <a:r>
              <a:rPr lang="ru-RU" sz="1050" b="1" dirty="0" smtClean="0">
                <a:solidFill>
                  <a:srgbClr val="FF0000"/>
                </a:solidFill>
              </a:rPr>
              <a:t> </a:t>
            </a:r>
            <a:r>
              <a:rPr lang="ru-RU" sz="1050" b="1" dirty="0" err="1" smtClean="0">
                <a:solidFill>
                  <a:srgbClr val="FF0000"/>
                </a:solidFill>
              </a:rPr>
              <a:t>всі</a:t>
            </a:r>
            <a:r>
              <a:rPr lang="ru-RU" sz="1050" b="1" dirty="0" smtClean="0">
                <a:solidFill>
                  <a:srgbClr val="FF0000"/>
                </a:solidFill>
              </a:rPr>
              <a:t> </a:t>
            </a:r>
            <a:r>
              <a:rPr lang="ru-RU" sz="1050" b="1" dirty="0" err="1" smtClean="0">
                <a:solidFill>
                  <a:srgbClr val="FF0000"/>
                </a:solidFill>
              </a:rPr>
              <a:t>речі</a:t>
            </a:r>
            <a:r>
              <a:rPr lang="ru-RU" sz="1050" b="1" dirty="0" smtClean="0">
                <a:solidFill>
                  <a:srgbClr val="FF0000"/>
                </a:solidFill>
              </a:rPr>
              <a:t>, </a:t>
            </a:r>
            <a:r>
              <a:rPr lang="ru-RU" sz="1050" b="1" dirty="0" err="1" smtClean="0">
                <a:solidFill>
                  <a:srgbClr val="FF0000"/>
                </a:solidFill>
              </a:rPr>
              <a:t>які</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могли б </a:t>
            </a:r>
            <a:r>
              <a:rPr lang="ru-RU" sz="1050" b="1" dirty="0" err="1" smtClean="0">
                <a:solidFill>
                  <a:srgbClr val="FF0000"/>
                </a:solidFill>
              </a:rPr>
              <a:t>купити</a:t>
            </a:r>
            <a:r>
              <a:rPr lang="ru-RU" sz="1050" b="1" dirty="0" smtClean="0">
                <a:solidFill>
                  <a:srgbClr val="FF0000"/>
                </a:solidFill>
              </a:rPr>
              <a:t> на </a:t>
            </a:r>
            <a:r>
              <a:rPr lang="ru-RU" sz="1050" b="1" dirty="0" err="1" smtClean="0">
                <a:solidFill>
                  <a:srgbClr val="FF0000"/>
                </a:solidFill>
              </a:rPr>
              <a:t>ці</a:t>
            </a:r>
            <a:r>
              <a:rPr lang="ru-RU" sz="1050" b="1" dirty="0" smtClean="0">
                <a:solidFill>
                  <a:srgbClr val="FF0000"/>
                </a:solidFill>
              </a:rPr>
              <a:t> </a:t>
            </a:r>
            <a:r>
              <a:rPr lang="ru-RU" sz="1050" b="1" dirty="0" err="1" smtClean="0">
                <a:solidFill>
                  <a:srgbClr val="FF0000"/>
                </a:solidFill>
              </a:rPr>
              <a:t>гроші</a:t>
            </a:r>
            <a:r>
              <a:rPr lang="ru-RU" sz="1050" b="1" dirty="0" smtClean="0">
                <a:solidFill>
                  <a:srgbClr val="FF0000"/>
                </a:solidFill>
              </a:rPr>
              <a:t>! Люди, </a:t>
            </a:r>
            <a:r>
              <a:rPr lang="ru-RU" sz="1050" b="1" dirty="0" err="1" smtClean="0">
                <a:solidFill>
                  <a:srgbClr val="FF0000"/>
                </a:solidFill>
              </a:rPr>
              <a:t>які</a:t>
            </a:r>
            <a:r>
              <a:rPr lang="ru-RU" sz="1050" b="1" dirty="0" smtClean="0">
                <a:solidFill>
                  <a:srgbClr val="FF0000"/>
                </a:solidFill>
              </a:rPr>
              <a:t> </a:t>
            </a:r>
            <a:r>
              <a:rPr lang="ru-RU" sz="1050" b="1" dirty="0" err="1" smtClean="0">
                <a:solidFill>
                  <a:srgbClr val="FF0000"/>
                </a:solidFill>
              </a:rPr>
              <a:t>курять</a:t>
            </a:r>
            <a:r>
              <a:rPr lang="ru-RU" sz="1050" b="1" dirty="0" smtClean="0">
                <a:solidFill>
                  <a:srgbClr val="FF0000"/>
                </a:solidFill>
              </a:rPr>
              <a:t> регулярно, </a:t>
            </a:r>
            <a:r>
              <a:rPr lang="ru-RU" sz="1050" b="1" dirty="0" err="1" smtClean="0">
                <a:solidFill>
                  <a:srgbClr val="FF0000"/>
                </a:solidFill>
              </a:rPr>
              <a:t>більш</a:t>
            </a:r>
            <a:r>
              <a:rPr lang="ru-RU" sz="1050" b="1" dirty="0" smtClean="0">
                <a:solidFill>
                  <a:srgbClr val="FF0000"/>
                </a:solidFill>
              </a:rPr>
              <a:t> </a:t>
            </a:r>
            <a:r>
              <a:rPr lang="ru-RU" sz="1050" b="1" dirty="0" err="1" smtClean="0">
                <a:solidFill>
                  <a:srgbClr val="FF0000"/>
                </a:solidFill>
              </a:rPr>
              <a:t>схильні</a:t>
            </a:r>
            <a:r>
              <a:rPr lang="ru-RU" sz="1050" b="1" dirty="0" smtClean="0">
                <a:solidFill>
                  <a:srgbClr val="FF0000"/>
                </a:solidFill>
              </a:rPr>
              <a:t> до </a:t>
            </a:r>
            <a:r>
              <a:rPr lang="ru-RU" sz="1050" b="1" dirty="0" err="1" smtClean="0">
                <a:solidFill>
                  <a:srgbClr val="FF0000"/>
                </a:solidFill>
              </a:rPr>
              <a:t>розвитку</a:t>
            </a:r>
            <a:r>
              <a:rPr lang="ru-RU" sz="1050" b="1" dirty="0" smtClean="0">
                <a:solidFill>
                  <a:srgbClr val="FF0000"/>
                </a:solidFill>
              </a:rPr>
              <a:t> </a:t>
            </a:r>
            <a:r>
              <a:rPr lang="ru-RU" sz="1050" b="1" dirty="0" err="1" smtClean="0">
                <a:solidFill>
                  <a:srgbClr val="FF0000"/>
                </a:solidFill>
              </a:rPr>
              <a:t>деяких</a:t>
            </a:r>
            <a:r>
              <a:rPr lang="ru-RU" sz="1050" b="1" dirty="0" smtClean="0">
                <a:solidFill>
                  <a:srgbClr val="FF0000"/>
                </a:solidFill>
              </a:rPr>
              <a:t> </a:t>
            </a:r>
            <a:r>
              <a:rPr lang="ru-RU" sz="1050" b="1" dirty="0" err="1" smtClean="0">
                <a:solidFill>
                  <a:srgbClr val="FF0000"/>
                </a:solidFill>
              </a:rPr>
              <a:t>захворювань</a:t>
            </a:r>
            <a:r>
              <a:rPr lang="ru-RU" sz="1050" b="1" dirty="0" smtClean="0">
                <a:solidFill>
                  <a:srgbClr val="FF0000"/>
                </a:solidFill>
              </a:rPr>
              <a:t>, коли вони </a:t>
            </a:r>
            <a:r>
              <a:rPr lang="ru-RU" sz="1050" b="1" dirty="0" err="1" smtClean="0">
                <a:solidFill>
                  <a:srgbClr val="FF0000"/>
                </a:solidFill>
              </a:rPr>
              <a:t>стають</a:t>
            </a:r>
            <a:r>
              <a:rPr lang="ru-RU" sz="1050" b="1" dirty="0" smtClean="0">
                <a:solidFill>
                  <a:srgbClr val="FF0000"/>
                </a:solidFill>
              </a:rPr>
              <a:t> старше. Вони </a:t>
            </a:r>
            <a:r>
              <a:rPr lang="ru-RU" sz="1050" b="1" dirty="0" err="1" smtClean="0">
                <a:solidFill>
                  <a:srgbClr val="FF0000"/>
                </a:solidFill>
              </a:rPr>
              <a:t>включають</a:t>
            </a:r>
            <a:r>
              <a:rPr lang="ru-RU" sz="1050" b="1" dirty="0" smtClean="0">
                <a:solidFill>
                  <a:srgbClr val="FF0000"/>
                </a:solidFill>
              </a:rPr>
              <a:t> рак </a:t>
            </a:r>
            <a:r>
              <a:rPr lang="ru-RU" sz="1050" b="1" dirty="0" err="1" smtClean="0">
                <a:solidFill>
                  <a:srgbClr val="FF0000"/>
                </a:solidFill>
              </a:rPr>
              <a:t>легенів</a:t>
            </a:r>
            <a:r>
              <a:rPr lang="ru-RU" sz="1050" b="1" dirty="0" smtClean="0">
                <a:solidFill>
                  <a:srgbClr val="FF0000"/>
                </a:solidFill>
              </a:rPr>
              <a:t>,</a:t>
            </a:r>
            <a:endParaRPr lang="ru-RU" sz="1050" b="1" dirty="0">
              <a:solidFill>
                <a:srgbClr val="FF0000"/>
              </a:solidFill>
            </a:endParaRPr>
          </a:p>
        </p:txBody>
      </p:sp>
    </p:spTree>
    <p:extLst>
      <p:ext uri="{BB962C8B-B14F-4D97-AF65-F5344CB8AC3E}">
        <p14:creationId xmlns:p14="http://schemas.microsoft.com/office/powerpoint/2010/main" val="20047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1000" fill="hold"/>
                                        <p:tgtEl>
                                          <p:spTgt spid="2050"/>
                                        </p:tgtEl>
                                        <p:attrNameLst>
                                          <p:attrName>ppt_w</p:attrName>
                                        </p:attrNameLst>
                                      </p:cBhvr>
                                      <p:tavLst>
                                        <p:tav tm="0">
                                          <p:val>
                                            <p:fltVal val="0"/>
                                          </p:val>
                                        </p:tav>
                                        <p:tav tm="100000">
                                          <p:val>
                                            <p:strVal val="#ppt_w"/>
                                          </p:val>
                                        </p:tav>
                                      </p:tavLst>
                                    </p:anim>
                                    <p:anim calcmode="lin" valueType="num">
                                      <p:cBhvr>
                                        <p:cTn id="25" dur="1000" fill="hold"/>
                                        <p:tgtEl>
                                          <p:spTgt spid="2050"/>
                                        </p:tgtEl>
                                        <p:attrNameLst>
                                          <p:attrName>ppt_h</p:attrName>
                                        </p:attrNameLst>
                                      </p:cBhvr>
                                      <p:tavLst>
                                        <p:tav tm="0">
                                          <p:val>
                                            <p:fltVal val="0"/>
                                          </p:val>
                                        </p:tav>
                                        <p:tav tm="100000">
                                          <p:val>
                                            <p:strVal val="#ppt_h"/>
                                          </p:val>
                                        </p:tav>
                                      </p:tavLst>
                                    </p:anim>
                                    <p:anim calcmode="lin" valueType="num">
                                      <p:cBhvr>
                                        <p:cTn id="26" dur="1000" fill="hold"/>
                                        <p:tgtEl>
                                          <p:spTgt spid="2050"/>
                                        </p:tgtEl>
                                        <p:attrNameLst>
                                          <p:attrName>style.rotation</p:attrName>
                                        </p:attrNameLst>
                                      </p:cBhvr>
                                      <p:tavLst>
                                        <p:tav tm="0">
                                          <p:val>
                                            <p:fltVal val="90"/>
                                          </p:val>
                                        </p:tav>
                                        <p:tav tm="100000">
                                          <p:val>
                                            <p:fltVal val="0"/>
                                          </p:val>
                                        </p:tav>
                                      </p:tavLst>
                                    </p:anim>
                                    <p:animEffect transition="in" filter="fade">
                                      <p:cBhvr>
                                        <p:cTn id="2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79" y="191978"/>
            <a:ext cx="3564425" cy="6555641"/>
          </a:xfrm>
          <a:prstGeom prst="rect">
            <a:avLst/>
          </a:prstGeom>
        </p:spPr>
        <p:txBody>
          <a:bodyPr wrap="square">
            <a:spAutoFit/>
          </a:bodyPr>
          <a:lstStyle/>
          <a:p>
            <a:r>
              <a:rPr lang="en-US" sz="2000" b="1" dirty="0" smtClean="0">
                <a:solidFill>
                  <a:srgbClr val="FFFF00"/>
                </a:solidFill>
              </a:rPr>
              <a:t>cigarettes don't make you relaxed; in fact, smoking actually speeds up your heart rate you might think that you'll give up when you're a bit older, but the longer you carry on smoking, the harder it will be to quit the only way smoking makes you look older is by giving you wrinkles at an early age Ways to give up You can also get chewing gum that releases nicotine into your body through the lining of your mouth. You can buy patches and gum from most chemists, or your doctor may be able to write you a prescription. Always check with your doctor before you start using any nicotine replacement products.</a:t>
            </a:r>
            <a:endParaRPr lang="ru-RU" sz="2000" b="1" dirty="0">
              <a:solidFill>
                <a:srgbClr val="FFFF00"/>
              </a:solidFill>
            </a:endParaRPr>
          </a:p>
        </p:txBody>
      </p:sp>
      <p:sp>
        <p:nvSpPr>
          <p:cNvPr id="3" name="Прямоугольник 2"/>
          <p:cNvSpPr/>
          <p:nvPr/>
        </p:nvSpPr>
        <p:spPr>
          <a:xfrm>
            <a:off x="5436096" y="4581128"/>
            <a:ext cx="3528392" cy="2031325"/>
          </a:xfrm>
          <a:prstGeom prst="rect">
            <a:avLst/>
          </a:prstGeom>
        </p:spPr>
        <p:txBody>
          <a:bodyPr wrap="square">
            <a:spAutoFit/>
          </a:bodyPr>
          <a:lstStyle/>
          <a:p>
            <a:r>
              <a:rPr lang="ru-RU" sz="1050" b="1" dirty="0" err="1" smtClean="0">
                <a:solidFill>
                  <a:srgbClr val="FF0000"/>
                </a:solidFill>
              </a:rPr>
              <a:t>сигарети</a:t>
            </a:r>
            <a:r>
              <a:rPr lang="ru-RU" sz="1050" b="1" dirty="0" smtClean="0">
                <a:solidFill>
                  <a:srgbClr val="FF0000"/>
                </a:solidFill>
              </a:rPr>
              <a:t> не </a:t>
            </a:r>
            <a:r>
              <a:rPr lang="ru-RU" sz="1050" b="1" dirty="0" err="1" smtClean="0">
                <a:solidFill>
                  <a:srgbClr val="FF0000"/>
                </a:solidFill>
              </a:rPr>
              <a:t>роблять</a:t>
            </a:r>
            <a:r>
              <a:rPr lang="ru-RU" sz="1050" b="1" dirty="0" smtClean="0">
                <a:solidFill>
                  <a:srgbClr val="FF0000"/>
                </a:solidFill>
              </a:rPr>
              <a:t> вас </a:t>
            </a:r>
            <a:r>
              <a:rPr lang="ru-RU" sz="1050" b="1" dirty="0" err="1" smtClean="0">
                <a:solidFill>
                  <a:srgbClr val="FF0000"/>
                </a:solidFill>
              </a:rPr>
              <a:t>спокійно</a:t>
            </a:r>
            <a:r>
              <a:rPr lang="ru-RU" sz="1050" b="1" dirty="0" smtClean="0">
                <a:solidFill>
                  <a:srgbClr val="FF0000"/>
                </a:solidFill>
              </a:rPr>
              <a:t>; </a:t>
            </a:r>
            <a:r>
              <a:rPr lang="ru-RU" sz="1050" b="1" dirty="0" err="1" smtClean="0">
                <a:solidFill>
                  <a:srgbClr val="FF0000"/>
                </a:solidFill>
              </a:rPr>
              <a:t>справді</a:t>
            </a:r>
            <a:r>
              <a:rPr lang="ru-RU" sz="1050" b="1" dirty="0" smtClean="0">
                <a:solidFill>
                  <a:srgbClr val="FF0000"/>
                </a:solidFill>
              </a:rPr>
              <a:t>, </a:t>
            </a:r>
            <a:r>
              <a:rPr lang="ru-RU" sz="1050" b="1" dirty="0" err="1" smtClean="0">
                <a:solidFill>
                  <a:srgbClr val="FF0000"/>
                </a:solidFill>
              </a:rPr>
              <a:t>фактично</a:t>
            </a:r>
            <a:r>
              <a:rPr lang="ru-RU" sz="1050" b="1" dirty="0" smtClean="0">
                <a:solidFill>
                  <a:srgbClr val="FF0000"/>
                </a:solidFill>
              </a:rPr>
              <a:t> </a:t>
            </a:r>
            <a:r>
              <a:rPr lang="ru-RU" sz="1050" b="1" dirty="0" err="1" smtClean="0">
                <a:solidFill>
                  <a:srgbClr val="FF0000"/>
                </a:solidFill>
              </a:rPr>
              <a:t>прискорює</a:t>
            </a:r>
            <a:r>
              <a:rPr lang="ru-RU" sz="1050" b="1" dirty="0" smtClean="0">
                <a:solidFill>
                  <a:srgbClr val="FF0000"/>
                </a:solidFill>
              </a:rPr>
              <a:t> </a:t>
            </a:r>
            <a:r>
              <a:rPr lang="ru-RU" sz="1050" b="1" dirty="0" err="1" smtClean="0">
                <a:solidFill>
                  <a:srgbClr val="FF0000"/>
                </a:solidFill>
              </a:rPr>
              <a:t>серцебиття</a:t>
            </a:r>
            <a:r>
              <a:rPr lang="ru-RU" sz="1050" b="1" dirty="0" smtClean="0">
                <a:solidFill>
                  <a:srgbClr val="FF0000"/>
                </a:solidFill>
              </a:rPr>
              <a:t>, </a:t>
            </a:r>
            <a:r>
              <a:rPr lang="ru-RU" sz="1050" b="1" dirty="0" err="1" smtClean="0">
                <a:solidFill>
                  <a:srgbClr val="FF0000"/>
                </a:solidFill>
              </a:rPr>
              <a:t>можна</a:t>
            </a:r>
            <a:r>
              <a:rPr lang="ru-RU" sz="1050" b="1" dirty="0" smtClean="0">
                <a:solidFill>
                  <a:srgbClr val="FF0000"/>
                </a:solidFill>
              </a:rPr>
              <a:t> </a:t>
            </a:r>
            <a:r>
              <a:rPr lang="ru-RU" sz="1050" b="1" dirty="0" err="1" smtClean="0">
                <a:solidFill>
                  <a:srgbClr val="FF0000"/>
                </a:solidFill>
              </a:rPr>
              <a:t>подумати</a:t>
            </a:r>
            <a:r>
              <a:rPr lang="ru-RU" sz="1050" b="1" dirty="0" smtClean="0">
                <a:solidFill>
                  <a:srgbClr val="FF0000"/>
                </a:solidFill>
              </a:rPr>
              <a:t>, </a:t>
            </a:r>
            <a:r>
              <a:rPr lang="ru-RU" sz="1050" b="1" dirty="0" err="1" smtClean="0">
                <a:solidFill>
                  <a:srgbClr val="FF0000"/>
                </a:solidFill>
              </a:rPr>
              <a:t>що</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будете </a:t>
            </a:r>
            <a:r>
              <a:rPr lang="ru-RU" sz="1050" b="1" dirty="0" err="1" smtClean="0">
                <a:solidFill>
                  <a:srgbClr val="FF0000"/>
                </a:solidFill>
              </a:rPr>
              <a:t>здаватися</a:t>
            </a:r>
            <a:r>
              <a:rPr lang="ru-RU" sz="1050" b="1" dirty="0" smtClean="0">
                <a:solidFill>
                  <a:srgbClr val="FF0000"/>
                </a:solidFill>
              </a:rPr>
              <a:t>, коли </a:t>
            </a:r>
            <a:r>
              <a:rPr lang="ru-RU" sz="1050" b="1" dirty="0" err="1" smtClean="0">
                <a:solidFill>
                  <a:srgbClr val="FF0000"/>
                </a:solidFill>
              </a:rPr>
              <a:t>ти</a:t>
            </a:r>
            <a:r>
              <a:rPr lang="ru-RU" sz="1050" b="1" dirty="0" smtClean="0">
                <a:solidFill>
                  <a:srgbClr val="FF0000"/>
                </a:solidFill>
              </a:rPr>
              <a:t> </a:t>
            </a:r>
            <a:r>
              <a:rPr lang="ru-RU" sz="1050" b="1" dirty="0" err="1" smtClean="0">
                <a:solidFill>
                  <a:srgbClr val="FF0000"/>
                </a:solidFill>
              </a:rPr>
              <a:t>трохи</a:t>
            </a:r>
            <a:r>
              <a:rPr lang="ru-RU" sz="1050" b="1" dirty="0" smtClean="0">
                <a:solidFill>
                  <a:srgbClr val="FF0000"/>
                </a:solidFill>
              </a:rPr>
              <a:t> старше, але </a:t>
            </a:r>
            <a:r>
              <a:rPr lang="ru-RU" sz="1050" b="1" dirty="0" err="1" smtClean="0">
                <a:solidFill>
                  <a:srgbClr val="FF0000"/>
                </a:solidFill>
              </a:rPr>
              <a:t>чим</a:t>
            </a:r>
            <a:r>
              <a:rPr lang="ru-RU" sz="1050" b="1" dirty="0" smtClean="0">
                <a:solidFill>
                  <a:srgbClr val="FF0000"/>
                </a:solidFill>
              </a:rPr>
              <a:t> </a:t>
            </a:r>
            <a:r>
              <a:rPr lang="ru-RU" sz="1050" b="1" dirty="0" err="1" smtClean="0">
                <a:solidFill>
                  <a:srgbClr val="FF0000"/>
                </a:solidFill>
              </a:rPr>
              <a:t>довше</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a:t>
            </a:r>
            <a:r>
              <a:rPr lang="ru-RU" sz="1050" b="1" dirty="0" err="1" smtClean="0">
                <a:solidFill>
                  <a:srgbClr val="FF0000"/>
                </a:solidFill>
              </a:rPr>
              <a:t>продовжуєте</a:t>
            </a:r>
            <a:r>
              <a:rPr lang="ru-RU" sz="1050" b="1" dirty="0" smtClean="0">
                <a:solidFill>
                  <a:srgbClr val="FF0000"/>
                </a:solidFill>
              </a:rPr>
              <a:t> </a:t>
            </a:r>
            <a:r>
              <a:rPr lang="ru-RU" sz="1050" b="1" dirty="0" err="1" smtClean="0">
                <a:solidFill>
                  <a:srgbClr val="FF0000"/>
                </a:solidFill>
              </a:rPr>
              <a:t>курити</a:t>
            </a:r>
            <a:r>
              <a:rPr lang="ru-RU" sz="1050" b="1" dirty="0" smtClean="0">
                <a:solidFill>
                  <a:srgbClr val="FF0000"/>
                </a:solidFill>
              </a:rPr>
              <a:t>, </a:t>
            </a:r>
            <a:r>
              <a:rPr lang="ru-RU" sz="1050" b="1" dirty="0" err="1" smtClean="0">
                <a:solidFill>
                  <a:srgbClr val="FF0000"/>
                </a:solidFill>
              </a:rPr>
              <a:t>тим</a:t>
            </a:r>
            <a:r>
              <a:rPr lang="ru-RU" sz="1050" b="1" dirty="0" smtClean="0">
                <a:solidFill>
                  <a:srgbClr val="FF0000"/>
                </a:solidFill>
              </a:rPr>
              <a:t> </a:t>
            </a:r>
            <a:r>
              <a:rPr lang="ru-RU" sz="1050" b="1" dirty="0" err="1" smtClean="0">
                <a:solidFill>
                  <a:srgbClr val="FF0000"/>
                </a:solidFill>
              </a:rPr>
              <a:t>важче</a:t>
            </a:r>
            <a:r>
              <a:rPr lang="ru-RU" sz="1050" b="1" dirty="0" smtClean="0">
                <a:solidFill>
                  <a:srgbClr val="FF0000"/>
                </a:solidFill>
              </a:rPr>
              <a:t> буде </a:t>
            </a:r>
            <a:r>
              <a:rPr lang="ru-RU" sz="1050" b="1" dirty="0" err="1" smtClean="0">
                <a:solidFill>
                  <a:srgbClr val="FF0000"/>
                </a:solidFill>
              </a:rPr>
              <a:t>вийти</a:t>
            </a:r>
            <a:r>
              <a:rPr lang="ru-RU" sz="1050" b="1" dirty="0" smtClean="0">
                <a:solidFill>
                  <a:srgbClr val="FF0000"/>
                </a:solidFill>
              </a:rPr>
              <a:t> </a:t>
            </a:r>
            <a:r>
              <a:rPr lang="ru-RU" sz="1050" b="1" dirty="0" err="1" smtClean="0">
                <a:solidFill>
                  <a:srgbClr val="FF0000"/>
                </a:solidFill>
              </a:rPr>
              <a:t>єдиний</a:t>
            </a:r>
            <a:r>
              <a:rPr lang="ru-RU" sz="1050" b="1" dirty="0" smtClean="0">
                <a:solidFill>
                  <a:srgbClr val="FF0000"/>
                </a:solidFill>
              </a:rPr>
              <a:t> </a:t>
            </a:r>
            <a:r>
              <a:rPr lang="ru-RU" sz="1050" b="1" dirty="0" err="1" smtClean="0">
                <a:solidFill>
                  <a:srgbClr val="FF0000"/>
                </a:solidFill>
              </a:rPr>
              <a:t>спосіб</a:t>
            </a:r>
            <a:r>
              <a:rPr lang="ru-RU" sz="1050" b="1" dirty="0" smtClean="0">
                <a:solidFill>
                  <a:srgbClr val="FF0000"/>
                </a:solidFill>
              </a:rPr>
              <a:t> для </a:t>
            </a:r>
            <a:r>
              <a:rPr lang="ru-RU" sz="1050" b="1" dirty="0" err="1" smtClean="0">
                <a:solidFill>
                  <a:srgbClr val="FF0000"/>
                </a:solidFill>
              </a:rPr>
              <a:t>змушує</a:t>
            </a:r>
            <a:r>
              <a:rPr lang="ru-RU" sz="1050" b="1" dirty="0" smtClean="0">
                <a:solidFill>
                  <a:srgbClr val="FF0000"/>
                </a:solidFill>
              </a:rPr>
              <a:t> вас </a:t>
            </a:r>
            <a:r>
              <a:rPr lang="ru-RU" sz="1050" b="1" dirty="0" err="1" smtClean="0">
                <a:solidFill>
                  <a:srgbClr val="FF0000"/>
                </a:solidFill>
              </a:rPr>
              <a:t>виглядати</a:t>
            </a:r>
            <a:r>
              <a:rPr lang="ru-RU" sz="1050" b="1" dirty="0" smtClean="0">
                <a:solidFill>
                  <a:srgbClr val="FF0000"/>
                </a:solidFill>
              </a:rPr>
              <a:t> старше, </a:t>
            </a:r>
            <a:r>
              <a:rPr lang="ru-RU" sz="1050" b="1" dirty="0" err="1" smtClean="0">
                <a:solidFill>
                  <a:srgbClr val="FF0000"/>
                </a:solidFill>
              </a:rPr>
              <a:t>даючи</a:t>
            </a:r>
            <a:r>
              <a:rPr lang="ru-RU" sz="1050" b="1" dirty="0" smtClean="0">
                <a:solidFill>
                  <a:srgbClr val="FF0000"/>
                </a:solidFill>
              </a:rPr>
              <a:t> вам </a:t>
            </a:r>
            <a:r>
              <a:rPr lang="ru-RU" sz="1050" b="1" dirty="0" err="1" smtClean="0">
                <a:solidFill>
                  <a:srgbClr val="FF0000"/>
                </a:solidFill>
              </a:rPr>
              <a:t>зморшки</a:t>
            </a:r>
            <a:r>
              <a:rPr lang="ru-RU" sz="1050" b="1" dirty="0" smtClean="0">
                <a:solidFill>
                  <a:srgbClr val="FF0000"/>
                </a:solidFill>
              </a:rPr>
              <a:t> в </a:t>
            </a:r>
            <a:r>
              <a:rPr lang="ru-RU" sz="1050" b="1" dirty="0" err="1" smtClean="0">
                <a:solidFill>
                  <a:srgbClr val="FF0000"/>
                </a:solidFill>
              </a:rPr>
              <a:t>ранньому</a:t>
            </a:r>
            <a:r>
              <a:rPr lang="ru-RU" sz="1050" b="1" dirty="0" smtClean="0">
                <a:solidFill>
                  <a:srgbClr val="FF0000"/>
                </a:solidFill>
              </a:rPr>
              <a:t> </a:t>
            </a:r>
            <a:r>
              <a:rPr lang="ru-RU" sz="1050" b="1" dirty="0" err="1" smtClean="0">
                <a:solidFill>
                  <a:srgbClr val="FF0000"/>
                </a:solidFill>
              </a:rPr>
              <a:t>віці</a:t>
            </a:r>
            <a:r>
              <a:rPr lang="ru-RU" sz="1050" b="1" dirty="0" smtClean="0">
                <a:solidFill>
                  <a:srgbClr val="FF0000"/>
                </a:solidFill>
              </a:rPr>
              <a:t> </a:t>
            </a:r>
            <a:r>
              <a:rPr lang="ru-RU" sz="1050" b="1" dirty="0" err="1" smtClean="0">
                <a:solidFill>
                  <a:srgbClr val="FF0000"/>
                </a:solidFill>
              </a:rPr>
              <a:t>чому</a:t>
            </a:r>
            <a:r>
              <a:rPr lang="ru-RU" sz="1050" b="1" dirty="0" smtClean="0">
                <a:solidFill>
                  <a:srgbClr val="FF0000"/>
                </a:solidFill>
              </a:rPr>
              <a:t> </a:t>
            </a:r>
            <a:r>
              <a:rPr lang="ru-RU" sz="1050" b="1" dirty="0" err="1" smtClean="0">
                <a:solidFill>
                  <a:srgbClr val="FF0000"/>
                </a:solidFill>
              </a:rPr>
              <a:t>відмовитися</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можете </a:t>
            </a:r>
            <a:r>
              <a:rPr lang="ru-RU" sz="1050" b="1" dirty="0" err="1" smtClean="0">
                <a:solidFill>
                  <a:srgbClr val="FF0000"/>
                </a:solidFill>
              </a:rPr>
              <a:t>також</a:t>
            </a:r>
            <a:r>
              <a:rPr lang="ru-RU" sz="1050" b="1" dirty="0" smtClean="0">
                <a:solidFill>
                  <a:srgbClr val="FF0000"/>
                </a:solidFill>
              </a:rPr>
              <a:t> </a:t>
            </a:r>
            <a:r>
              <a:rPr lang="ru-RU" sz="1050" b="1" dirty="0" err="1" smtClean="0">
                <a:solidFill>
                  <a:srgbClr val="FF0000"/>
                </a:solidFill>
              </a:rPr>
              <a:t>отримати</a:t>
            </a:r>
            <a:r>
              <a:rPr lang="ru-RU" sz="1050" b="1" dirty="0" smtClean="0">
                <a:solidFill>
                  <a:srgbClr val="FF0000"/>
                </a:solidFill>
              </a:rPr>
              <a:t> </a:t>
            </a:r>
            <a:r>
              <a:rPr lang="ru-RU" sz="1050" b="1" dirty="0" err="1" smtClean="0">
                <a:solidFill>
                  <a:srgbClr val="FF0000"/>
                </a:solidFill>
              </a:rPr>
              <a:t>жувальна</a:t>
            </a:r>
            <a:r>
              <a:rPr lang="ru-RU" sz="1050" b="1" dirty="0" smtClean="0">
                <a:solidFill>
                  <a:srgbClr val="FF0000"/>
                </a:solidFill>
              </a:rPr>
              <a:t> </a:t>
            </a:r>
            <a:r>
              <a:rPr lang="ru-RU" sz="1050" b="1" dirty="0" err="1" smtClean="0">
                <a:solidFill>
                  <a:srgbClr val="FF0000"/>
                </a:solidFill>
              </a:rPr>
              <a:t>гумка</a:t>
            </a:r>
            <a:r>
              <a:rPr lang="ru-RU" sz="1050" b="1" dirty="0" smtClean="0">
                <a:solidFill>
                  <a:srgbClr val="FF0000"/>
                </a:solidFill>
              </a:rPr>
              <a:t>, яку </a:t>
            </a:r>
            <a:r>
              <a:rPr lang="ru-RU" sz="1050" b="1" dirty="0" err="1" smtClean="0">
                <a:solidFill>
                  <a:srgbClr val="FF0000"/>
                </a:solidFill>
              </a:rPr>
              <a:t>випускає</a:t>
            </a:r>
            <a:r>
              <a:rPr lang="ru-RU" sz="1050" b="1" dirty="0" smtClean="0">
                <a:solidFill>
                  <a:srgbClr val="FF0000"/>
                </a:solidFill>
              </a:rPr>
              <a:t> </a:t>
            </a:r>
            <a:r>
              <a:rPr lang="ru-RU" sz="1050" b="1" dirty="0" err="1" smtClean="0">
                <a:solidFill>
                  <a:srgbClr val="FF0000"/>
                </a:solidFill>
              </a:rPr>
              <a:t>нікотину</a:t>
            </a:r>
            <a:r>
              <a:rPr lang="ru-RU" sz="1050" b="1" dirty="0" smtClean="0">
                <a:solidFill>
                  <a:srgbClr val="FF0000"/>
                </a:solidFill>
              </a:rPr>
              <a:t> в </a:t>
            </a:r>
            <a:r>
              <a:rPr lang="ru-RU" sz="1050" b="1" dirty="0" err="1" smtClean="0">
                <a:solidFill>
                  <a:srgbClr val="FF0000"/>
                </a:solidFill>
              </a:rPr>
              <a:t>організм</a:t>
            </a:r>
            <a:r>
              <a:rPr lang="ru-RU" sz="1050" b="1" dirty="0" smtClean="0">
                <a:solidFill>
                  <a:srgbClr val="FF0000"/>
                </a:solidFill>
              </a:rPr>
              <a:t> через </a:t>
            </a:r>
            <a:r>
              <a:rPr lang="ru-RU" sz="1050" b="1" dirty="0" err="1" smtClean="0">
                <a:solidFill>
                  <a:srgbClr val="FF0000"/>
                </a:solidFill>
              </a:rPr>
              <a:t>слизову</a:t>
            </a:r>
            <a:r>
              <a:rPr lang="ru-RU" sz="1050" b="1" dirty="0" smtClean="0">
                <a:solidFill>
                  <a:srgbClr val="FF0000"/>
                </a:solidFill>
              </a:rPr>
              <a:t> рота. Ви можете </a:t>
            </a:r>
            <a:r>
              <a:rPr lang="ru-RU" sz="1050" b="1" dirty="0" err="1" smtClean="0">
                <a:solidFill>
                  <a:srgbClr val="FF0000"/>
                </a:solidFill>
              </a:rPr>
              <a:t>купити</a:t>
            </a:r>
            <a:r>
              <a:rPr lang="ru-RU" sz="1050" b="1" dirty="0" smtClean="0">
                <a:solidFill>
                  <a:srgbClr val="FF0000"/>
                </a:solidFill>
              </a:rPr>
              <a:t> </a:t>
            </a:r>
            <a:r>
              <a:rPr lang="ru-RU" sz="1050" b="1" dirty="0" err="1" smtClean="0">
                <a:solidFill>
                  <a:srgbClr val="FF0000"/>
                </a:solidFill>
              </a:rPr>
              <a:t>пластирі</a:t>
            </a:r>
            <a:r>
              <a:rPr lang="ru-RU" sz="1050" b="1" dirty="0" smtClean="0">
                <a:solidFill>
                  <a:srgbClr val="FF0000"/>
                </a:solidFill>
              </a:rPr>
              <a:t> та </a:t>
            </a:r>
            <a:r>
              <a:rPr lang="ru-RU" sz="1050" b="1" dirty="0" err="1" smtClean="0">
                <a:solidFill>
                  <a:srgbClr val="FF0000"/>
                </a:solidFill>
              </a:rPr>
              <a:t>жуйки</a:t>
            </a:r>
            <a:r>
              <a:rPr lang="ru-RU" sz="1050" b="1" dirty="0" smtClean="0">
                <a:solidFill>
                  <a:srgbClr val="FF0000"/>
                </a:solidFill>
              </a:rPr>
              <a:t> </a:t>
            </a:r>
            <a:r>
              <a:rPr lang="ru-RU" sz="1050" b="1" dirty="0" err="1" smtClean="0">
                <a:solidFill>
                  <a:srgbClr val="FF0000"/>
                </a:solidFill>
              </a:rPr>
              <a:t>від</a:t>
            </a:r>
            <a:r>
              <a:rPr lang="ru-RU" sz="1050" b="1" dirty="0" smtClean="0">
                <a:solidFill>
                  <a:srgbClr val="FF0000"/>
                </a:solidFill>
              </a:rPr>
              <a:t> </a:t>
            </a:r>
            <a:r>
              <a:rPr lang="ru-RU" sz="1050" b="1" dirty="0" err="1" smtClean="0">
                <a:solidFill>
                  <a:srgbClr val="FF0000"/>
                </a:solidFill>
              </a:rPr>
              <a:t>більшості</a:t>
            </a:r>
            <a:r>
              <a:rPr lang="ru-RU" sz="1050" b="1" dirty="0" smtClean="0">
                <a:solidFill>
                  <a:srgbClr val="FF0000"/>
                </a:solidFill>
              </a:rPr>
              <a:t> </a:t>
            </a:r>
            <a:r>
              <a:rPr lang="ru-RU" sz="1050" b="1" dirty="0" err="1" smtClean="0">
                <a:solidFill>
                  <a:srgbClr val="FF0000"/>
                </a:solidFill>
              </a:rPr>
              <a:t>хіміків</a:t>
            </a:r>
            <a:r>
              <a:rPr lang="ru-RU" sz="1050" b="1" dirty="0" smtClean="0">
                <a:solidFill>
                  <a:srgbClr val="FF0000"/>
                </a:solidFill>
              </a:rPr>
              <a:t>, </a:t>
            </a:r>
            <a:r>
              <a:rPr lang="ru-RU" sz="1050" b="1" dirty="0" err="1" smtClean="0">
                <a:solidFill>
                  <a:srgbClr val="FF0000"/>
                </a:solidFill>
              </a:rPr>
              <a:t>або</a:t>
            </a:r>
            <a:r>
              <a:rPr lang="ru-RU" sz="1050" b="1" dirty="0" smtClean="0">
                <a:solidFill>
                  <a:srgbClr val="FF0000"/>
                </a:solidFill>
              </a:rPr>
              <a:t> ваш </a:t>
            </a:r>
            <a:r>
              <a:rPr lang="ru-RU" sz="1050" b="1" dirty="0" err="1" smtClean="0">
                <a:solidFill>
                  <a:srgbClr val="FF0000"/>
                </a:solidFill>
              </a:rPr>
              <a:t>лікар</a:t>
            </a:r>
            <a:r>
              <a:rPr lang="ru-RU" sz="1050" b="1" dirty="0" smtClean="0">
                <a:solidFill>
                  <a:srgbClr val="FF0000"/>
                </a:solidFill>
              </a:rPr>
              <a:t> </a:t>
            </a:r>
            <a:r>
              <a:rPr lang="ru-RU" sz="1050" b="1" dirty="0" err="1" smtClean="0">
                <a:solidFill>
                  <a:srgbClr val="FF0000"/>
                </a:solidFill>
              </a:rPr>
              <a:t>може</a:t>
            </a:r>
            <a:r>
              <a:rPr lang="ru-RU" sz="1050" b="1" dirty="0" smtClean="0">
                <a:solidFill>
                  <a:srgbClr val="FF0000"/>
                </a:solidFill>
              </a:rPr>
              <a:t> </a:t>
            </a:r>
            <a:r>
              <a:rPr lang="ru-RU" sz="1050" b="1" dirty="0" err="1" smtClean="0">
                <a:solidFill>
                  <a:srgbClr val="FF0000"/>
                </a:solidFill>
              </a:rPr>
              <a:t>виписати</a:t>
            </a:r>
            <a:r>
              <a:rPr lang="ru-RU" sz="1050" b="1" dirty="0" smtClean="0">
                <a:solidFill>
                  <a:srgbClr val="FF0000"/>
                </a:solidFill>
              </a:rPr>
              <a:t> рецепт. </a:t>
            </a:r>
            <a:r>
              <a:rPr lang="ru-RU" sz="1050" b="1" dirty="0" err="1" smtClean="0">
                <a:solidFill>
                  <a:srgbClr val="FF0000"/>
                </a:solidFill>
              </a:rPr>
              <a:t>Завжди</a:t>
            </a:r>
            <a:r>
              <a:rPr lang="ru-RU" sz="1050" b="1" dirty="0" smtClean="0">
                <a:solidFill>
                  <a:srgbClr val="FF0000"/>
                </a:solidFill>
              </a:rPr>
              <a:t> </a:t>
            </a:r>
            <a:r>
              <a:rPr lang="ru-RU" sz="1050" b="1" dirty="0" err="1" smtClean="0">
                <a:solidFill>
                  <a:srgbClr val="FF0000"/>
                </a:solidFill>
              </a:rPr>
              <a:t>перевірити</a:t>
            </a:r>
            <a:r>
              <a:rPr lang="ru-RU" sz="1050" b="1" dirty="0" smtClean="0">
                <a:solidFill>
                  <a:srgbClr val="FF0000"/>
                </a:solidFill>
              </a:rPr>
              <a:t> з вашим </a:t>
            </a:r>
            <a:r>
              <a:rPr lang="ru-RU" sz="1050" b="1" dirty="0" err="1" smtClean="0">
                <a:solidFill>
                  <a:srgbClr val="FF0000"/>
                </a:solidFill>
              </a:rPr>
              <a:t>лікарем</a:t>
            </a:r>
            <a:r>
              <a:rPr lang="ru-RU" sz="1050" b="1" dirty="0" smtClean="0">
                <a:solidFill>
                  <a:srgbClr val="FF0000"/>
                </a:solidFill>
              </a:rPr>
              <a:t>, перш </a:t>
            </a:r>
            <a:r>
              <a:rPr lang="ru-RU" sz="1050" b="1" dirty="0" err="1" smtClean="0">
                <a:solidFill>
                  <a:srgbClr val="FF0000"/>
                </a:solidFill>
              </a:rPr>
              <a:t>ніж</a:t>
            </a:r>
            <a:r>
              <a:rPr lang="ru-RU" sz="1050" b="1" dirty="0" smtClean="0">
                <a:solidFill>
                  <a:srgbClr val="FF0000"/>
                </a:solidFill>
              </a:rPr>
              <a:t> </a:t>
            </a:r>
            <a:r>
              <a:rPr lang="ru-RU" sz="1050" b="1" dirty="0" err="1" smtClean="0">
                <a:solidFill>
                  <a:srgbClr val="FF0000"/>
                </a:solidFill>
              </a:rPr>
              <a:t>ви</a:t>
            </a:r>
            <a:r>
              <a:rPr lang="ru-RU" sz="1050" b="1" dirty="0" smtClean="0">
                <a:solidFill>
                  <a:srgbClr val="FF0000"/>
                </a:solidFill>
              </a:rPr>
              <a:t> почнете </a:t>
            </a:r>
            <a:r>
              <a:rPr lang="ru-RU" sz="1050" b="1" dirty="0" err="1" smtClean="0">
                <a:solidFill>
                  <a:srgbClr val="FF0000"/>
                </a:solidFill>
              </a:rPr>
              <a:t>використовувати</a:t>
            </a:r>
            <a:r>
              <a:rPr lang="ru-RU" sz="1050" b="1" dirty="0" smtClean="0">
                <a:solidFill>
                  <a:srgbClr val="FF0000"/>
                </a:solidFill>
              </a:rPr>
              <a:t> будь-</a:t>
            </a:r>
            <a:r>
              <a:rPr lang="ru-RU" sz="1050" b="1" dirty="0" err="1" smtClean="0">
                <a:solidFill>
                  <a:srgbClr val="FF0000"/>
                </a:solidFill>
              </a:rPr>
              <a:t>які</a:t>
            </a:r>
            <a:r>
              <a:rPr lang="ru-RU" sz="1050" b="1" dirty="0" smtClean="0">
                <a:solidFill>
                  <a:srgbClr val="FF0000"/>
                </a:solidFill>
              </a:rPr>
              <a:t> </a:t>
            </a:r>
            <a:r>
              <a:rPr lang="ru-RU" sz="1050" b="1" dirty="0" err="1" smtClean="0">
                <a:solidFill>
                  <a:srgbClr val="FF0000"/>
                </a:solidFill>
              </a:rPr>
              <a:t>продукти</a:t>
            </a:r>
            <a:r>
              <a:rPr lang="ru-RU" sz="1050" b="1" dirty="0" smtClean="0">
                <a:solidFill>
                  <a:srgbClr val="FF0000"/>
                </a:solidFill>
              </a:rPr>
              <a:t> </a:t>
            </a:r>
            <a:r>
              <a:rPr lang="ru-RU" sz="1050" b="1" dirty="0" err="1" smtClean="0">
                <a:solidFill>
                  <a:srgbClr val="FF0000"/>
                </a:solidFill>
              </a:rPr>
              <a:t>заміни</a:t>
            </a:r>
            <a:r>
              <a:rPr lang="ru-RU" sz="1050" b="1" dirty="0" smtClean="0">
                <a:solidFill>
                  <a:srgbClr val="FF0000"/>
                </a:solidFill>
              </a:rPr>
              <a:t> </a:t>
            </a:r>
            <a:r>
              <a:rPr lang="ru-RU" sz="1050" b="1" dirty="0" err="1" smtClean="0">
                <a:solidFill>
                  <a:srgbClr val="FF0000"/>
                </a:solidFill>
              </a:rPr>
              <a:t>нікотину</a:t>
            </a:r>
            <a:r>
              <a:rPr lang="ru-RU" sz="1050" b="1" dirty="0" smtClean="0">
                <a:solidFill>
                  <a:srgbClr val="FF0000"/>
                </a:solidFill>
              </a:rPr>
              <a:t>.</a:t>
            </a:r>
            <a:endParaRPr lang="ru-RU" sz="105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853" y="184313"/>
            <a:ext cx="3596325" cy="240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2852936"/>
            <a:ext cx="21812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956606"/>
            <a:ext cx="1767061" cy="23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74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1000"/>
                                        <p:tgtEl>
                                          <p:spTgt spid="3074"/>
                                        </p:tgtEl>
                                      </p:cBhvr>
                                    </p:animEffect>
                                    <p:anim calcmode="lin" valueType="num">
                                      <p:cBhvr>
                                        <p:cTn id="21" dur="1000" fill="hold"/>
                                        <p:tgtEl>
                                          <p:spTgt spid="3074"/>
                                        </p:tgtEl>
                                        <p:attrNameLst>
                                          <p:attrName>ppt_x</p:attrName>
                                        </p:attrNameLst>
                                      </p:cBhvr>
                                      <p:tavLst>
                                        <p:tav tm="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barn(inVertical)">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715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775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5184576" cy="6840760"/>
          </a:xfrm>
          <a:prstGeom prst="rect">
            <a:avLst/>
          </a:prstGeom>
        </p:spPr>
        <p:txBody>
          <a:bodyPr wrap="square">
            <a:spAutoFit/>
          </a:bodyPr>
          <a:lstStyle/>
          <a:p>
            <a:r>
              <a:rPr lang="en-US" sz="1600" b="1" dirty="0" smtClean="0">
                <a:solidFill>
                  <a:srgbClr val="FFFF00"/>
                </a:solidFill>
              </a:rPr>
              <a:t>Using drugs now is the most dangerous problem. Drug users don't start using drugs to become addicted on purpose. But with many drugs containing substances that are addictive, people who use them casually in their spare time can then become regular users. Reasons why people start using drugs can include: to escape problems they may be having in other parts of their life peer pressure and fitting in with another group of people being curious about the effects of drugs Becoming dependent on drugs can affect your family and friends. It can also have a serious impact on your own physical and mental well-being. Drug overdoses can be fatal, and you can die instantly from misusing drugs that you can buy over the counter. This includes things like aerosols, glues and other solvents. Anxiety and changing sleeping habits can also be signs of drug use. However, these symptoms can also be caused by changes in your body, stress or other problems. Drugs are </a:t>
            </a:r>
            <a:r>
              <a:rPr lang="en-US" sz="1600" b="1" dirty="0" err="1" smtClean="0">
                <a:solidFill>
                  <a:srgbClr val="FFFF00"/>
                </a:solidFill>
              </a:rPr>
              <a:t>categorised</a:t>
            </a:r>
            <a:r>
              <a:rPr lang="en-US" sz="1600" b="1" dirty="0" smtClean="0">
                <a:solidFill>
                  <a:srgbClr val="FFFF00"/>
                </a:solidFill>
              </a:rPr>
              <a:t> into three classes based on their overall level of harm. Class A drugs are the most dangerous and Class C drugs are less dangerous. However, all the drugs in all three classes are harmful and are addictive. Remember that all </a:t>
            </a:r>
            <a:r>
              <a:rPr lang="en-US" sz="1600" b="1" dirty="0" err="1" smtClean="0">
                <a:solidFill>
                  <a:srgbClr val="FFFF00"/>
                </a:solidFill>
              </a:rPr>
              <a:t>categorised</a:t>
            </a:r>
            <a:r>
              <a:rPr lang="en-US" sz="1600" b="1" dirty="0" smtClean="0">
                <a:solidFill>
                  <a:srgbClr val="FFFF00"/>
                </a:solidFill>
              </a:rPr>
              <a:t> drugs are illegal, even Class C drugs like GHB and ketamine. If you're caught selling them onto other people, or carrying a small amount in your pocket, it's likely that the police will get involved. If you're found guilty of any of these offences, you may face a fine or time in custody. Class A drugs carry the most severe sentences.</a:t>
            </a:r>
            <a:endParaRPr lang="ru-RU" sz="1600" b="1" dirty="0">
              <a:solidFill>
                <a:srgbClr val="FFFF00"/>
              </a:solidFill>
            </a:endParaRPr>
          </a:p>
        </p:txBody>
      </p:sp>
      <p:sp>
        <p:nvSpPr>
          <p:cNvPr id="3" name="Прямоугольник 2"/>
          <p:cNvSpPr/>
          <p:nvPr/>
        </p:nvSpPr>
        <p:spPr>
          <a:xfrm>
            <a:off x="5652120" y="2564904"/>
            <a:ext cx="3419872" cy="4108817"/>
          </a:xfrm>
          <a:prstGeom prst="rect">
            <a:avLst/>
          </a:prstGeom>
        </p:spPr>
        <p:txBody>
          <a:bodyPr wrap="square">
            <a:spAutoFit/>
          </a:bodyPr>
          <a:lstStyle/>
          <a:p>
            <a:r>
              <a:rPr lang="ru-RU" sz="900" b="1" dirty="0" smtClean="0">
                <a:solidFill>
                  <a:srgbClr val="FF0000"/>
                </a:solidFill>
              </a:rPr>
              <a:t>З </a:t>
            </a:r>
            <a:r>
              <a:rPr lang="ru-RU" sz="900" b="1" dirty="0" err="1" smtClean="0">
                <a:solidFill>
                  <a:srgbClr val="FF0000"/>
                </a:solidFill>
              </a:rPr>
              <a:t>допомогою</a:t>
            </a:r>
            <a:r>
              <a:rPr lang="ru-RU" sz="900" b="1" dirty="0" smtClean="0">
                <a:solidFill>
                  <a:srgbClr val="FF0000"/>
                </a:solidFill>
              </a:rPr>
              <a:t> </a:t>
            </a:r>
            <a:r>
              <a:rPr lang="ru-RU" sz="900" b="1" dirty="0" err="1" smtClean="0">
                <a:solidFill>
                  <a:srgbClr val="FF0000"/>
                </a:solidFill>
              </a:rPr>
              <a:t>наркотиків</a:t>
            </a:r>
            <a:r>
              <a:rPr lang="ru-RU" sz="900" b="1" dirty="0" smtClean="0">
                <a:solidFill>
                  <a:srgbClr val="FF0000"/>
                </a:solidFill>
              </a:rPr>
              <a:t> зараз є </a:t>
            </a:r>
            <a:r>
              <a:rPr lang="ru-RU" sz="900" b="1" dirty="0" err="1" smtClean="0">
                <a:solidFill>
                  <a:srgbClr val="FF0000"/>
                </a:solidFill>
              </a:rPr>
              <a:t>найбільш</a:t>
            </a:r>
            <a:r>
              <a:rPr lang="ru-RU" sz="900" b="1" dirty="0" smtClean="0">
                <a:solidFill>
                  <a:srgbClr val="FF0000"/>
                </a:solidFill>
              </a:rPr>
              <a:t> </a:t>
            </a:r>
            <a:r>
              <a:rPr lang="ru-RU" sz="900" b="1" dirty="0" err="1" smtClean="0">
                <a:solidFill>
                  <a:srgbClr val="FF0000"/>
                </a:solidFill>
              </a:rPr>
              <a:t>небезпечною</a:t>
            </a:r>
            <a:r>
              <a:rPr lang="ru-RU" sz="900" b="1" dirty="0" smtClean="0">
                <a:solidFill>
                  <a:srgbClr val="FF0000"/>
                </a:solidFill>
              </a:rPr>
              <a:t> проблемою. </a:t>
            </a:r>
            <a:r>
              <a:rPr lang="ru-RU" sz="900" b="1" dirty="0" err="1" smtClean="0">
                <a:solidFill>
                  <a:srgbClr val="FF0000"/>
                </a:solidFill>
              </a:rPr>
              <a:t>Наркотиків</a:t>
            </a:r>
            <a:r>
              <a:rPr lang="ru-RU" sz="900" b="1" dirty="0" smtClean="0">
                <a:solidFill>
                  <a:srgbClr val="FF0000"/>
                </a:solidFill>
              </a:rPr>
              <a:t> не </a:t>
            </a:r>
            <a:r>
              <a:rPr lang="ru-RU" sz="900" b="1" dirty="0" err="1" smtClean="0">
                <a:solidFill>
                  <a:srgbClr val="FF0000"/>
                </a:solidFill>
              </a:rPr>
              <a:t>починають</a:t>
            </a:r>
            <a:r>
              <a:rPr lang="ru-RU" sz="900" b="1" dirty="0" smtClean="0">
                <a:solidFill>
                  <a:srgbClr val="FF0000"/>
                </a:solidFill>
              </a:rPr>
              <a:t> </a:t>
            </a:r>
            <a:r>
              <a:rPr lang="ru-RU" sz="900" b="1" dirty="0" err="1" smtClean="0">
                <a:solidFill>
                  <a:srgbClr val="FF0000"/>
                </a:solidFill>
              </a:rPr>
              <a:t>вживати</a:t>
            </a:r>
            <a:r>
              <a:rPr lang="ru-RU" sz="900" b="1" dirty="0" smtClean="0">
                <a:solidFill>
                  <a:srgbClr val="FF0000"/>
                </a:solidFill>
              </a:rPr>
              <a:t> наркотики стати </a:t>
            </a:r>
            <a:r>
              <a:rPr lang="ru-RU" sz="900" b="1" dirty="0" err="1" smtClean="0">
                <a:solidFill>
                  <a:srgbClr val="FF0000"/>
                </a:solidFill>
              </a:rPr>
              <a:t>залежним</a:t>
            </a:r>
            <a:r>
              <a:rPr lang="ru-RU" sz="900" b="1" dirty="0" smtClean="0">
                <a:solidFill>
                  <a:srgbClr val="FF0000"/>
                </a:solidFill>
              </a:rPr>
              <a:t> за </a:t>
            </a:r>
            <a:r>
              <a:rPr lang="ru-RU" sz="900" b="1" dirty="0" err="1" smtClean="0">
                <a:solidFill>
                  <a:srgbClr val="FF0000"/>
                </a:solidFill>
              </a:rPr>
              <a:t>призначенням</a:t>
            </a:r>
            <a:r>
              <a:rPr lang="ru-RU" sz="900" b="1" dirty="0" smtClean="0">
                <a:solidFill>
                  <a:srgbClr val="FF0000"/>
                </a:solidFill>
              </a:rPr>
              <a:t>. Але для </a:t>
            </a:r>
            <a:r>
              <a:rPr lang="ru-RU" sz="900" b="1" dirty="0" err="1" smtClean="0">
                <a:solidFill>
                  <a:srgbClr val="FF0000"/>
                </a:solidFill>
              </a:rPr>
              <a:t>багатьох</a:t>
            </a:r>
            <a:r>
              <a:rPr lang="ru-RU" sz="900" b="1" dirty="0" smtClean="0">
                <a:solidFill>
                  <a:srgbClr val="FF0000"/>
                </a:solidFill>
              </a:rPr>
              <a:t> </a:t>
            </a:r>
            <a:r>
              <a:rPr lang="ru-RU" sz="900" b="1" dirty="0" err="1" smtClean="0">
                <a:solidFill>
                  <a:srgbClr val="FF0000"/>
                </a:solidFill>
              </a:rPr>
              <a:t>препаратів</a:t>
            </a:r>
            <a:r>
              <a:rPr lang="ru-RU" sz="900" b="1" dirty="0" smtClean="0">
                <a:solidFill>
                  <a:srgbClr val="FF0000"/>
                </a:solidFill>
              </a:rPr>
              <a:t>, </a:t>
            </a:r>
            <a:r>
              <a:rPr lang="ru-RU" sz="900" b="1" dirty="0" err="1" smtClean="0">
                <a:solidFill>
                  <a:srgbClr val="FF0000"/>
                </a:solidFill>
              </a:rPr>
              <a:t>що</a:t>
            </a:r>
            <a:r>
              <a:rPr lang="ru-RU" sz="900" b="1" dirty="0" smtClean="0">
                <a:solidFill>
                  <a:srgbClr val="FF0000"/>
                </a:solidFill>
              </a:rPr>
              <a:t> </a:t>
            </a:r>
            <a:r>
              <a:rPr lang="ru-RU" sz="900" b="1" dirty="0" err="1" smtClean="0">
                <a:solidFill>
                  <a:srgbClr val="FF0000"/>
                </a:solidFill>
              </a:rPr>
              <a:t>містять</a:t>
            </a:r>
            <a:r>
              <a:rPr lang="ru-RU" sz="900" b="1" dirty="0" smtClean="0">
                <a:solidFill>
                  <a:srgbClr val="FF0000"/>
                </a:solidFill>
              </a:rPr>
              <a:t> </a:t>
            </a:r>
            <a:r>
              <a:rPr lang="ru-RU" sz="900" b="1" dirty="0" err="1" smtClean="0">
                <a:solidFill>
                  <a:srgbClr val="FF0000"/>
                </a:solidFill>
              </a:rPr>
              <a:t>речовини</a:t>
            </a:r>
            <a:r>
              <a:rPr lang="ru-RU" sz="900" b="1" dirty="0" smtClean="0">
                <a:solidFill>
                  <a:srgbClr val="FF0000"/>
                </a:solidFill>
              </a:rPr>
              <a:t>, </a:t>
            </a:r>
            <a:r>
              <a:rPr lang="ru-RU" sz="900" b="1" dirty="0" err="1" smtClean="0">
                <a:solidFill>
                  <a:srgbClr val="FF0000"/>
                </a:solidFill>
              </a:rPr>
              <a:t>які</a:t>
            </a:r>
            <a:r>
              <a:rPr lang="ru-RU" sz="900" b="1" dirty="0" smtClean="0">
                <a:solidFill>
                  <a:srgbClr val="FF0000"/>
                </a:solidFill>
              </a:rPr>
              <a:t> </a:t>
            </a:r>
            <a:r>
              <a:rPr lang="ru-RU" sz="900" b="1" dirty="0" err="1" smtClean="0">
                <a:solidFill>
                  <a:srgbClr val="FF0000"/>
                </a:solidFill>
              </a:rPr>
              <a:t>викликають</a:t>
            </a:r>
            <a:r>
              <a:rPr lang="ru-RU" sz="900" b="1" dirty="0" smtClean="0">
                <a:solidFill>
                  <a:srgbClr val="FF0000"/>
                </a:solidFill>
              </a:rPr>
              <a:t> </a:t>
            </a:r>
            <a:r>
              <a:rPr lang="ru-RU" sz="900" b="1" dirty="0" err="1" smtClean="0">
                <a:solidFill>
                  <a:srgbClr val="FF0000"/>
                </a:solidFill>
              </a:rPr>
              <a:t>звикання</a:t>
            </a:r>
            <a:r>
              <a:rPr lang="ru-RU" sz="900" b="1" dirty="0" smtClean="0">
                <a:solidFill>
                  <a:srgbClr val="FF0000"/>
                </a:solidFill>
              </a:rPr>
              <a:t>, людей, </a:t>
            </a:r>
            <a:r>
              <a:rPr lang="ru-RU" sz="900" b="1" dirty="0" err="1" smtClean="0">
                <a:solidFill>
                  <a:srgbClr val="FF0000"/>
                </a:solidFill>
              </a:rPr>
              <a:t>які</a:t>
            </a:r>
            <a:r>
              <a:rPr lang="ru-RU" sz="900" b="1" dirty="0" smtClean="0">
                <a:solidFill>
                  <a:srgbClr val="FF0000"/>
                </a:solidFill>
              </a:rPr>
              <a:t> </a:t>
            </a:r>
            <a:r>
              <a:rPr lang="ru-RU" sz="900" b="1" dirty="0" err="1" smtClean="0">
                <a:solidFill>
                  <a:srgbClr val="FF0000"/>
                </a:solidFill>
              </a:rPr>
              <a:t>використовують</a:t>
            </a:r>
            <a:r>
              <a:rPr lang="ru-RU" sz="900" b="1" dirty="0" smtClean="0">
                <a:solidFill>
                  <a:srgbClr val="FF0000"/>
                </a:solidFill>
              </a:rPr>
              <a:t> </a:t>
            </a:r>
            <a:r>
              <a:rPr lang="ru-RU" sz="900" b="1" dirty="0" err="1" smtClean="0">
                <a:solidFill>
                  <a:srgbClr val="FF0000"/>
                </a:solidFill>
              </a:rPr>
              <a:t>їх</a:t>
            </a:r>
            <a:r>
              <a:rPr lang="ru-RU" sz="900" b="1" dirty="0" smtClean="0">
                <a:solidFill>
                  <a:srgbClr val="FF0000"/>
                </a:solidFill>
              </a:rPr>
              <a:t> </a:t>
            </a:r>
            <a:r>
              <a:rPr lang="ru-RU" sz="900" b="1" dirty="0" err="1" smtClean="0">
                <a:solidFill>
                  <a:srgbClr val="FF0000"/>
                </a:solidFill>
              </a:rPr>
              <a:t>недбало</a:t>
            </a:r>
            <a:r>
              <a:rPr lang="ru-RU" sz="900" b="1" dirty="0" smtClean="0">
                <a:solidFill>
                  <a:srgbClr val="FF0000"/>
                </a:solidFill>
              </a:rPr>
              <a:t> у </a:t>
            </a:r>
            <a:r>
              <a:rPr lang="ru-RU" sz="900" b="1" dirty="0" err="1" smtClean="0">
                <a:solidFill>
                  <a:srgbClr val="FF0000"/>
                </a:solidFill>
              </a:rPr>
              <a:t>вільний</a:t>
            </a:r>
            <a:r>
              <a:rPr lang="ru-RU" sz="900" b="1" dirty="0" smtClean="0">
                <a:solidFill>
                  <a:srgbClr val="FF0000"/>
                </a:solidFill>
              </a:rPr>
              <a:t> час </a:t>
            </a:r>
            <a:r>
              <a:rPr lang="ru-RU" sz="900" b="1" dirty="0" err="1" smtClean="0">
                <a:solidFill>
                  <a:srgbClr val="FF0000"/>
                </a:solidFill>
              </a:rPr>
              <a:t>може</a:t>
            </a:r>
            <a:r>
              <a:rPr lang="ru-RU" sz="900" b="1" dirty="0" smtClean="0">
                <a:solidFill>
                  <a:srgbClr val="FF0000"/>
                </a:solidFill>
              </a:rPr>
              <a:t> </a:t>
            </a:r>
            <a:r>
              <a:rPr lang="ru-RU" sz="900" b="1" dirty="0" err="1" smtClean="0">
                <a:solidFill>
                  <a:srgbClr val="FF0000"/>
                </a:solidFill>
              </a:rPr>
              <a:t>потім</a:t>
            </a:r>
            <a:r>
              <a:rPr lang="ru-RU" sz="900" b="1" dirty="0" smtClean="0">
                <a:solidFill>
                  <a:srgbClr val="FF0000"/>
                </a:solidFill>
              </a:rPr>
              <a:t> стати </a:t>
            </a:r>
            <a:r>
              <a:rPr lang="ru-RU" sz="900" b="1" dirty="0" err="1" smtClean="0">
                <a:solidFill>
                  <a:srgbClr val="FF0000"/>
                </a:solidFill>
              </a:rPr>
              <a:t>звичайним</a:t>
            </a:r>
            <a:r>
              <a:rPr lang="ru-RU" sz="900" b="1" dirty="0" smtClean="0">
                <a:solidFill>
                  <a:srgbClr val="FF0000"/>
                </a:solidFill>
              </a:rPr>
              <a:t> </a:t>
            </a:r>
            <a:r>
              <a:rPr lang="ru-RU" sz="900" b="1" dirty="0" err="1" smtClean="0">
                <a:solidFill>
                  <a:srgbClr val="FF0000"/>
                </a:solidFill>
              </a:rPr>
              <a:t>користувачам</a:t>
            </a:r>
            <a:r>
              <a:rPr lang="ru-RU" sz="900" b="1" dirty="0" smtClean="0">
                <a:solidFill>
                  <a:srgbClr val="FF0000"/>
                </a:solidFill>
              </a:rPr>
              <a:t>. Причин, </a:t>
            </a:r>
            <a:r>
              <a:rPr lang="ru-RU" sz="900" b="1" dirty="0" err="1" smtClean="0">
                <a:solidFill>
                  <a:srgbClr val="FF0000"/>
                </a:solidFill>
              </a:rPr>
              <a:t>чому</a:t>
            </a:r>
            <a:r>
              <a:rPr lang="ru-RU" sz="900" b="1" dirty="0" smtClean="0">
                <a:solidFill>
                  <a:srgbClr val="FF0000"/>
                </a:solidFill>
              </a:rPr>
              <a:t> люди </a:t>
            </a:r>
            <a:r>
              <a:rPr lang="ru-RU" sz="900" b="1" dirty="0" err="1" smtClean="0">
                <a:solidFill>
                  <a:srgbClr val="FF0000"/>
                </a:solidFill>
              </a:rPr>
              <a:t>починають</a:t>
            </a:r>
            <a:r>
              <a:rPr lang="ru-RU" sz="900" b="1" dirty="0" smtClean="0">
                <a:solidFill>
                  <a:srgbClr val="FF0000"/>
                </a:solidFill>
              </a:rPr>
              <a:t> </a:t>
            </a:r>
            <a:r>
              <a:rPr lang="ru-RU" sz="900" b="1" dirty="0" err="1" smtClean="0">
                <a:solidFill>
                  <a:srgbClr val="FF0000"/>
                </a:solidFill>
              </a:rPr>
              <a:t>вживати</a:t>
            </a:r>
            <a:r>
              <a:rPr lang="ru-RU" sz="900" b="1" dirty="0" smtClean="0">
                <a:solidFill>
                  <a:srgbClr val="FF0000"/>
                </a:solidFill>
              </a:rPr>
              <a:t> наркотики </a:t>
            </a:r>
            <a:r>
              <a:rPr lang="ru-RU" sz="900" b="1" dirty="0" err="1" smtClean="0">
                <a:solidFill>
                  <a:srgbClr val="FF0000"/>
                </a:solidFill>
              </a:rPr>
              <a:t>можуть</a:t>
            </a:r>
            <a:r>
              <a:rPr lang="ru-RU" sz="900" b="1" dirty="0" smtClean="0">
                <a:solidFill>
                  <a:srgbClr val="FF0000"/>
                </a:solidFill>
              </a:rPr>
              <a:t> </a:t>
            </a:r>
            <a:r>
              <a:rPr lang="ru-RU" sz="900" b="1" dirty="0" err="1" smtClean="0">
                <a:solidFill>
                  <a:srgbClr val="FF0000"/>
                </a:solidFill>
              </a:rPr>
              <a:t>включати</a:t>
            </a:r>
            <a:r>
              <a:rPr lang="ru-RU" sz="900" b="1" dirty="0" smtClean="0">
                <a:solidFill>
                  <a:srgbClr val="FF0000"/>
                </a:solidFill>
              </a:rPr>
              <a:t>: </a:t>
            </a:r>
            <a:r>
              <a:rPr lang="ru-RU" sz="900" b="1" dirty="0" err="1" smtClean="0">
                <a:solidFill>
                  <a:srgbClr val="FF0000"/>
                </a:solidFill>
              </a:rPr>
              <a:t>щоб</a:t>
            </a:r>
            <a:r>
              <a:rPr lang="ru-RU" sz="900" b="1" dirty="0" smtClean="0">
                <a:solidFill>
                  <a:srgbClr val="FF0000"/>
                </a:solidFill>
              </a:rPr>
              <a:t> </a:t>
            </a:r>
            <a:r>
              <a:rPr lang="ru-RU" sz="900" b="1" dirty="0" err="1" smtClean="0">
                <a:solidFill>
                  <a:srgbClr val="FF0000"/>
                </a:solidFill>
              </a:rPr>
              <a:t>захистити</a:t>
            </a:r>
            <a:r>
              <a:rPr lang="ru-RU" sz="900" b="1" dirty="0" smtClean="0">
                <a:solidFill>
                  <a:srgbClr val="FF0000"/>
                </a:solidFill>
              </a:rPr>
              <a:t> себе </a:t>
            </a:r>
            <a:r>
              <a:rPr lang="ru-RU" sz="900" b="1" dirty="0" err="1" smtClean="0">
                <a:solidFill>
                  <a:srgbClr val="FF0000"/>
                </a:solidFill>
              </a:rPr>
              <a:t>від</a:t>
            </a:r>
            <a:r>
              <a:rPr lang="ru-RU" sz="900" b="1" dirty="0" smtClean="0">
                <a:solidFill>
                  <a:srgbClr val="FF0000"/>
                </a:solidFill>
              </a:rPr>
              <a:t> проблем, вони </a:t>
            </a:r>
            <a:r>
              <a:rPr lang="ru-RU" sz="900" b="1" dirty="0" err="1" smtClean="0">
                <a:solidFill>
                  <a:srgbClr val="FF0000"/>
                </a:solidFill>
              </a:rPr>
              <a:t>можуть</a:t>
            </a:r>
            <a:r>
              <a:rPr lang="ru-RU" sz="900" b="1" dirty="0" smtClean="0">
                <a:solidFill>
                  <a:srgbClr val="FF0000"/>
                </a:solidFill>
              </a:rPr>
              <a:t> бути і в </a:t>
            </a:r>
            <a:r>
              <a:rPr lang="ru-RU" sz="900" b="1" dirty="0" err="1" smtClean="0">
                <a:solidFill>
                  <a:srgbClr val="FF0000"/>
                </a:solidFill>
              </a:rPr>
              <a:t>інших</a:t>
            </a:r>
            <a:r>
              <a:rPr lang="ru-RU" sz="900" b="1" dirty="0" smtClean="0">
                <a:solidFill>
                  <a:srgbClr val="FF0000"/>
                </a:solidFill>
              </a:rPr>
              <a:t> </a:t>
            </a:r>
            <a:r>
              <a:rPr lang="ru-RU" sz="900" b="1" dirty="0" err="1" smtClean="0">
                <a:solidFill>
                  <a:srgbClr val="FF0000"/>
                </a:solidFill>
              </a:rPr>
              <a:t>частинах</a:t>
            </a:r>
            <a:r>
              <a:rPr lang="ru-RU" sz="900" b="1" dirty="0" smtClean="0">
                <a:solidFill>
                  <a:srgbClr val="FF0000"/>
                </a:solidFill>
              </a:rPr>
              <a:t> </a:t>
            </a:r>
            <a:r>
              <a:rPr lang="ru-RU" sz="900" b="1" dirty="0" err="1" smtClean="0">
                <a:solidFill>
                  <a:srgbClr val="FF0000"/>
                </a:solidFill>
              </a:rPr>
              <a:t>свого</a:t>
            </a:r>
            <a:r>
              <a:rPr lang="ru-RU" sz="900" b="1" dirty="0" smtClean="0">
                <a:solidFill>
                  <a:srgbClr val="FF0000"/>
                </a:solidFill>
              </a:rPr>
              <a:t> </a:t>
            </a:r>
            <a:r>
              <a:rPr lang="ru-RU" sz="900" b="1" dirty="0" err="1" smtClean="0">
                <a:solidFill>
                  <a:srgbClr val="FF0000"/>
                </a:solidFill>
              </a:rPr>
              <a:t>життя</a:t>
            </a:r>
            <a:r>
              <a:rPr lang="ru-RU" sz="900" b="1" dirty="0" smtClean="0">
                <a:solidFill>
                  <a:srgbClr val="FF0000"/>
                </a:solidFill>
              </a:rPr>
              <a:t> </a:t>
            </a:r>
            <a:r>
              <a:rPr lang="ru-RU" sz="900" b="1" dirty="0" err="1" smtClean="0">
                <a:solidFill>
                  <a:srgbClr val="FF0000"/>
                </a:solidFill>
              </a:rPr>
              <a:t>однолітків</a:t>
            </a:r>
            <a:r>
              <a:rPr lang="ru-RU" sz="900" b="1" dirty="0" smtClean="0">
                <a:solidFill>
                  <a:srgbClr val="FF0000"/>
                </a:solidFill>
              </a:rPr>
              <a:t>, </a:t>
            </a:r>
            <a:r>
              <a:rPr lang="ru-RU" sz="900" b="1" dirty="0" err="1" smtClean="0">
                <a:solidFill>
                  <a:srgbClr val="FF0000"/>
                </a:solidFill>
              </a:rPr>
              <a:t>вписуючись</a:t>
            </a:r>
            <a:r>
              <a:rPr lang="ru-RU" sz="900" b="1" dirty="0" smtClean="0">
                <a:solidFill>
                  <a:srgbClr val="FF0000"/>
                </a:solidFill>
              </a:rPr>
              <a:t> в </a:t>
            </a:r>
            <a:r>
              <a:rPr lang="ru-RU" sz="900" b="1" dirty="0" err="1" smtClean="0">
                <a:solidFill>
                  <a:srgbClr val="FF0000"/>
                </a:solidFill>
              </a:rPr>
              <a:t>іншій</a:t>
            </a:r>
            <a:r>
              <a:rPr lang="ru-RU" sz="900" b="1" dirty="0" smtClean="0">
                <a:solidFill>
                  <a:srgbClr val="FF0000"/>
                </a:solidFill>
              </a:rPr>
              <a:t> </a:t>
            </a:r>
            <a:r>
              <a:rPr lang="ru-RU" sz="900" b="1" dirty="0" err="1" smtClean="0">
                <a:solidFill>
                  <a:srgbClr val="FF0000"/>
                </a:solidFill>
              </a:rPr>
              <a:t>групі</a:t>
            </a:r>
            <a:r>
              <a:rPr lang="ru-RU" sz="900" b="1" dirty="0" smtClean="0">
                <a:solidFill>
                  <a:srgbClr val="FF0000"/>
                </a:solidFill>
              </a:rPr>
              <a:t> людей, будучи </a:t>
            </a:r>
            <a:r>
              <a:rPr lang="ru-RU" sz="900" b="1" dirty="0" err="1" smtClean="0">
                <a:solidFill>
                  <a:srgbClr val="FF0000"/>
                </a:solidFill>
              </a:rPr>
              <a:t>цікавим</a:t>
            </a:r>
            <a:r>
              <a:rPr lang="ru-RU" sz="900" b="1" dirty="0" smtClean="0">
                <a:solidFill>
                  <a:srgbClr val="FF0000"/>
                </a:solidFill>
              </a:rPr>
              <a:t> про </a:t>
            </a:r>
            <a:r>
              <a:rPr lang="ru-RU" sz="900" b="1" dirty="0" err="1" smtClean="0">
                <a:solidFill>
                  <a:srgbClr val="FF0000"/>
                </a:solidFill>
              </a:rPr>
              <a:t>вплив</a:t>
            </a:r>
            <a:r>
              <a:rPr lang="ru-RU" sz="900" b="1" dirty="0" smtClean="0">
                <a:solidFill>
                  <a:srgbClr val="FF0000"/>
                </a:solidFill>
              </a:rPr>
              <a:t> </a:t>
            </a:r>
            <a:r>
              <a:rPr lang="ru-RU" sz="900" b="1" dirty="0" err="1" smtClean="0">
                <a:solidFill>
                  <a:srgbClr val="FF0000"/>
                </a:solidFill>
              </a:rPr>
              <a:t>наркотиків</a:t>
            </a:r>
            <a:r>
              <a:rPr lang="ru-RU" sz="900" b="1" dirty="0" smtClean="0">
                <a:solidFill>
                  <a:srgbClr val="FF0000"/>
                </a:solidFill>
              </a:rPr>
              <a:t> </a:t>
            </a:r>
            <a:r>
              <a:rPr lang="ru-RU" sz="900" b="1" dirty="0" err="1" smtClean="0">
                <a:solidFill>
                  <a:srgbClr val="FF0000"/>
                </a:solidFill>
              </a:rPr>
              <a:t>стає</a:t>
            </a:r>
            <a:r>
              <a:rPr lang="ru-RU" sz="900" b="1" dirty="0" smtClean="0">
                <a:solidFill>
                  <a:srgbClr val="FF0000"/>
                </a:solidFill>
              </a:rPr>
              <a:t> </a:t>
            </a:r>
            <a:r>
              <a:rPr lang="ru-RU" sz="900" b="1" dirty="0" err="1" smtClean="0">
                <a:solidFill>
                  <a:srgbClr val="FF0000"/>
                </a:solidFill>
              </a:rPr>
              <a:t>залежним</a:t>
            </a:r>
            <a:r>
              <a:rPr lang="ru-RU" sz="900" b="1" dirty="0" smtClean="0">
                <a:solidFill>
                  <a:srgbClr val="FF0000"/>
                </a:solidFill>
              </a:rPr>
              <a:t> </a:t>
            </a:r>
            <a:r>
              <a:rPr lang="ru-RU" sz="900" b="1" dirty="0" err="1" smtClean="0">
                <a:solidFill>
                  <a:srgbClr val="FF0000"/>
                </a:solidFill>
              </a:rPr>
              <a:t>від</a:t>
            </a:r>
            <a:r>
              <a:rPr lang="ru-RU" sz="900" b="1" dirty="0" smtClean="0">
                <a:solidFill>
                  <a:srgbClr val="FF0000"/>
                </a:solidFill>
              </a:rPr>
              <a:t> </a:t>
            </a:r>
            <a:r>
              <a:rPr lang="ru-RU" sz="900" b="1" dirty="0" err="1" smtClean="0">
                <a:solidFill>
                  <a:srgbClr val="FF0000"/>
                </a:solidFill>
              </a:rPr>
              <a:t>наркотиків</a:t>
            </a:r>
            <a:r>
              <a:rPr lang="ru-RU" sz="900" b="1" dirty="0" smtClean="0">
                <a:solidFill>
                  <a:srgbClr val="FF0000"/>
                </a:solidFill>
              </a:rPr>
              <a:t> </a:t>
            </a:r>
            <a:r>
              <a:rPr lang="ru-RU" sz="900" b="1" dirty="0" err="1" smtClean="0">
                <a:solidFill>
                  <a:srgbClr val="FF0000"/>
                </a:solidFill>
              </a:rPr>
              <a:t>може</a:t>
            </a:r>
            <a:r>
              <a:rPr lang="ru-RU" sz="900" b="1" dirty="0" smtClean="0">
                <a:solidFill>
                  <a:srgbClr val="FF0000"/>
                </a:solidFill>
              </a:rPr>
              <a:t> </a:t>
            </a:r>
            <a:r>
              <a:rPr lang="ru-RU" sz="900" b="1" dirty="0" err="1" smtClean="0">
                <a:solidFill>
                  <a:srgbClr val="FF0000"/>
                </a:solidFill>
              </a:rPr>
              <a:t>вплинути</a:t>
            </a:r>
            <a:r>
              <a:rPr lang="ru-RU" sz="900" b="1" dirty="0" smtClean="0">
                <a:solidFill>
                  <a:srgbClr val="FF0000"/>
                </a:solidFill>
              </a:rPr>
              <a:t> на вашу </a:t>
            </a:r>
            <a:r>
              <a:rPr lang="ru-RU" sz="900" b="1" dirty="0" err="1" smtClean="0">
                <a:solidFill>
                  <a:srgbClr val="FF0000"/>
                </a:solidFill>
              </a:rPr>
              <a:t>сім'ю</a:t>
            </a:r>
            <a:r>
              <a:rPr lang="ru-RU" sz="900" b="1" dirty="0" smtClean="0">
                <a:solidFill>
                  <a:srgbClr val="FF0000"/>
                </a:solidFill>
              </a:rPr>
              <a:t> і </a:t>
            </a:r>
            <a:r>
              <a:rPr lang="ru-RU" sz="900" b="1" dirty="0" err="1" smtClean="0">
                <a:solidFill>
                  <a:srgbClr val="FF0000"/>
                </a:solidFill>
              </a:rPr>
              <a:t>друзів</a:t>
            </a:r>
            <a:r>
              <a:rPr lang="ru-RU" sz="900" b="1" dirty="0" smtClean="0">
                <a:solidFill>
                  <a:srgbClr val="FF0000"/>
                </a:solidFill>
              </a:rPr>
              <a:t>. Вона </a:t>
            </a:r>
            <a:r>
              <a:rPr lang="ru-RU" sz="900" b="1" dirty="0" err="1" smtClean="0">
                <a:solidFill>
                  <a:srgbClr val="FF0000"/>
                </a:solidFill>
              </a:rPr>
              <a:t>також</a:t>
            </a:r>
            <a:r>
              <a:rPr lang="ru-RU" sz="900" b="1" dirty="0" smtClean="0">
                <a:solidFill>
                  <a:srgbClr val="FF0000"/>
                </a:solidFill>
              </a:rPr>
              <a:t> </a:t>
            </a:r>
            <a:r>
              <a:rPr lang="ru-RU" sz="900" b="1" dirty="0" err="1" smtClean="0">
                <a:solidFill>
                  <a:srgbClr val="FF0000"/>
                </a:solidFill>
              </a:rPr>
              <a:t>може</a:t>
            </a:r>
            <a:r>
              <a:rPr lang="ru-RU" sz="900" b="1" dirty="0" smtClean="0">
                <a:solidFill>
                  <a:srgbClr val="FF0000"/>
                </a:solidFill>
              </a:rPr>
              <a:t> </a:t>
            </a:r>
            <a:r>
              <a:rPr lang="ru-RU" sz="900" b="1" dirty="0" err="1" smtClean="0">
                <a:solidFill>
                  <a:srgbClr val="FF0000"/>
                </a:solidFill>
              </a:rPr>
              <a:t>мати</a:t>
            </a:r>
            <a:r>
              <a:rPr lang="ru-RU" sz="900" b="1" dirty="0" smtClean="0">
                <a:solidFill>
                  <a:srgbClr val="FF0000"/>
                </a:solidFill>
              </a:rPr>
              <a:t> </a:t>
            </a:r>
            <a:r>
              <a:rPr lang="ru-RU" sz="900" b="1" dirty="0" err="1" smtClean="0">
                <a:solidFill>
                  <a:srgbClr val="FF0000"/>
                </a:solidFill>
              </a:rPr>
              <a:t>серйозний</a:t>
            </a:r>
            <a:r>
              <a:rPr lang="ru-RU" sz="900" b="1" dirty="0" smtClean="0">
                <a:solidFill>
                  <a:srgbClr val="FF0000"/>
                </a:solidFill>
              </a:rPr>
              <a:t> </a:t>
            </a:r>
            <a:r>
              <a:rPr lang="ru-RU" sz="900" b="1" dirty="0" err="1" smtClean="0">
                <a:solidFill>
                  <a:srgbClr val="FF0000"/>
                </a:solidFill>
              </a:rPr>
              <a:t>вплив</a:t>
            </a:r>
            <a:r>
              <a:rPr lang="ru-RU" sz="900" b="1" dirty="0" smtClean="0">
                <a:solidFill>
                  <a:srgbClr val="FF0000"/>
                </a:solidFill>
              </a:rPr>
              <a:t> на ваше </a:t>
            </a:r>
            <a:r>
              <a:rPr lang="ru-RU" sz="900" b="1" dirty="0" err="1" smtClean="0">
                <a:solidFill>
                  <a:srgbClr val="FF0000"/>
                </a:solidFill>
              </a:rPr>
              <a:t>фізичне</a:t>
            </a:r>
            <a:r>
              <a:rPr lang="ru-RU" sz="900" b="1" dirty="0" smtClean="0">
                <a:solidFill>
                  <a:srgbClr val="FF0000"/>
                </a:solidFill>
              </a:rPr>
              <a:t> і </a:t>
            </a:r>
            <a:r>
              <a:rPr lang="ru-RU" sz="900" b="1" dirty="0" err="1" smtClean="0">
                <a:solidFill>
                  <a:srgbClr val="FF0000"/>
                </a:solidFill>
              </a:rPr>
              <a:t>психічне</a:t>
            </a:r>
            <a:r>
              <a:rPr lang="ru-RU" sz="900" b="1" dirty="0" smtClean="0">
                <a:solidFill>
                  <a:srgbClr val="FF0000"/>
                </a:solidFill>
              </a:rPr>
              <a:t> </a:t>
            </a:r>
            <a:r>
              <a:rPr lang="ru-RU" sz="900" b="1" dirty="0" err="1" smtClean="0">
                <a:solidFill>
                  <a:srgbClr val="FF0000"/>
                </a:solidFill>
              </a:rPr>
              <a:t>благополуччя</a:t>
            </a:r>
            <a:r>
              <a:rPr lang="ru-RU" sz="900" b="1" dirty="0" smtClean="0">
                <a:solidFill>
                  <a:srgbClr val="FF0000"/>
                </a:solidFill>
              </a:rPr>
              <a:t>. </a:t>
            </a:r>
            <a:r>
              <a:rPr lang="ru-RU" sz="900" b="1" dirty="0" err="1" smtClean="0">
                <a:solidFill>
                  <a:srgbClr val="FF0000"/>
                </a:solidFill>
              </a:rPr>
              <a:t>Передозування</a:t>
            </a:r>
            <a:r>
              <a:rPr lang="ru-RU" sz="900" b="1" dirty="0" smtClean="0">
                <a:solidFill>
                  <a:srgbClr val="FF0000"/>
                </a:solidFill>
              </a:rPr>
              <a:t> </a:t>
            </a:r>
            <a:r>
              <a:rPr lang="ru-RU" sz="900" b="1" dirty="0" err="1" smtClean="0">
                <a:solidFill>
                  <a:srgbClr val="FF0000"/>
                </a:solidFill>
              </a:rPr>
              <a:t>наркотиків</a:t>
            </a:r>
            <a:r>
              <a:rPr lang="ru-RU" sz="900" b="1" dirty="0" smtClean="0">
                <a:solidFill>
                  <a:srgbClr val="FF0000"/>
                </a:solidFill>
              </a:rPr>
              <a:t> </a:t>
            </a:r>
            <a:r>
              <a:rPr lang="ru-RU" sz="900" b="1" dirty="0" err="1" smtClean="0">
                <a:solidFill>
                  <a:srgbClr val="FF0000"/>
                </a:solidFill>
              </a:rPr>
              <a:t>може</a:t>
            </a:r>
            <a:r>
              <a:rPr lang="ru-RU" sz="900" b="1" dirty="0" smtClean="0">
                <a:solidFill>
                  <a:srgbClr val="FF0000"/>
                </a:solidFill>
              </a:rPr>
              <a:t> бути </a:t>
            </a:r>
            <a:r>
              <a:rPr lang="ru-RU" sz="900" b="1" dirty="0" err="1" smtClean="0">
                <a:solidFill>
                  <a:srgbClr val="FF0000"/>
                </a:solidFill>
              </a:rPr>
              <a:t>смертельним</a:t>
            </a:r>
            <a:r>
              <a:rPr lang="ru-RU" sz="900" b="1" dirty="0" smtClean="0">
                <a:solidFill>
                  <a:srgbClr val="FF0000"/>
                </a:solidFill>
              </a:rPr>
              <a:t>, і </a:t>
            </a:r>
            <a:r>
              <a:rPr lang="ru-RU" sz="900" b="1" dirty="0" err="1" smtClean="0">
                <a:solidFill>
                  <a:srgbClr val="FF0000"/>
                </a:solidFill>
              </a:rPr>
              <a:t>ви</a:t>
            </a:r>
            <a:r>
              <a:rPr lang="ru-RU" sz="900" b="1" dirty="0" smtClean="0">
                <a:solidFill>
                  <a:srgbClr val="FF0000"/>
                </a:solidFill>
              </a:rPr>
              <a:t> можете </a:t>
            </a:r>
            <a:r>
              <a:rPr lang="ru-RU" sz="900" b="1" dirty="0" err="1" smtClean="0">
                <a:solidFill>
                  <a:srgbClr val="FF0000"/>
                </a:solidFill>
              </a:rPr>
              <a:t>померти</a:t>
            </a:r>
            <a:r>
              <a:rPr lang="ru-RU" sz="900" b="1" dirty="0" smtClean="0">
                <a:solidFill>
                  <a:srgbClr val="FF0000"/>
                </a:solidFill>
              </a:rPr>
              <a:t> </a:t>
            </a:r>
            <a:r>
              <a:rPr lang="ru-RU" sz="900" b="1" dirty="0" err="1" smtClean="0">
                <a:solidFill>
                  <a:srgbClr val="FF0000"/>
                </a:solidFill>
              </a:rPr>
              <a:t>миттєво</a:t>
            </a:r>
            <a:r>
              <a:rPr lang="ru-RU" sz="900" b="1" dirty="0" smtClean="0">
                <a:solidFill>
                  <a:srgbClr val="FF0000"/>
                </a:solidFill>
              </a:rPr>
              <a:t> </a:t>
            </a:r>
            <a:r>
              <a:rPr lang="ru-RU" sz="900" b="1" dirty="0" err="1" smtClean="0">
                <a:solidFill>
                  <a:srgbClr val="FF0000"/>
                </a:solidFill>
              </a:rPr>
              <a:t>неправильне</a:t>
            </a:r>
            <a:r>
              <a:rPr lang="ru-RU" sz="900" b="1" dirty="0" smtClean="0">
                <a:solidFill>
                  <a:srgbClr val="FF0000"/>
                </a:solidFill>
              </a:rPr>
              <a:t> </a:t>
            </a:r>
            <a:r>
              <a:rPr lang="ru-RU" sz="900" b="1" dirty="0" err="1" smtClean="0">
                <a:solidFill>
                  <a:srgbClr val="FF0000"/>
                </a:solidFill>
              </a:rPr>
              <a:t>використання</a:t>
            </a:r>
            <a:r>
              <a:rPr lang="ru-RU" sz="900" b="1" dirty="0" smtClean="0">
                <a:solidFill>
                  <a:srgbClr val="FF0000"/>
                </a:solidFill>
              </a:rPr>
              <a:t> </a:t>
            </a:r>
            <a:r>
              <a:rPr lang="ru-RU" sz="900" b="1" dirty="0" err="1" smtClean="0">
                <a:solidFill>
                  <a:srgbClr val="FF0000"/>
                </a:solidFill>
              </a:rPr>
              <a:t>ліків</a:t>
            </a:r>
            <a:r>
              <a:rPr lang="ru-RU" sz="900" b="1" dirty="0" smtClean="0">
                <a:solidFill>
                  <a:srgbClr val="FF0000"/>
                </a:solidFill>
              </a:rPr>
              <a:t>, </a:t>
            </a:r>
            <a:r>
              <a:rPr lang="ru-RU" sz="900" b="1" dirty="0" err="1" smtClean="0">
                <a:solidFill>
                  <a:srgbClr val="FF0000"/>
                </a:solidFill>
              </a:rPr>
              <a:t>які</a:t>
            </a:r>
            <a:r>
              <a:rPr lang="ru-RU" sz="900" b="1" dirty="0" smtClean="0">
                <a:solidFill>
                  <a:srgbClr val="FF0000"/>
                </a:solidFill>
              </a:rPr>
              <a:t> </a:t>
            </a:r>
            <a:r>
              <a:rPr lang="ru-RU" sz="900" b="1" dirty="0" err="1" smtClean="0">
                <a:solidFill>
                  <a:srgbClr val="FF0000"/>
                </a:solidFill>
              </a:rPr>
              <a:t>ви</a:t>
            </a:r>
            <a:r>
              <a:rPr lang="ru-RU" sz="900" b="1" dirty="0" smtClean="0">
                <a:solidFill>
                  <a:srgbClr val="FF0000"/>
                </a:solidFill>
              </a:rPr>
              <a:t> можете </a:t>
            </a:r>
            <a:r>
              <a:rPr lang="ru-RU" sz="900" b="1" dirty="0" err="1" smtClean="0">
                <a:solidFill>
                  <a:srgbClr val="FF0000"/>
                </a:solidFill>
              </a:rPr>
              <a:t>придбати</a:t>
            </a:r>
            <a:r>
              <a:rPr lang="ru-RU" sz="900" b="1" dirty="0" smtClean="0">
                <a:solidFill>
                  <a:srgbClr val="FF0000"/>
                </a:solidFill>
              </a:rPr>
              <a:t> без рецепта. </a:t>
            </a:r>
            <a:r>
              <a:rPr lang="ru-RU" sz="900" b="1" dirty="0" err="1" smtClean="0">
                <a:solidFill>
                  <a:srgbClr val="FF0000"/>
                </a:solidFill>
              </a:rPr>
              <a:t>Це</a:t>
            </a:r>
            <a:r>
              <a:rPr lang="ru-RU" sz="900" b="1" dirty="0" smtClean="0">
                <a:solidFill>
                  <a:srgbClr val="FF0000"/>
                </a:solidFill>
              </a:rPr>
              <a:t> </a:t>
            </a:r>
            <a:r>
              <a:rPr lang="ru-RU" sz="900" b="1" dirty="0" err="1" smtClean="0">
                <a:solidFill>
                  <a:srgbClr val="FF0000"/>
                </a:solidFill>
              </a:rPr>
              <a:t>включає</a:t>
            </a:r>
            <a:r>
              <a:rPr lang="ru-RU" sz="900" b="1" dirty="0" smtClean="0">
                <a:solidFill>
                  <a:srgbClr val="FF0000"/>
                </a:solidFill>
              </a:rPr>
              <a:t> </a:t>
            </a:r>
            <a:r>
              <a:rPr lang="ru-RU" sz="900" b="1" dirty="0" err="1" smtClean="0">
                <a:solidFill>
                  <a:srgbClr val="FF0000"/>
                </a:solidFill>
              </a:rPr>
              <a:t>такі</a:t>
            </a:r>
            <a:r>
              <a:rPr lang="ru-RU" sz="900" b="1" dirty="0" smtClean="0">
                <a:solidFill>
                  <a:srgbClr val="FF0000"/>
                </a:solidFill>
              </a:rPr>
              <a:t> </a:t>
            </a:r>
            <a:r>
              <a:rPr lang="ru-RU" sz="900" b="1" dirty="0" err="1" smtClean="0">
                <a:solidFill>
                  <a:srgbClr val="FF0000"/>
                </a:solidFill>
              </a:rPr>
              <a:t>речі</a:t>
            </a:r>
            <a:r>
              <a:rPr lang="ru-RU" sz="900" b="1" dirty="0" smtClean="0">
                <a:solidFill>
                  <a:srgbClr val="FF0000"/>
                </a:solidFill>
              </a:rPr>
              <a:t>, як </a:t>
            </a:r>
            <a:r>
              <a:rPr lang="ru-RU" sz="900" b="1" dirty="0" err="1" smtClean="0">
                <a:solidFill>
                  <a:srgbClr val="FF0000"/>
                </a:solidFill>
              </a:rPr>
              <a:t>аерозолі</a:t>
            </a:r>
            <a:r>
              <a:rPr lang="ru-RU" sz="900" b="1" dirty="0" smtClean="0">
                <a:solidFill>
                  <a:srgbClr val="FF0000"/>
                </a:solidFill>
              </a:rPr>
              <a:t>, </a:t>
            </a:r>
            <a:r>
              <a:rPr lang="ru-RU" sz="900" b="1" dirty="0" err="1" smtClean="0">
                <a:solidFill>
                  <a:srgbClr val="FF0000"/>
                </a:solidFill>
              </a:rPr>
              <a:t>клеї</a:t>
            </a:r>
            <a:r>
              <a:rPr lang="ru-RU" sz="900" b="1" dirty="0" smtClean="0">
                <a:solidFill>
                  <a:srgbClr val="FF0000"/>
                </a:solidFill>
              </a:rPr>
              <a:t> та </a:t>
            </a:r>
            <a:r>
              <a:rPr lang="ru-RU" sz="900" b="1" dirty="0" err="1" smtClean="0">
                <a:solidFill>
                  <a:srgbClr val="FF0000"/>
                </a:solidFill>
              </a:rPr>
              <a:t>інші</a:t>
            </a:r>
            <a:r>
              <a:rPr lang="ru-RU" sz="900" b="1" dirty="0" smtClean="0">
                <a:solidFill>
                  <a:srgbClr val="FF0000"/>
                </a:solidFill>
              </a:rPr>
              <a:t> </a:t>
            </a:r>
            <a:r>
              <a:rPr lang="ru-RU" sz="900" b="1" dirty="0" err="1" smtClean="0">
                <a:solidFill>
                  <a:srgbClr val="FF0000"/>
                </a:solidFill>
              </a:rPr>
              <a:t>розчинники</a:t>
            </a:r>
            <a:r>
              <a:rPr lang="ru-RU" sz="900" b="1" dirty="0" smtClean="0">
                <a:solidFill>
                  <a:srgbClr val="FF0000"/>
                </a:solidFill>
              </a:rPr>
              <a:t>. </a:t>
            </a:r>
            <a:r>
              <a:rPr lang="ru-RU" sz="900" b="1" dirty="0" err="1" smtClean="0">
                <a:solidFill>
                  <a:srgbClr val="FF0000"/>
                </a:solidFill>
              </a:rPr>
              <a:t>Тривога</a:t>
            </a:r>
            <a:r>
              <a:rPr lang="ru-RU" sz="900" b="1" dirty="0" smtClean="0">
                <a:solidFill>
                  <a:srgbClr val="FF0000"/>
                </a:solidFill>
              </a:rPr>
              <a:t> і </a:t>
            </a:r>
            <a:r>
              <a:rPr lang="ru-RU" sz="900" b="1" dirty="0" err="1" smtClean="0">
                <a:solidFill>
                  <a:srgbClr val="FF0000"/>
                </a:solidFill>
              </a:rPr>
              <a:t>змінивши</a:t>
            </a:r>
            <a:r>
              <a:rPr lang="ru-RU" sz="900" b="1" dirty="0" smtClean="0">
                <a:solidFill>
                  <a:srgbClr val="FF0000"/>
                </a:solidFill>
              </a:rPr>
              <a:t> </a:t>
            </a:r>
            <a:r>
              <a:rPr lang="ru-RU" sz="900" b="1" dirty="0" err="1" smtClean="0">
                <a:solidFill>
                  <a:srgbClr val="FF0000"/>
                </a:solidFill>
              </a:rPr>
              <a:t>звички</a:t>
            </a:r>
            <a:r>
              <a:rPr lang="ru-RU" sz="900" b="1" dirty="0" smtClean="0">
                <a:solidFill>
                  <a:srgbClr val="FF0000"/>
                </a:solidFill>
              </a:rPr>
              <a:t> </a:t>
            </a:r>
            <a:r>
              <a:rPr lang="ru-RU" sz="900" b="1" dirty="0" err="1" smtClean="0">
                <a:solidFill>
                  <a:srgbClr val="FF0000"/>
                </a:solidFill>
              </a:rPr>
              <a:t>також</a:t>
            </a:r>
            <a:r>
              <a:rPr lang="ru-RU" sz="900" b="1" dirty="0" smtClean="0">
                <a:solidFill>
                  <a:srgbClr val="FF0000"/>
                </a:solidFill>
              </a:rPr>
              <a:t> </a:t>
            </a:r>
            <a:r>
              <a:rPr lang="ru-RU" sz="900" b="1" dirty="0" err="1" smtClean="0">
                <a:solidFill>
                  <a:srgbClr val="FF0000"/>
                </a:solidFill>
              </a:rPr>
              <a:t>можуть</a:t>
            </a:r>
            <a:r>
              <a:rPr lang="ru-RU" sz="900" b="1" dirty="0" smtClean="0">
                <a:solidFill>
                  <a:srgbClr val="FF0000"/>
                </a:solidFill>
              </a:rPr>
              <a:t> бути </a:t>
            </a:r>
            <a:r>
              <a:rPr lang="ru-RU" sz="900" b="1" dirty="0" err="1" smtClean="0">
                <a:solidFill>
                  <a:srgbClr val="FF0000"/>
                </a:solidFill>
              </a:rPr>
              <a:t>ознаки</a:t>
            </a:r>
            <a:r>
              <a:rPr lang="ru-RU" sz="900" b="1" dirty="0" smtClean="0">
                <a:solidFill>
                  <a:srgbClr val="FF0000"/>
                </a:solidFill>
              </a:rPr>
              <a:t> </a:t>
            </a:r>
            <a:r>
              <a:rPr lang="ru-RU" sz="900" b="1" dirty="0" err="1" smtClean="0">
                <a:solidFill>
                  <a:srgbClr val="FF0000"/>
                </a:solidFill>
              </a:rPr>
              <a:t>вживання</a:t>
            </a:r>
            <a:r>
              <a:rPr lang="ru-RU" sz="900" b="1" dirty="0" smtClean="0">
                <a:solidFill>
                  <a:srgbClr val="FF0000"/>
                </a:solidFill>
              </a:rPr>
              <a:t> </a:t>
            </a:r>
            <a:r>
              <a:rPr lang="ru-RU" sz="900" b="1" dirty="0" err="1" smtClean="0">
                <a:solidFill>
                  <a:srgbClr val="FF0000"/>
                </a:solidFill>
              </a:rPr>
              <a:t>наркотиків</a:t>
            </a:r>
            <a:r>
              <a:rPr lang="ru-RU" sz="900" b="1" dirty="0" smtClean="0">
                <a:solidFill>
                  <a:srgbClr val="FF0000"/>
                </a:solidFill>
              </a:rPr>
              <a:t>. </a:t>
            </a:r>
            <a:r>
              <a:rPr lang="ru-RU" sz="900" b="1" dirty="0" err="1" smtClean="0">
                <a:solidFill>
                  <a:srgbClr val="FF0000"/>
                </a:solidFill>
              </a:rPr>
              <a:t>Однак</a:t>
            </a:r>
            <a:r>
              <a:rPr lang="ru-RU" sz="900" b="1" dirty="0" smtClean="0">
                <a:solidFill>
                  <a:srgbClr val="FF0000"/>
                </a:solidFill>
              </a:rPr>
              <a:t>, </a:t>
            </a:r>
            <a:r>
              <a:rPr lang="ru-RU" sz="900" b="1" dirty="0" err="1" smtClean="0">
                <a:solidFill>
                  <a:srgbClr val="FF0000"/>
                </a:solidFill>
              </a:rPr>
              <a:t>ці</a:t>
            </a:r>
            <a:r>
              <a:rPr lang="ru-RU" sz="900" b="1" dirty="0" smtClean="0">
                <a:solidFill>
                  <a:srgbClr val="FF0000"/>
                </a:solidFill>
              </a:rPr>
              <a:t> </a:t>
            </a:r>
            <a:r>
              <a:rPr lang="ru-RU" sz="900" b="1" dirty="0" err="1" smtClean="0">
                <a:solidFill>
                  <a:srgbClr val="FF0000"/>
                </a:solidFill>
              </a:rPr>
              <a:t>симптоми</a:t>
            </a:r>
            <a:r>
              <a:rPr lang="ru-RU" sz="900" b="1" dirty="0" smtClean="0">
                <a:solidFill>
                  <a:srgbClr val="FF0000"/>
                </a:solidFill>
              </a:rPr>
              <a:t> </a:t>
            </a:r>
            <a:r>
              <a:rPr lang="ru-RU" sz="900" b="1" dirty="0" err="1" smtClean="0">
                <a:solidFill>
                  <a:srgbClr val="FF0000"/>
                </a:solidFill>
              </a:rPr>
              <a:t>можуть</a:t>
            </a:r>
            <a:r>
              <a:rPr lang="ru-RU" sz="900" b="1" dirty="0" smtClean="0">
                <a:solidFill>
                  <a:srgbClr val="FF0000"/>
                </a:solidFill>
              </a:rPr>
              <a:t> бути </a:t>
            </a:r>
            <a:r>
              <a:rPr lang="ru-RU" sz="900" b="1" dirty="0" err="1" smtClean="0">
                <a:solidFill>
                  <a:srgbClr val="FF0000"/>
                </a:solidFill>
              </a:rPr>
              <a:t>викликані</a:t>
            </a:r>
            <a:r>
              <a:rPr lang="ru-RU" sz="900" b="1" dirty="0" smtClean="0">
                <a:solidFill>
                  <a:srgbClr val="FF0000"/>
                </a:solidFill>
              </a:rPr>
              <a:t> </a:t>
            </a:r>
            <a:r>
              <a:rPr lang="ru-RU" sz="900" b="1" dirty="0" err="1" smtClean="0">
                <a:solidFill>
                  <a:srgbClr val="FF0000"/>
                </a:solidFill>
              </a:rPr>
              <a:t>зміни</a:t>
            </a:r>
            <a:r>
              <a:rPr lang="ru-RU" sz="900" b="1" dirty="0" smtClean="0">
                <a:solidFill>
                  <a:srgbClr val="FF0000"/>
                </a:solidFill>
              </a:rPr>
              <a:t> у </a:t>
            </a:r>
            <a:r>
              <a:rPr lang="ru-RU" sz="900" b="1" dirty="0" err="1" smtClean="0">
                <a:solidFill>
                  <a:srgbClr val="FF0000"/>
                </a:solidFill>
              </a:rPr>
              <a:t>вашому</a:t>
            </a:r>
            <a:r>
              <a:rPr lang="ru-RU" sz="900" b="1" dirty="0" smtClean="0">
                <a:solidFill>
                  <a:srgbClr val="FF0000"/>
                </a:solidFill>
              </a:rPr>
              <a:t> </a:t>
            </a:r>
            <a:r>
              <a:rPr lang="ru-RU" sz="900" b="1" dirty="0" err="1" smtClean="0">
                <a:solidFill>
                  <a:srgbClr val="FF0000"/>
                </a:solidFill>
              </a:rPr>
              <a:t>організмі</a:t>
            </a:r>
            <a:r>
              <a:rPr lang="ru-RU" sz="900" b="1" dirty="0" smtClean="0">
                <a:solidFill>
                  <a:srgbClr val="FF0000"/>
                </a:solidFill>
              </a:rPr>
              <a:t>, </a:t>
            </a:r>
            <a:r>
              <a:rPr lang="ru-RU" sz="900" b="1" dirty="0" err="1" smtClean="0">
                <a:solidFill>
                  <a:srgbClr val="FF0000"/>
                </a:solidFill>
              </a:rPr>
              <a:t>стресу</a:t>
            </a:r>
            <a:r>
              <a:rPr lang="ru-RU" sz="900" b="1" dirty="0" smtClean="0">
                <a:solidFill>
                  <a:srgbClr val="FF0000"/>
                </a:solidFill>
              </a:rPr>
              <a:t> </a:t>
            </a:r>
            <a:r>
              <a:rPr lang="ru-RU" sz="900" b="1" dirty="0" err="1" smtClean="0">
                <a:solidFill>
                  <a:srgbClr val="FF0000"/>
                </a:solidFill>
              </a:rPr>
              <a:t>чи</a:t>
            </a:r>
            <a:r>
              <a:rPr lang="ru-RU" sz="900" b="1" dirty="0" smtClean="0">
                <a:solidFill>
                  <a:srgbClr val="FF0000"/>
                </a:solidFill>
              </a:rPr>
              <a:t> </a:t>
            </a:r>
            <a:r>
              <a:rPr lang="ru-RU" sz="900" b="1" dirty="0" err="1" smtClean="0">
                <a:solidFill>
                  <a:srgbClr val="FF0000"/>
                </a:solidFill>
              </a:rPr>
              <a:t>інших</a:t>
            </a:r>
            <a:r>
              <a:rPr lang="ru-RU" sz="900" b="1" dirty="0" smtClean="0">
                <a:solidFill>
                  <a:srgbClr val="FF0000"/>
                </a:solidFill>
              </a:rPr>
              <a:t> проблем. </a:t>
            </a:r>
            <a:r>
              <a:rPr lang="ru-RU" sz="900" b="1" dirty="0" err="1" smtClean="0">
                <a:solidFill>
                  <a:srgbClr val="FF0000"/>
                </a:solidFill>
              </a:rPr>
              <a:t>Препарати</a:t>
            </a:r>
            <a:r>
              <a:rPr lang="ru-RU" sz="900" b="1" dirty="0" smtClean="0">
                <a:solidFill>
                  <a:srgbClr val="FF0000"/>
                </a:solidFill>
              </a:rPr>
              <a:t> </a:t>
            </a:r>
            <a:r>
              <a:rPr lang="ru-RU" sz="900" b="1" dirty="0" err="1" smtClean="0">
                <a:solidFill>
                  <a:srgbClr val="FF0000"/>
                </a:solidFill>
              </a:rPr>
              <a:t>поділяються</a:t>
            </a:r>
            <a:r>
              <a:rPr lang="ru-RU" sz="900" b="1" dirty="0" smtClean="0">
                <a:solidFill>
                  <a:srgbClr val="FF0000"/>
                </a:solidFill>
              </a:rPr>
              <a:t> на три </a:t>
            </a:r>
            <a:r>
              <a:rPr lang="ru-RU" sz="900" b="1" dirty="0" err="1" smtClean="0">
                <a:solidFill>
                  <a:srgbClr val="FF0000"/>
                </a:solidFill>
              </a:rPr>
              <a:t>класи</a:t>
            </a:r>
            <a:r>
              <a:rPr lang="ru-RU" sz="900" b="1" dirty="0" smtClean="0">
                <a:solidFill>
                  <a:srgbClr val="FF0000"/>
                </a:solidFill>
              </a:rPr>
              <a:t>, </a:t>
            </a:r>
            <a:r>
              <a:rPr lang="ru-RU" sz="900" b="1" dirty="0" err="1" smtClean="0">
                <a:solidFill>
                  <a:srgbClr val="FF0000"/>
                </a:solidFill>
              </a:rPr>
              <a:t>виходячи</a:t>
            </a:r>
            <a:r>
              <a:rPr lang="ru-RU" sz="900" b="1" dirty="0" smtClean="0">
                <a:solidFill>
                  <a:srgbClr val="FF0000"/>
                </a:solidFill>
              </a:rPr>
              <a:t> </a:t>
            </a:r>
            <a:r>
              <a:rPr lang="ru-RU" sz="900" b="1" dirty="0" err="1" smtClean="0">
                <a:solidFill>
                  <a:srgbClr val="FF0000"/>
                </a:solidFill>
              </a:rPr>
              <a:t>їх</a:t>
            </a:r>
            <a:r>
              <a:rPr lang="ru-RU" sz="900" b="1" dirty="0" smtClean="0">
                <a:solidFill>
                  <a:srgbClr val="FF0000"/>
                </a:solidFill>
              </a:rPr>
              <a:t> </a:t>
            </a:r>
            <a:r>
              <a:rPr lang="ru-RU" sz="900" b="1" dirty="0" err="1" smtClean="0">
                <a:solidFill>
                  <a:srgbClr val="FF0000"/>
                </a:solidFill>
              </a:rPr>
              <a:t>загальний</a:t>
            </a:r>
            <a:r>
              <a:rPr lang="ru-RU" sz="900" b="1" dirty="0" smtClean="0">
                <a:solidFill>
                  <a:srgbClr val="FF0000"/>
                </a:solidFill>
              </a:rPr>
              <a:t> </a:t>
            </a:r>
            <a:r>
              <a:rPr lang="ru-RU" sz="900" b="1" dirty="0" err="1" smtClean="0">
                <a:solidFill>
                  <a:srgbClr val="FF0000"/>
                </a:solidFill>
              </a:rPr>
              <a:t>рівень</a:t>
            </a:r>
            <a:r>
              <a:rPr lang="ru-RU" sz="900" b="1" dirty="0" smtClean="0">
                <a:solidFill>
                  <a:srgbClr val="FF0000"/>
                </a:solidFill>
              </a:rPr>
              <a:t> </a:t>
            </a:r>
            <a:r>
              <a:rPr lang="ru-RU" sz="900" b="1" dirty="0" err="1" smtClean="0">
                <a:solidFill>
                  <a:srgbClr val="FF0000"/>
                </a:solidFill>
              </a:rPr>
              <a:t>шкоди</a:t>
            </a:r>
            <a:r>
              <a:rPr lang="ru-RU" sz="900" b="1" dirty="0" smtClean="0">
                <a:solidFill>
                  <a:srgbClr val="FF0000"/>
                </a:solidFill>
              </a:rPr>
              <a:t>. </a:t>
            </a:r>
            <a:r>
              <a:rPr lang="ru-RU" sz="900" b="1" dirty="0" err="1" smtClean="0">
                <a:solidFill>
                  <a:srgbClr val="FF0000"/>
                </a:solidFill>
              </a:rPr>
              <a:t>Класу</a:t>
            </a:r>
            <a:r>
              <a:rPr lang="ru-RU" sz="900" b="1" dirty="0" smtClean="0">
                <a:solidFill>
                  <a:srgbClr val="FF0000"/>
                </a:solidFill>
              </a:rPr>
              <a:t> </a:t>
            </a:r>
            <a:r>
              <a:rPr lang="ru-RU" sz="900" b="1" dirty="0" err="1" smtClean="0">
                <a:solidFill>
                  <a:srgbClr val="FF0000"/>
                </a:solidFill>
              </a:rPr>
              <a:t>препаратів</a:t>
            </a:r>
            <a:r>
              <a:rPr lang="ru-RU" sz="900" b="1" dirty="0" smtClean="0">
                <a:solidFill>
                  <a:srgbClr val="FF0000"/>
                </a:solidFill>
              </a:rPr>
              <a:t> є </a:t>
            </a:r>
            <a:r>
              <a:rPr lang="ru-RU" sz="900" b="1" dirty="0" err="1" smtClean="0">
                <a:solidFill>
                  <a:srgbClr val="FF0000"/>
                </a:solidFill>
              </a:rPr>
              <a:t>найбільш</a:t>
            </a:r>
            <a:r>
              <a:rPr lang="ru-RU" sz="900" b="1" dirty="0" smtClean="0">
                <a:solidFill>
                  <a:srgbClr val="FF0000"/>
                </a:solidFill>
              </a:rPr>
              <a:t> </a:t>
            </a:r>
            <a:r>
              <a:rPr lang="ru-RU" sz="900" b="1" dirty="0" err="1" smtClean="0">
                <a:solidFill>
                  <a:srgbClr val="FF0000"/>
                </a:solidFill>
              </a:rPr>
              <a:t>небезпечними</a:t>
            </a:r>
            <a:r>
              <a:rPr lang="ru-RU" sz="900" b="1" dirty="0" smtClean="0">
                <a:solidFill>
                  <a:srgbClr val="FF0000"/>
                </a:solidFill>
              </a:rPr>
              <a:t> і </a:t>
            </a:r>
            <a:r>
              <a:rPr lang="ru-RU" sz="900" b="1" dirty="0" err="1" smtClean="0">
                <a:solidFill>
                  <a:srgbClr val="FF0000"/>
                </a:solidFill>
              </a:rPr>
              <a:t>класу</a:t>
            </a:r>
            <a:r>
              <a:rPr lang="ru-RU" sz="900" b="1" dirty="0" smtClean="0">
                <a:solidFill>
                  <a:srgbClr val="FF0000"/>
                </a:solidFill>
              </a:rPr>
              <a:t> </a:t>
            </a:r>
            <a:r>
              <a:rPr lang="en-US" sz="900" b="1" dirty="0" smtClean="0">
                <a:solidFill>
                  <a:srgbClr val="FF0000"/>
                </a:solidFill>
              </a:rPr>
              <a:t>C </a:t>
            </a:r>
            <a:r>
              <a:rPr lang="ru-RU" sz="900" b="1" dirty="0" err="1" smtClean="0">
                <a:solidFill>
                  <a:srgbClr val="FF0000"/>
                </a:solidFill>
              </a:rPr>
              <a:t>препарати</a:t>
            </a:r>
            <a:r>
              <a:rPr lang="ru-RU" sz="900" b="1" dirty="0" smtClean="0">
                <a:solidFill>
                  <a:srgbClr val="FF0000"/>
                </a:solidFill>
              </a:rPr>
              <a:t> </a:t>
            </a:r>
            <a:r>
              <a:rPr lang="ru-RU" sz="900" b="1" dirty="0" err="1" smtClean="0">
                <a:solidFill>
                  <a:srgbClr val="FF0000"/>
                </a:solidFill>
              </a:rPr>
              <a:t>менш</a:t>
            </a:r>
            <a:r>
              <a:rPr lang="ru-RU" sz="900" b="1" dirty="0" smtClean="0">
                <a:solidFill>
                  <a:srgbClr val="FF0000"/>
                </a:solidFill>
              </a:rPr>
              <a:t> </a:t>
            </a:r>
            <a:r>
              <a:rPr lang="ru-RU" sz="900" b="1" dirty="0" err="1" smtClean="0">
                <a:solidFill>
                  <a:srgbClr val="FF0000"/>
                </a:solidFill>
              </a:rPr>
              <a:t>небезпечні</a:t>
            </a:r>
            <a:r>
              <a:rPr lang="ru-RU" sz="900" b="1" dirty="0" smtClean="0">
                <a:solidFill>
                  <a:srgbClr val="FF0000"/>
                </a:solidFill>
              </a:rPr>
              <a:t>. </a:t>
            </a:r>
            <a:r>
              <a:rPr lang="ru-RU" sz="900" b="1" dirty="0" err="1" smtClean="0">
                <a:solidFill>
                  <a:srgbClr val="FF0000"/>
                </a:solidFill>
              </a:rPr>
              <a:t>Однак</a:t>
            </a:r>
            <a:r>
              <a:rPr lang="ru-RU" sz="900" b="1" dirty="0" smtClean="0">
                <a:solidFill>
                  <a:srgbClr val="FF0000"/>
                </a:solidFill>
              </a:rPr>
              <a:t>, </a:t>
            </a:r>
            <a:r>
              <a:rPr lang="ru-RU" sz="900" b="1" dirty="0" err="1" smtClean="0">
                <a:solidFill>
                  <a:srgbClr val="FF0000"/>
                </a:solidFill>
              </a:rPr>
              <a:t>всі</a:t>
            </a:r>
            <a:r>
              <a:rPr lang="ru-RU" sz="900" b="1" dirty="0" smtClean="0">
                <a:solidFill>
                  <a:srgbClr val="FF0000"/>
                </a:solidFill>
              </a:rPr>
              <a:t> </a:t>
            </a:r>
            <a:r>
              <a:rPr lang="ru-RU" sz="900" b="1" dirty="0" err="1" smtClean="0">
                <a:solidFill>
                  <a:srgbClr val="FF0000"/>
                </a:solidFill>
              </a:rPr>
              <a:t>препарати</a:t>
            </a:r>
            <a:r>
              <a:rPr lang="ru-RU" sz="900" b="1" dirty="0" smtClean="0">
                <a:solidFill>
                  <a:srgbClr val="FF0000"/>
                </a:solidFill>
              </a:rPr>
              <a:t> </a:t>
            </a:r>
            <a:r>
              <a:rPr lang="ru-RU" sz="900" b="1" dirty="0" err="1" smtClean="0">
                <a:solidFill>
                  <a:srgbClr val="FF0000"/>
                </a:solidFill>
              </a:rPr>
              <a:t>усіх</a:t>
            </a:r>
            <a:r>
              <a:rPr lang="ru-RU" sz="900" b="1" dirty="0" smtClean="0">
                <a:solidFill>
                  <a:srgbClr val="FF0000"/>
                </a:solidFill>
              </a:rPr>
              <a:t> </a:t>
            </a:r>
            <a:r>
              <a:rPr lang="ru-RU" sz="900" b="1" dirty="0" err="1" smtClean="0">
                <a:solidFill>
                  <a:srgbClr val="FF0000"/>
                </a:solidFill>
              </a:rPr>
              <a:t>трьох</a:t>
            </a:r>
            <a:r>
              <a:rPr lang="ru-RU" sz="900" b="1" dirty="0" smtClean="0">
                <a:solidFill>
                  <a:srgbClr val="FF0000"/>
                </a:solidFill>
              </a:rPr>
              <a:t> </a:t>
            </a:r>
            <a:r>
              <a:rPr lang="ru-RU" sz="900" b="1" dirty="0" err="1" smtClean="0">
                <a:solidFill>
                  <a:srgbClr val="FF0000"/>
                </a:solidFill>
              </a:rPr>
              <a:t>класів</a:t>
            </a:r>
            <a:r>
              <a:rPr lang="ru-RU" sz="900" b="1" dirty="0" smtClean="0">
                <a:solidFill>
                  <a:srgbClr val="FF0000"/>
                </a:solidFill>
              </a:rPr>
              <a:t> </a:t>
            </a:r>
            <a:r>
              <a:rPr lang="ru-RU" sz="900" b="1" dirty="0" err="1" smtClean="0">
                <a:solidFill>
                  <a:srgbClr val="FF0000"/>
                </a:solidFill>
              </a:rPr>
              <a:t>шкідливі</a:t>
            </a:r>
            <a:r>
              <a:rPr lang="ru-RU" sz="900" b="1" dirty="0" smtClean="0">
                <a:solidFill>
                  <a:srgbClr val="FF0000"/>
                </a:solidFill>
              </a:rPr>
              <a:t> і </a:t>
            </a:r>
            <a:r>
              <a:rPr lang="ru-RU" sz="900" b="1" dirty="0" err="1" smtClean="0">
                <a:solidFill>
                  <a:srgbClr val="FF0000"/>
                </a:solidFill>
              </a:rPr>
              <a:t>викликають</a:t>
            </a:r>
            <a:r>
              <a:rPr lang="ru-RU" sz="900" b="1" dirty="0" smtClean="0">
                <a:solidFill>
                  <a:srgbClr val="FF0000"/>
                </a:solidFill>
              </a:rPr>
              <a:t> </a:t>
            </a:r>
            <a:r>
              <a:rPr lang="ru-RU" sz="900" b="1" dirty="0" err="1" smtClean="0">
                <a:solidFill>
                  <a:srgbClr val="FF0000"/>
                </a:solidFill>
              </a:rPr>
              <a:t>звикання</a:t>
            </a:r>
            <a:r>
              <a:rPr lang="ru-RU" sz="900" b="1" dirty="0" smtClean="0">
                <a:solidFill>
                  <a:srgbClr val="FF0000"/>
                </a:solidFill>
              </a:rPr>
              <a:t>. </a:t>
            </a:r>
            <a:r>
              <a:rPr lang="ru-RU" sz="900" b="1" dirty="0" err="1" smtClean="0">
                <a:solidFill>
                  <a:srgbClr val="FF0000"/>
                </a:solidFill>
              </a:rPr>
              <a:t>Пам'ятайте</a:t>
            </a:r>
            <a:r>
              <a:rPr lang="ru-RU" sz="900" b="1" dirty="0" smtClean="0">
                <a:solidFill>
                  <a:srgbClr val="FF0000"/>
                </a:solidFill>
              </a:rPr>
              <a:t>, </a:t>
            </a:r>
            <a:r>
              <a:rPr lang="ru-RU" sz="900" b="1" dirty="0" err="1" smtClean="0">
                <a:solidFill>
                  <a:srgbClr val="FF0000"/>
                </a:solidFill>
              </a:rPr>
              <a:t>що</a:t>
            </a:r>
            <a:r>
              <a:rPr lang="ru-RU" sz="900" b="1" dirty="0" smtClean="0">
                <a:solidFill>
                  <a:srgbClr val="FF0000"/>
                </a:solidFill>
              </a:rPr>
              <a:t> все </a:t>
            </a:r>
            <a:r>
              <a:rPr lang="ru-RU" sz="900" b="1" dirty="0" err="1" smtClean="0">
                <a:solidFill>
                  <a:srgbClr val="FF0000"/>
                </a:solidFill>
              </a:rPr>
              <a:t>класифікувати</a:t>
            </a:r>
            <a:r>
              <a:rPr lang="ru-RU" sz="900" b="1" dirty="0" smtClean="0">
                <a:solidFill>
                  <a:srgbClr val="FF0000"/>
                </a:solidFill>
              </a:rPr>
              <a:t>, наркотики є </a:t>
            </a:r>
            <a:r>
              <a:rPr lang="ru-RU" sz="900" b="1" dirty="0" err="1" smtClean="0">
                <a:solidFill>
                  <a:srgbClr val="FF0000"/>
                </a:solidFill>
              </a:rPr>
              <a:t>незаконними</a:t>
            </a:r>
            <a:r>
              <a:rPr lang="ru-RU" sz="900" b="1" dirty="0" smtClean="0">
                <a:solidFill>
                  <a:srgbClr val="FF0000"/>
                </a:solidFill>
              </a:rPr>
              <a:t>, </a:t>
            </a:r>
            <a:r>
              <a:rPr lang="ru-RU" sz="900" b="1" dirty="0" err="1" smtClean="0">
                <a:solidFill>
                  <a:srgbClr val="FF0000"/>
                </a:solidFill>
              </a:rPr>
              <a:t>навіть</a:t>
            </a:r>
            <a:r>
              <a:rPr lang="ru-RU" sz="900" b="1" dirty="0" smtClean="0">
                <a:solidFill>
                  <a:srgbClr val="FF0000"/>
                </a:solidFill>
              </a:rPr>
              <a:t> </a:t>
            </a:r>
            <a:r>
              <a:rPr lang="ru-RU" sz="900" b="1" dirty="0" err="1" smtClean="0">
                <a:solidFill>
                  <a:srgbClr val="FF0000"/>
                </a:solidFill>
              </a:rPr>
              <a:t>класу</a:t>
            </a:r>
            <a:r>
              <a:rPr lang="ru-RU" sz="900" b="1" dirty="0" smtClean="0">
                <a:solidFill>
                  <a:srgbClr val="FF0000"/>
                </a:solidFill>
              </a:rPr>
              <a:t> </a:t>
            </a:r>
            <a:r>
              <a:rPr lang="en-US" sz="900" b="1" dirty="0" smtClean="0">
                <a:solidFill>
                  <a:srgbClr val="FF0000"/>
                </a:solidFill>
              </a:rPr>
              <a:t>C </a:t>
            </a:r>
            <a:r>
              <a:rPr lang="ru-RU" sz="900" b="1" dirty="0" smtClean="0">
                <a:solidFill>
                  <a:srgbClr val="FF0000"/>
                </a:solidFill>
              </a:rPr>
              <a:t>наркотики, </a:t>
            </a:r>
            <a:r>
              <a:rPr lang="ru-RU" sz="900" b="1" dirty="0" err="1" smtClean="0">
                <a:solidFill>
                  <a:srgbClr val="FF0000"/>
                </a:solidFill>
              </a:rPr>
              <a:t>такі</a:t>
            </a:r>
            <a:r>
              <a:rPr lang="ru-RU" sz="900" b="1" dirty="0" smtClean="0">
                <a:solidFill>
                  <a:srgbClr val="FF0000"/>
                </a:solidFill>
              </a:rPr>
              <a:t> як ГОМК і </a:t>
            </a:r>
            <a:r>
              <a:rPr lang="ru-RU" sz="900" b="1" dirty="0" err="1" smtClean="0">
                <a:solidFill>
                  <a:srgbClr val="FF0000"/>
                </a:solidFill>
              </a:rPr>
              <a:t>кетаміну</a:t>
            </a:r>
            <a:r>
              <a:rPr lang="ru-RU" sz="900" b="1" dirty="0" smtClean="0">
                <a:solidFill>
                  <a:srgbClr val="FF0000"/>
                </a:solidFill>
              </a:rPr>
              <a:t>. </a:t>
            </a:r>
            <a:r>
              <a:rPr lang="ru-RU" sz="900" b="1" dirty="0" err="1" smtClean="0">
                <a:solidFill>
                  <a:srgbClr val="FF0000"/>
                </a:solidFill>
              </a:rPr>
              <a:t>Якщо</a:t>
            </a:r>
            <a:r>
              <a:rPr lang="ru-RU" sz="900" b="1" dirty="0" smtClean="0">
                <a:solidFill>
                  <a:srgbClr val="FF0000"/>
                </a:solidFill>
              </a:rPr>
              <a:t> </a:t>
            </a:r>
            <a:r>
              <a:rPr lang="ru-RU" sz="900" b="1" dirty="0" err="1" smtClean="0">
                <a:solidFill>
                  <a:srgbClr val="FF0000"/>
                </a:solidFill>
              </a:rPr>
              <a:t>ви</a:t>
            </a:r>
            <a:r>
              <a:rPr lang="ru-RU" sz="900" b="1" dirty="0" smtClean="0">
                <a:solidFill>
                  <a:srgbClr val="FF0000"/>
                </a:solidFill>
              </a:rPr>
              <a:t> будете </a:t>
            </a:r>
            <a:r>
              <a:rPr lang="ru-RU" sz="900" b="1" dirty="0" err="1" smtClean="0">
                <a:solidFill>
                  <a:srgbClr val="FF0000"/>
                </a:solidFill>
              </a:rPr>
              <a:t>спіймані</a:t>
            </a:r>
            <a:r>
              <a:rPr lang="ru-RU" sz="900" b="1" dirty="0" smtClean="0">
                <a:solidFill>
                  <a:srgbClr val="FF0000"/>
                </a:solidFill>
              </a:rPr>
              <a:t> </a:t>
            </a:r>
            <a:r>
              <a:rPr lang="ru-RU" sz="900" b="1" dirty="0" err="1" smtClean="0">
                <a:solidFill>
                  <a:srgbClr val="FF0000"/>
                </a:solidFill>
              </a:rPr>
              <a:t>продавати</a:t>
            </a:r>
            <a:r>
              <a:rPr lang="ru-RU" sz="900" b="1" dirty="0" smtClean="0">
                <a:solidFill>
                  <a:srgbClr val="FF0000"/>
                </a:solidFill>
              </a:rPr>
              <a:t> </a:t>
            </a:r>
            <a:r>
              <a:rPr lang="ru-RU" sz="900" b="1" dirty="0" err="1" smtClean="0">
                <a:solidFill>
                  <a:srgbClr val="FF0000"/>
                </a:solidFill>
              </a:rPr>
              <a:t>їх</a:t>
            </a:r>
            <a:r>
              <a:rPr lang="ru-RU" sz="900" b="1" dirty="0" smtClean="0">
                <a:solidFill>
                  <a:srgbClr val="FF0000"/>
                </a:solidFill>
              </a:rPr>
              <a:t> на </a:t>
            </a:r>
            <a:r>
              <a:rPr lang="ru-RU" sz="900" b="1" dirty="0" err="1" smtClean="0">
                <a:solidFill>
                  <a:srgbClr val="FF0000"/>
                </a:solidFill>
              </a:rPr>
              <a:t>інших</a:t>
            </a:r>
            <a:r>
              <a:rPr lang="ru-RU" sz="900" b="1" dirty="0" smtClean="0">
                <a:solidFill>
                  <a:srgbClr val="FF0000"/>
                </a:solidFill>
              </a:rPr>
              <a:t> людей, </a:t>
            </a:r>
            <a:r>
              <a:rPr lang="ru-RU" sz="900" b="1" dirty="0" err="1" smtClean="0">
                <a:solidFill>
                  <a:srgbClr val="FF0000"/>
                </a:solidFill>
              </a:rPr>
              <a:t>або</a:t>
            </a:r>
            <a:r>
              <a:rPr lang="ru-RU" sz="900" b="1" dirty="0" smtClean="0">
                <a:solidFill>
                  <a:srgbClr val="FF0000"/>
                </a:solidFill>
              </a:rPr>
              <a:t> невелика сума в </a:t>
            </a:r>
            <a:r>
              <a:rPr lang="ru-RU" sz="900" b="1" dirty="0" err="1" smtClean="0">
                <a:solidFill>
                  <a:srgbClr val="FF0000"/>
                </a:solidFill>
              </a:rPr>
              <a:t>кишені</a:t>
            </a:r>
            <a:r>
              <a:rPr lang="ru-RU" sz="900" b="1" dirty="0" smtClean="0">
                <a:solidFill>
                  <a:srgbClr val="FF0000"/>
                </a:solidFill>
              </a:rPr>
              <a:t>, </a:t>
            </a:r>
            <a:r>
              <a:rPr lang="ru-RU" sz="900" b="1" dirty="0" err="1" smtClean="0">
                <a:solidFill>
                  <a:srgbClr val="FF0000"/>
                </a:solidFill>
              </a:rPr>
              <a:t>цілком</a:t>
            </a:r>
            <a:r>
              <a:rPr lang="ru-RU" sz="900" b="1" dirty="0" smtClean="0">
                <a:solidFill>
                  <a:srgbClr val="FF0000"/>
                </a:solidFill>
              </a:rPr>
              <a:t> </a:t>
            </a:r>
            <a:r>
              <a:rPr lang="ru-RU" sz="900" b="1" dirty="0" err="1" smtClean="0">
                <a:solidFill>
                  <a:srgbClr val="FF0000"/>
                </a:solidFill>
              </a:rPr>
              <a:t>ймовірно</a:t>
            </a:r>
            <a:r>
              <a:rPr lang="ru-RU" sz="900" b="1" dirty="0" smtClean="0">
                <a:solidFill>
                  <a:srgbClr val="FF0000"/>
                </a:solidFill>
              </a:rPr>
              <a:t>, </a:t>
            </a:r>
            <a:r>
              <a:rPr lang="ru-RU" sz="900" b="1" dirty="0" err="1" smtClean="0">
                <a:solidFill>
                  <a:srgbClr val="FF0000"/>
                </a:solidFill>
              </a:rPr>
              <a:t>що</a:t>
            </a:r>
            <a:r>
              <a:rPr lang="ru-RU" sz="900" b="1" dirty="0" smtClean="0">
                <a:solidFill>
                  <a:srgbClr val="FF0000"/>
                </a:solidFill>
              </a:rPr>
              <a:t> </a:t>
            </a:r>
            <a:r>
              <a:rPr lang="ru-RU" sz="900" b="1" dirty="0" err="1" smtClean="0">
                <a:solidFill>
                  <a:srgbClr val="FF0000"/>
                </a:solidFill>
              </a:rPr>
              <a:t>поліція</a:t>
            </a:r>
            <a:r>
              <a:rPr lang="ru-RU" sz="900" b="1" dirty="0" smtClean="0">
                <a:solidFill>
                  <a:srgbClr val="FF0000"/>
                </a:solidFill>
              </a:rPr>
              <a:t> буде </a:t>
            </a:r>
            <a:r>
              <a:rPr lang="ru-RU" sz="900" b="1" dirty="0" err="1" smtClean="0">
                <a:solidFill>
                  <a:srgbClr val="FF0000"/>
                </a:solidFill>
              </a:rPr>
              <a:t>захоплюватися</a:t>
            </a:r>
            <a:r>
              <a:rPr lang="ru-RU" sz="900" b="1" dirty="0" smtClean="0">
                <a:solidFill>
                  <a:srgbClr val="FF0000"/>
                </a:solidFill>
              </a:rPr>
              <a:t>. </a:t>
            </a:r>
            <a:r>
              <a:rPr lang="ru-RU" sz="900" b="1" dirty="0" err="1" smtClean="0">
                <a:solidFill>
                  <a:srgbClr val="FF0000"/>
                </a:solidFill>
              </a:rPr>
              <a:t>Якщо</a:t>
            </a:r>
            <a:r>
              <a:rPr lang="ru-RU" sz="900" b="1" dirty="0" smtClean="0">
                <a:solidFill>
                  <a:srgbClr val="FF0000"/>
                </a:solidFill>
              </a:rPr>
              <a:t> </a:t>
            </a:r>
            <a:r>
              <a:rPr lang="ru-RU" sz="900" b="1" dirty="0" err="1" smtClean="0">
                <a:solidFill>
                  <a:srgbClr val="FF0000"/>
                </a:solidFill>
              </a:rPr>
              <a:t>ти</a:t>
            </a:r>
            <a:r>
              <a:rPr lang="ru-RU" sz="900" b="1" dirty="0" smtClean="0">
                <a:solidFill>
                  <a:srgbClr val="FF0000"/>
                </a:solidFill>
              </a:rPr>
              <a:t> </a:t>
            </a:r>
            <a:r>
              <a:rPr lang="ru-RU" sz="900" b="1" dirty="0" err="1" smtClean="0">
                <a:solidFill>
                  <a:srgbClr val="FF0000"/>
                </a:solidFill>
              </a:rPr>
              <a:t>визнана</a:t>
            </a:r>
            <a:r>
              <a:rPr lang="ru-RU" sz="900" b="1" dirty="0" smtClean="0">
                <a:solidFill>
                  <a:srgbClr val="FF0000"/>
                </a:solidFill>
              </a:rPr>
              <a:t> винною у </a:t>
            </a:r>
            <a:r>
              <a:rPr lang="ru-RU" sz="900" b="1" dirty="0" err="1" smtClean="0">
                <a:solidFill>
                  <a:srgbClr val="FF0000"/>
                </a:solidFill>
              </a:rPr>
              <a:t>вчиненні</a:t>
            </a:r>
            <a:r>
              <a:rPr lang="ru-RU" sz="900" b="1" dirty="0" smtClean="0">
                <a:solidFill>
                  <a:srgbClr val="FF0000"/>
                </a:solidFill>
              </a:rPr>
              <a:t> </a:t>
            </a:r>
            <a:r>
              <a:rPr lang="ru-RU" sz="900" b="1" dirty="0" err="1" smtClean="0">
                <a:solidFill>
                  <a:srgbClr val="FF0000"/>
                </a:solidFill>
              </a:rPr>
              <a:t>цих</a:t>
            </a:r>
            <a:r>
              <a:rPr lang="ru-RU" sz="900" b="1" dirty="0" smtClean="0">
                <a:solidFill>
                  <a:srgbClr val="FF0000"/>
                </a:solidFill>
              </a:rPr>
              <a:t> </a:t>
            </a:r>
            <a:r>
              <a:rPr lang="ru-RU" sz="900" b="1" dirty="0" err="1" smtClean="0">
                <a:solidFill>
                  <a:srgbClr val="FF0000"/>
                </a:solidFill>
              </a:rPr>
              <a:t>злочинів</a:t>
            </a:r>
            <a:r>
              <a:rPr lang="ru-RU" sz="900" b="1" dirty="0" smtClean="0">
                <a:solidFill>
                  <a:srgbClr val="FF0000"/>
                </a:solidFill>
              </a:rPr>
              <a:t>, вам </a:t>
            </a:r>
            <a:r>
              <a:rPr lang="ru-RU" sz="900" b="1" dirty="0" err="1" smtClean="0">
                <a:solidFill>
                  <a:srgbClr val="FF0000"/>
                </a:solidFill>
              </a:rPr>
              <a:t>загрожує</a:t>
            </a:r>
            <a:r>
              <a:rPr lang="ru-RU" sz="900" b="1" dirty="0" smtClean="0">
                <a:solidFill>
                  <a:srgbClr val="FF0000"/>
                </a:solidFill>
              </a:rPr>
              <a:t> штраф </a:t>
            </a:r>
            <a:r>
              <a:rPr lang="ru-RU" sz="900" b="1" dirty="0" err="1" smtClean="0">
                <a:solidFill>
                  <a:srgbClr val="FF0000"/>
                </a:solidFill>
              </a:rPr>
              <a:t>або</a:t>
            </a:r>
            <a:r>
              <a:rPr lang="ru-RU" sz="900" b="1" dirty="0" smtClean="0">
                <a:solidFill>
                  <a:srgbClr val="FF0000"/>
                </a:solidFill>
              </a:rPr>
              <a:t> час, проведений в </a:t>
            </a:r>
            <a:r>
              <a:rPr lang="ru-RU" sz="900" b="1" dirty="0" err="1" smtClean="0">
                <a:solidFill>
                  <a:srgbClr val="FF0000"/>
                </a:solidFill>
              </a:rPr>
              <a:t>ув'язненні</a:t>
            </a:r>
            <a:r>
              <a:rPr lang="ru-RU" sz="900" b="1" dirty="0" smtClean="0">
                <a:solidFill>
                  <a:srgbClr val="FF0000"/>
                </a:solidFill>
              </a:rPr>
              <a:t>. </a:t>
            </a:r>
            <a:r>
              <a:rPr lang="ru-RU" sz="900" b="1" dirty="0" err="1" smtClean="0">
                <a:solidFill>
                  <a:srgbClr val="FF0000"/>
                </a:solidFill>
              </a:rPr>
              <a:t>Класу</a:t>
            </a:r>
            <a:r>
              <a:rPr lang="ru-RU" sz="900" b="1" dirty="0" smtClean="0">
                <a:solidFill>
                  <a:srgbClr val="FF0000"/>
                </a:solidFill>
              </a:rPr>
              <a:t> </a:t>
            </a:r>
            <a:r>
              <a:rPr lang="ru-RU" sz="900" b="1" dirty="0" err="1" smtClean="0">
                <a:solidFill>
                  <a:srgbClr val="FF0000"/>
                </a:solidFill>
              </a:rPr>
              <a:t>препаратів</a:t>
            </a:r>
            <a:r>
              <a:rPr lang="ru-RU" sz="900" b="1" dirty="0" smtClean="0">
                <a:solidFill>
                  <a:srgbClr val="FF0000"/>
                </a:solidFill>
              </a:rPr>
              <a:t> </a:t>
            </a:r>
            <a:r>
              <a:rPr lang="ru-RU" sz="900" b="1" dirty="0" err="1" smtClean="0">
                <a:solidFill>
                  <a:srgbClr val="FF0000"/>
                </a:solidFill>
              </a:rPr>
              <a:t>найбільш</a:t>
            </a:r>
            <a:r>
              <a:rPr lang="ru-RU" sz="900" b="1" dirty="0" smtClean="0">
                <a:solidFill>
                  <a:srgbClr val="FF0000"/>
                </a:solidFill>
              </a:rPr>
              <a:t> </a:t>
            </a:r>
            <a:r>
              <a:rPr lang="ru-RU" sz="900" b="1" dirty="0" err="1" smtClean="0">
                <a:solidFill>
                  <a:srgbClr val="FF0000"/>
                </a:solidFill>
              </a:rPr>
              <a:t>суворе</a:t>
            </a:r>
            <a:r>
              <a:rPr lang="ru-RU" sz="900" b="1" dirty="0" smtClean="0">
                <a:solidFill>
                  <a:srgbClr val="FF0000"/>
                </a:solidFill>
              </a:rPr>
              <a:t> </a:t>
            </a:r>
            <a:r>
              <a:rPr lang="ru-RU" sz="900" b="1" dirty="0" err="1" smtClean="0">
                <a:solidFill>
                  <a:srgbClr val="FF0000"/>
                </a:solidFill>
              </a:rPr>
              <a:t>покарання</a:t>
            </a:r>
            <a:r>
              <a:rPr lang="ru-RU" sz="900" b="1" dirty="0" smtClean="0">
                <a:solidFill>
                  <a:srgbClr val="FF0000"/>
                </a:solidFill>
              </a:rPr>
              <a:t>.</a:t>
            </a:r>
            <a:endParaRPr lang="ru-RU" sz="9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68689"/>
            <a:ext cx="21431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0648"/>
            <a:ext cx="1448797" cy="2019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3716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wipe(down)">
                                      <p:cBhvr>
                                        <p:cTn id="23" dur="580">
                                          <p:stCondLst>
                                            <p:cond delay="0"/>
                                          </p:stCondLst>
                                        </p:cTn>
                                        <p:tgtEl>
                                          <p:spTgt spid="5123"/>
                                        </p:tgtEl>
                                      </p:cBhvr>
                                    </p:animEffect>
                                    <p:anim calcmode="lin" valueType="num">
                                      <p:cBhvr>
                                        <p:cTn id="24"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3"/>
                                        </p:tgtEl>
                                      </p:cBhvr>
                                      <p:to x="100000" y="60000"/>
                                    </p:animScale>
                                    <p:animScale>
                                      <p:cBhvr>
                                        <p:cTn id="30" dur="166" decel="50000">
                                          <p:stCondLst>
                                            <p:cond delay="676"/>
                                          </p:stCondLst>
                                        </p:cTn>
                                        <p:tgtEl>
                                          <p:spTgt spid="5123"/>
                                        </p:tgtEl>
                                      </p:cBhvr>
                                      <p:to x="100000" y="100000"/>
                                    </p:animScale>
                                    <p:animScale>
                                      <p:cBhvr>
                                        <p:cTn id="31" dur="26">
                                          <p:stCondLst>
                                            <p:cond delay="1312"/>
                                          </p:stCondLst>
                                        </p:cTn>
                                        <p:tgtEl>
                                          <p:spTgt spid="5123"/>
                                        </p:tgtEl>
                                      </p:cBhvr>
                                      <p:to x="100000" y="80000"/>
                                    </p:animScale>
                                    <p:animScale>
                                      <p:cBhvr>
                                        <p:cTn id="32" dur="166" decel="50000">
                                          <p:stCondLst>
                                            <p:cond delay="1338"/>
                                          </p:stCondLst>
                                        </p:cTn>
                                        <p:tgtEl>
                                          <p:spTgt spid="5123"/>
                                        </p:tgtEl>
                                      </p:cBhvr>
                                      <p:to x="100000" y="100000"/>
                                    </p:animScale>
                                    <p:animScale>
                                      <p:cBhvr>
                                        <p:cTn id="33" dur="26">
                                          <p:stCondLst>
                                            <p:cond delay="1642"/>
                                          </p:stCondLst>
                                        </p:cTn>
                                        <p:tgtEl>
                                          <p:spTgt spid="5123"/>
                                        </p:tgtEl>
                                      </p:cBhvr>
                                      <p:to x="100000" y="90000"/>
                                    </p:animScale>
                                    <p:animScale>
                                      <p:cBhvr>
                                        <p:cTn id="34" dur="166" decel="50000">
                                          <p:stCondLst>
                                            <p:cond delay="1668"/>
                                          </p:stCondLst>
                                        </p:cTn>
                                        <p:tgtEl>
                                          <p:spTgt spid="5123"/>
                                        </p:tgtEl>
                                      </p:cBhvr>
                                      <p:to x="100000" y="100000"/>
                                    </p:animScale>
                                    <p:animScale>
                                      <p:cBhvr>
                                        <p:cTn id="35" dur="26">
                                          <p:stCondLst>
                                            <p:cond delay="1808"/>
                                          </p:stCondLst>
                                        </p:cTn>
                                        <p:tgtEl>
                                          <p:spTgt spid="5123"/>
                                        </p:tgtEl>
                                      </p:cBhvr>
                                      <p:to x="100000" y="95000"/>
                                    </p:animScale>
                                    <p:animScale>
                                      <p:cBhvr>
                                        <p:cTn id="36"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72008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9876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4572000" cy="3785652"/>
          </a:xfrm>
          <a:prstGeom prst="rect">
            <a:avLst/>
          </a:prstGeom>
        </p:spPr>
        <p:txBody>
          <a:bodyPr>
            <a:spAutoFit/>
          </a:bodyPr>
          <a:lstStyle/>
          <a:p>
            <a:r>
              <a:rPr lang="en-US" sz="2000" b="1" dirty="0" smtClean="0">
                <a:solidFill>
                  <a:srgbClr val="FFFF00"/>
                </a:solidFill>
              </a:rPr>
              <a:t>Alcohol is harms your liver and brain. Drinking daily is enough to develop the habit into an addiction. Many people use alcohol to relieve anxiety, become more sociable and confident in dealing with others, help in relaxing one's self and to forget about an immediate problem. People, who have failed relationships, a broken career or those who are grieving over someone lost, find it helpful to drink in the morning to get them going with their day.</a:t>
            </a:r>
            <a:endParaRPr lang="ru-RU" sz="2000" b="1" dirty="0">
              <a:solidFill>
                <a:srgbClr val="FFFF00"/>
              </a:solidFill>
            </a:endParaRPr>
          </a:p>
        </p:txBody>
      </p:sp>
      <p:sp>
        <p:nvSpPr>
          <p:cNvPr id="3" name="Прямоугольник 2"/>
          <p:cNvSpPr/>
          <p:nvPr/>
        </p:nvSpPr>
        <p:spPr>
          <a:xfrm>
            <a:off x="179512" y="5517232"/>
            <a:ext cx="4572000" cy="1223412"/>
          </a:xfrm>
          <a:prstGeom prst="rect">
            <a:avLst/>
          </a:prstGeom>
        </p:spPr>
        <p:txBody>
          <a:bodyPr>
            <a:spAutoFit/>
          </a:bodyPr>
          <a:lstStyle/>
          <a:p>
            <a:r>
              <a:rPr lang="ru-RU" sz="1050" dirty="0" smtClean="0">
                <a:solidFill>
                  <a:srgbClr val="FF0000"/>
                </a:solidFill>
              </a:rPr>
              <a:t>Алкоголь шкодить </a:t>
            </a:r>
            <a:r>
              <a:rPr lang="ru-RU" sz="1050" dirty="0" err="1" smtClean="0">
                <a:solidFill>
                  <a:srgbClr val="FF0000"/>
                </a:solidFill>
              </a:rPr>
              <a:t>вашому</a:t>
            </a:r>
            <a:r>
              <a:rPr lang="ru-RU" sz="1050" dirty="0" smtClean="0">
                <a:solidFill>
                  <a:srgbClr val="FF0000"/>
                </a:solidFill>
              </a:rPr>
              <a:t> </a:t>
            </a:r>
            <a:r>
              <a:rPr lang="ru-RU" sz="1050" dirty="0" err="1" smtClean="0">
                <a:solidFill>
                  <a:srgbClr val="FF0000"/>
                </a:solidFill>
              </a:rPr>
              <a:t>печінки</a:t>
            </a:r>
            <a:r>
              <a:rPr lang="ru-RU" sz="1050" dirty="0" smtClean="0">
                <a:solidFill>
                  <a:srgbClr val="FF0000"/>
                </a:solidFill>
              </a:rPr>
              <a:t> і </a:t>
            </a:r>
            <a:r>
              <a:rPr lang="ru-RU" sz="1050" dirty="0" err="1" smtClean="0">
                <a:solidFill>
                  <a:srgbClr val="FF0000"/>
                </a:solidFill>
              </a:rPr>
              <a:t>мозку</a:t>
            </a:r>
            <a:r>
              <a:rPr lang="ru-RU" sz="1050" dirty="0" smtClean="0">
                <a:solidFill>
                  <a:srgbClr val="FF0000"/>
                </a:solidFill>
              </a:rPr>
              <a:t>. </a:t>
            </a:r>
            <a:r>
              <a:rPr lang="ru-RU" sz="1050" dirty="0" err="1" smtClean="0">
                <a:solidFill>
                  <a:srgbClr val="FF0000"/>
                </a:solidFill>
              </a:rPr>
              <a:t>Пити</a:t>
            </a:r>
            <a:r>
              <a:rPr lang="ru-RU" sz="1050" dirty="0" smtClean="0">
                <a:solidFill>
                  <a:srgbClr val="FF0000"/>
                </a:solidFill>
              </a:rPr>
              <a:t> </a:t>
            </a:r>
            <a:r>
              <a:rPr lang="ru-RU" sz="1050" dirty="0" err="1" smtClean="0">
                <a:solidFill>
                  <a:srgbClr val="FF0000"/>
                </a:solidFill>
              </a:rPr>
              <a:t>щодня</a:t>
            </a:r>
            <a:r>
              <a:rPr lang="ru-RU" sz="1050" dirty="0" smtClean="0">
                <a:solidFill>
                  <a:srgbClr val="FF0000"/>
                </a:solidFill>
              </a:rPr>
              <a:t> </a:t>
            </a:r>
            <a:r>
              <a:rPr lang="ru-RU" sz="1050" dirty="0" err="1" smtClean="0">
                <a:solidFill>
                  <a:srgbClr val="FF0000"/>
                </a:solidFill>
              </a:rPr>
              <a:t>достатньо</a:t>
            </a:r>
            <a:r>
              <a:rPr lang="ru-RU" sz="1050" dirty="0" smtClean="0">
                <a:solidFill>
                  <a:srgbClr val="FF0000"/>
                </a:solidFill>
              </a:rPr>
              <a:t>, </a:t>
            </a:r>
            <a:r>
              <a:rPr lang="ru-RU" sz="1050" dirty="0" err="1" smtClean="0">
                <a:solidFill>
                  <a:srgbClr val="FF0000"/>
                </a:solidFill>
              </a:rPr>
              <a:t>щоб</a:t>
            </a:r>
            <a:r>
              <a:rPr lang="ru-RU" sz="1050" dirty="0" smtClean="0">
                <a:solidFill>
                  <a:srgbClr val="FF0000"/>
                </a:solidFill>
              </a:rPr>
              <a:t> </a:t>
            </a:r>
            <a:r>
              <a:rPr lang="ru-RU" sz="1050" dirty="0" err="1" smtClean="0">
                <a:solidFill>
                  <a:srgbClr val="FF0000"/>
                </a:solidFill>
              </a:rPr>
              <a:t>виробити</a:t>
            </a:r>
            <a:r>
              <a:rPr lang="ru-RU" sz="1050" dirty="0" smtClean="0">
                <a:solidFill>
                  <a:srgbClr val="FF0000"/>
                </a:solidFill>
              </a:rPr>
              <a:t> </a:t>
            </a:r>
            <a:r>
              <a:rPr lang="ru-RU" sz="1050" dirty="0" err="1" smtClean="0">
                <a:solidFill>
                  <a:srgbClr val="FF0000"/>
                </a:solidFill>
              </a:rPr>
              <a:t>звичку</a:t>
            </a:r>
            <a:r>
              <a:rPr lang="ru-RU" sz="1050" dirty="0" smtClean="0">
                <a:solidFill>
                  <a:srgbClr val="FF0000"/>
                </a:solidFill>
              </a:rPr>
              <a:t> в </a:t>
            </a:r>
            <a:r>
              <a:rPr lang="ru-RU" sz="1050" dirty="0" err="1" smtClean="0">
                <a:solidFill>
                  <a:srgbClr val="FF0000"/>
                </a:solidFill>
              </a:rPr>
              <a:t>залежність</a:t>
            </a:r>
            <a:r>
              <a:rPr lang="ru-RU" sz="1050" dirty="0" smtClean="0">
                <a:solidFill>
                  <a:srgbClr val="FF0000"/>
                </a:solidFill>
              </a:rPr>
              <a:t>. </a:t>
            </a:r>
            <a:r>
              <a:rPr lang="ru-RU" sz="1050" dirty="0" err="1" smtClean="0">
                <a:solidFill>
                  <a:srgbClr val="FF0000"/>
                </a:solidFill>
              </a:rPr>
              <a:t>Багато</a:t>
            </a:r>
            <a:r>
              <a:rPr lang="ru-RU" sz="1050" dirty="0" smtClean="0">
                <a:solidFill>
                  <a:srgbClr val="FF0000"/>
                </a:solidFill>
              </a:rPr>
              <a:t> людей </a:t>
            </a:r>
            <a:r>
              <a:rPr lang="ru-RU" sz="1050" dirty="0" err="1" smtClean="0">
                <a:solidFill>
                  <a:srgbClr val="FF0000"/>
                </a:solidFill>
              </a:rPr>
              <a:t>використовують</a:t>
            </a:r>
            <a:r>
              <a:rPr lang="ru-RU" sz="1050" dirty="0" smtClean="0">
                <a:solidFill>
                  <a:srgbClr val="FF0000"/>
                </a:solidFill>
              </a:rPr>
              <a:t> алкоголь для </a:t>
            </a:r>
            <a:r>
              <a:rPr lang="ru-RU" sz="1050" dirty="0" err="1" smtClean="0">
                <a:solidFill>
                  <a:srgbClr val="FF0000"/>
                </a:solidFill>
              </a:rPr>
              <a:t>зняття</a:t>
            </a:r>
            <a:r>
              <a:rPr lang="ru-RU" sz="1050" dirty="0" smtClean="0">
                <a:solidFill>
                  <a:srgbClr val="FF0000"/>
                </a:solidFill>
              </a:rPr>
              <a:t> </a:t>
            </a:r>
            <a:r>
              <a:rPr lang="ru-RU" sz="1050" dirty="0" err="1" smtClean="0">
                <a:solidFill>
                  <a:srgbClr val="FF0000"/>
                </a:solidFill>
              </a:rPr>
              <a:t>тривожності</a:t>
            </a:r>
            <a:r>
              <a:rPr lang="ru-RU" sz="1050" dirty="0" smtClean="0">
                <a:solidFill>
                  <a:srgbClr val="FF0000"/>
                </a:solidFill>
              </a:rPr>
              <a:t>, </a:t>
            </a:r>
            <a:r>
              <a:rPr lang="ru-RU" sz="1050" dirty="0" err="1" smtClean="0">
                <a:solidFill>
                  <a:srgbClr val="FF0000"/>
                </a:solidFill>
              </a:rPr>
              <a:t>стають</a:t>
            </a:r>
            <a:r>
              <a:rPr lang="ru-RU" sz="1050" dirty="0" smtClean="0">
                <a:solidFill>
                  <a:srgbClr val="FF0000"/>
                </a:solidFill>
              </a:rPr>
              <a:t> </a:t>
            </a:r>
            <a:r>
              <a:rPr lang="ru-RU" sz="1050" dirty="0" err="1" smtClean="0">
                <a:solidFill>
                  <a:srgbClr val="FF0000"/>
                </a:solidFill>
              </a:rPr>
              <a:t>більш</a:t>
            </a:r>
            <a:r>
              <a:rPr lang="ru-RU" sz="1050" dirty="0" smtClean="0">
                <a:solidFill>
                  <a:srgbClr val="FF0000"/>
                </a:solidFill>
              </a:rPr>
              <a:t> </a:t>
            </a:r>
            <a:r>
              <a:rPr lang="ru-RU" sz="1050" dirty="0" err="1" smtClean="0">
                <a:solidFill>
                  <a:srgbClr val="FF0000"/>
                </a:solidFill>
              </a:rPr>
              <a:t>товариськими</a:t>
            </a:r>
            <a:r>
              <a:rPr lang="ru-RU" sz="1050" dirty="0" smtClean="0">
                <a:solidFill>
                  <a:srgbClr val="FF0000"/>
                </a:solidFill>
              </a:rPr>
              <a:t> і </a:t>
            </a:r>
            <a:r>
              <a:rPr lang="ru-RU" sz="1050" dirty="0" err="1" smtClean="0">
                <a:solidFill>
                  <a:srgbClr val="FF0000"/>
                </a:solidFill>
              </a:rPr>
              <a:t>впевненими</a:t>
            </a:r>
            <a:r>
              <a:rPr lang="ru-RU" sz="1050" dirty="0" smtClean="0">
                <a:solidFill>
                  <a:srgbClr val="FF0000"/>
                </a:solidFill>
              </a:rPr>
              <a:t> у </a:t>
            </a:r>
            <a:r>
              <a:rPr lang="ru-RU" sz="1050" dirty="0" err="1" smtClean="0">
                <a:solidFill>
                  <a:srgbClr val="FF0000"/>
                </a:solidFill>
              </a:rPr>
              <a:t>спілкуванні</a:t>
            </a:r>
            <a:r>
              <a:rPr lang="ru-RU" sz="1050" dirty="0" smtClean="0">
                <a:solidFill>
                  <a:srgbClr val="FF0000"/>
                </a:solidFill>
              </a:rPr>
              <a:t> з </a:t>
            </a:r>
            <a:r>
              <a:rPr lang="ru-RU" sz="1050" dirty="0" err="1" smtClean="0">
                <a:solidFill>
                  <a:srgbClr val="FF0000"/>
                </a:solidFill>
              </a:rPr>
              <a:t>іншими</a:t>
            </a:r>
            <a:r>
              <a:rPr lang="ru-RU" sz="1050" dirty="0" smtClean="0">
                <a:solidFill>
                  <a:srgbClr val="FF0000"/>
                </a:solidFill>
              </a:rPr>
              <a:t> людьми, </a:t>
            </a:r>
            <a:r>
              <a:rPr lang="ru-RU" sz="1050" dirty="0" err="1" smtClean="0">
                <a:solidFill>
                  <a:srgbClr val="FF0000"/>
                </a:solidFill>
              </a:rPr>
              <a:t>щоб</a:t>
            </a:r>
            <a:r>
              <a:rPr lang="ru-RU" sz="1050" dirty="0" smtClean="0">
                <a:solidFill>
                  <a:srgbClr val="FF0000"/>
                </a:solidFill>
              </a:rPr>
              <a:t> </a:t>
            </a:r>
            <a:r>
              <a:rPr lang="ru-RU" sz="1050" dirty="0" err="1" smtClean="0">
                <a:solidFill>
                  <a:srgbClr val="FF0000"/>
                </a:solidFill>
              </a:rPr>
              <a:t>допомогти</a:t>
            </a:r>
            <a:r>
              <a:rPr lang="ru-RU" sz="1050" dirty="0" smtClean="0">
                <a:solidFill>
                  <a:srgbClr val="FF0000"/>
                </a:solidFill>
              </a:rPr>
              <a:t> </a:t>
            </a:r>
            <a:r>
              <a:rPr lang="ru-RU" sz="1050" dirty="0" err="1" smtClean="0">
                <a:solidFill>
                  <a:srgbClr val="FF0000"/>
                </a:solidFill>
              </a:rPr>
              <a:t>відпочинку</a:t>
            </a:r>
            <a:r>
              <a:rPr lang="ru-RU" sz="1050" dirty="0" smtClean="0">
                <a:solidFill>
                  <a:srgbClr val="FF0000"/>
                </a:solidFill>
              </a:rPr>
              <a:t> в </a:t>
            </a:r>
            <a:r>
              <a:rPr lang="ru-RU" sz="1050" dirty="0" err="1" smtClean="0">
                <a:solidFill>
                  <a:srgbClr val="FF0000"/>
                </a:solidFill>
              </a:rPr>
              <a:t>собі</a:t>
            </a:r>
            <a:r>
              <a:rPr lang="ru-RU" sz="1050" dirty="0" smtClean="0">
                <a:solidFill>
                  <a:srgbClr val="FF0000"/>
                </a:solidFill>
              </a:rPr>
              <a:t> і забути про </a:t>
            </a:r>
            <a:r>
              <a:rPr lang="ru-RU" sz="1050" dirty="0" err="1" smtClean="0">
                <a:solidFill>
                  <a:srgbClr val="FF0000"/>
                </a:solidFill>
              </a:rPr>
              <a:t>своїх</a:t>
            </a:r>
            <a:r>
              <a:rPr lang="ru-RU" sz="1050" dirty="0" smtClean="0">
                <a:solidFill>
                  <a:srgbClr val="FF0000"/>
                </a:solidFill>
              </a:rPr>
              <a:t> </a:t>
            </a:r>
            <a:r>
              <a:rPr lang="ru-RU" sz="1050" dirty="0" err="1" smtClean="0">
                <a:solidFill>
                  <a:srgbClr val="FF0000"/>
                </a:solidFill>
              </a:rPr>
              <a:t>завдань</a:t>
            </a:r>
            <a:r>
              <a:rPr lang="ru-RU" sz="1050" dirty="0" smtClean="0">
                <a:solidFill>
                  <a:srgbClr val="FF0000"/>
                </a:solidFill>
              </a:rPr>
              <a:t>. Люди, </a:t>
            </a:r>
            <a:r>
              <a:rPr lang="ru-RU" sz="1050" dirty="0" err="1" smtClean="0">
                <a:solidFill>
                  <a:srgbClr val="FF0000"/>
                </a:solidFill>
              </a:rPr>
              <a:t>які</a:t>
            </a:r>
            <a:r>
              <a:rPr lang="ru-RU" sz="1050" dirty="0" smtClean="0">
                <a:solidFill>
                  <a:srgbClr val="FF0000"/>
                </a:solidFill>
              </a:rPr>
              <a:t> не </a:t>
            </a:r>
            <a:r>
              <a:rPr lang="ru-RU" sz="1050" dirty="0" err="1" smtClean="0">
                <a:solidFill>
                  <a:srgbClr val="FF0000"/>
                </a:solidFill>
              </a:rPr>
              <a:t>мають</a:t>
            </a:r>
            <a:r>
              <a:rPr lang="ru-RU" sz="1050" dirty="0" smtClean="0">
                <a:solidFill>
                  <a:srgbClr val="FF0000"/>
                </a:solidFill>
              </a:rPr>
              <a:t> </a:t>
            </a:r>
            <a:r>
              <a:rPr lang="ru-RU" sz="1050" dirty="0" err="1" smtClean="0">
                <a:solidFill>
                  <a:srgbClr val="FF0000"/>
                </a:solidFill>
              </a:rPr>
              <a:t>відношення</a:t>
            </a:r>
            <a:r>
              <a:rPr lang="ru-RU" sz="1050" dirty="0" smtClean="0">
                <a:solidFill>
                  <a:srgbClr val="FF0000"/>
                </a:solidFill>
              </a:rPr>
              <a:t>, </a:t>
            </a:r>
            <a:r>
              <a:rPr lang="ru-RU" sz="1050" dirty="0" err="1" smtClean="0">
                <a:solidFill>
                  <a:srgbClr val="FF0000"/>
                </a:solidFill>
              </a:rPr>
              <a:t>зламані</a:t>
            </a:r>
            <a:r>
              <a:rPr lang="ru-RU" sz="1050" dirty="0" smtClean="0">
                <a:solidFill>
                  <a:srgbClr val="FF0000"/>
                </a:solidFill>
              </a:rPr>
              <a:t> </a:t>
            </a:r>
            <a:r>
              <a:rPr lang="ru-RU" sz="1050" dirty="0" err="1" smtClean="0">
                <a:solidFill>
                  <a:srgbClr val="FF0000"/>
                </a:solidFill>
              </a:rPr>
              <a:t>кар'єри</a:t>
            </a:r>
            <a:r>
              <a:rPr lang="ru-RU" sz="1050" dirty="0" smtClean="0">
                <a:solidFill>
                  <a:srgbClr val="FF0000"/>
                </a:solidFill>
              </a:rPr>
              <a:t> </a:t>
            </a:r>
            <a:r>
              <a:rPr lang="ru-RU" sz="1050" dirty="0" err="1" smtClean="0">
                <a:solidFill>
                  <a:srgbClr val="FF0000"/>
                </a:solidFill>
              </a:rPr>
              <a:t>або</a:t>
            </a:r>
            <a:r>
              <a:rPr lang="ru-RU" sz="1050" dirty="0" smtClean="0">
                <a:solidFill>
                  <a:srgbClr val="FF0000"/>
                </a:solidFill>
              </a:rPr>
              <a:t> </a:t>
            </a:r>
            <a:r>
              <a:rPr lang="ru-RU" sz="1050" dirty="0" err="1" smtClean="0">
                <a:solidFill>
                  <a:srgbClr val="FF0000"/>
                </a:solidFill>
              </a:rPr>
              <a:t>ті</a:t>
            </a:r>
            <a:r>
              <a:rPr lang="ru-RU" sz="1050" dirty="0" smtClean="0">
                <a:solidFill>
                  <a:srgbClr val="FF0000"/>
                </a:solidFill>
              </a:rPr>
              <a:t>, </a:t>
            </a:r>
            <a:r>
              <a:rPr lang="ru-RU" sz="1050" dirty="0" err="1" smtClean="0">
                <a:solidFill>
                  <a:srgbClr val="FF0000"/>
                </a:solidFill>
              </a:rPr>
              <a:t>хто</a:t>
            </a:r>
            <a:r>
              <a:rPr lang="ru-RU" sz="1050" dirty="0" smtClean="0">
                <a:solidFill>
                  <a:srgbClr val="FF0000"/>
                </a:solidFill>
              </a:rPr>
              <a:t> </a:t>
            </a:r>
            <a:r>
              <a:rPr lang="ru-RU" sz="1050" dirty="0" err="1" smtClean="0">
                <a:solidFill>
                  <a:srgbClr val="FF0000"/>
                </a:solidFill>
              </a:rPr>
              <a:t>сумують</a:t>
            </a:r>
            <a:r>
              <a:rPr lang="ru-RU" sz="1050" dirty="0" smtClean="0">
                <a:solidFill>
                  <a:srgbClr val="FF0000"/>
                </a:solidFill>
              </a:rPr>
              <a:t> над ким-то </a:t>
            </a:r>
            <a:r>
              <a:rPr lang="ru-RU" sz="1050" dirty="0" err="1" smtClean="0">
                <a:solidFill>
                  <a:srgbClr val="FF0000"/>
                </a:solidFill>
              </a:rPr>
              <a:t>втрачені</a:t>
            </a:r>
            <a:r>
              <a:rPr lang="ru-RU" sz="1050" dirty="0" smtClean="0">
                <a:solidFill>
                  <a:srgbClr val="FF0000"/>
                </a:solidFill>
              </a:rPr>
              <a:t>, </a:t>
            </a:r>
            <a:r>
              <a:rPr lang="ru-RU" sz="1050" dirty="0" err="1" smtClean="0">
                <a:solidFill>
                  <a:srgbClr val="FF0000"/>
                </a:solidFill>
              </a:rPr>
              <a:t>корисно</a:t>
            </a:r>
            <a:r>
              <a:rPr lang="ru-RU" sz="1050" dirty="0" smtClean="0">
                <a:solidFill>
                  <a:srgbClr val="FF0000"/>
                </a:solidFill>
              </a:rPr>
              <a:t> </a:t>
            </a:r>
            <a:r>
              <a:rPr lang="ru-RU" sz="1050" dirty="0" err="1" smtClean="0">
                <a:solidFill>
                  <a:srgbClr val="FF0000"/>
                </a:solidFill>
              </a:rPr>
              <a:t>пити</a:t>
            </a:r>
            <a:r>
              <a:rPr lang="ru-RU" sz="1050" dirty="0" smtClean="0">
                <a:solidFill>
                  <a:srgbClr val="FF0000"/>
                </a:solidFill>
              </a:rPr>
              <a:t> </a:t>
            </a:r>
            <a:r>
              <a:rPr lang="ru-RU" sz="1050" dirty="0" err="1" smtClean="0">
                <a:solidFill>
                  <a:srgbClr val="FF0000"/>
                </a:solidFill>
              </a:rPr>
              <a:t>вранці</a:t>
            </a:r>
            <a:r>
              <a:rPr lang="ru-RU" sz="1050" dirty="0" smtClean="0">
                <a:solidFill>
                  <a:srgbClr val="FF0000"/>
                </a:solidFill>
              </a:rPr>
              <a:t>, </a:t>
            </a:r>
            <a:r>
              <a:rPr lang="ru-RU" sz="1050" dirty="0" err="1" smtClean="0">
                <a:solidFill>
                  <a:srgbClr val="FF0000"/>
                </a:solidFill>
              </a:rPr>
              <a:t>щоб</a:t>
            </a:r>
            <a:r>
              <a:rPr lang="ru-RU" sz="1050" dirty="0" smtClean="0">
                <a:solidFill>
                  <a:srgbClr val="FF0000"/>
                </a:solidFill>
              </a:rPr>
              <a:t> </a:t>
            </a:r>
            <a:r>
              <a:rPr lang="ru-RU" sz="1050" dirty="0" err="1" smtClean="0">
                <a:solidFill>
                  <a:srgbClr val="FF0000"/>
                </a:solidFill>
              </a:rPr>
              <a:t>отримати</a:t>
            </a:r>
            <a:r>
              <a:rPr lang="ru-RU" sz="1050" dirty="0" smtClean="0">
                <a:solidFill>
                  <a:srgbClr val="FF0000"/>
                </a:solidFill>
              </a:rPr>
              <a:t> </a:t>
            </a:r>
            <a:r>
              <a:rPr lang="ru-RU" sz="1050" dirty="0" err="1" smtClean="0">
                <a:solidFill>
                  <a:srgbClr val="FF0000"/>
                </a:solidFill>
              </a:rPr>
              <a:t>їх</a:t>
            </a:r>
            <a:r>
              <a:rPr lang="ru-RU" sz="1050" dirty="0" smtClean="0">
                <a:solidFill>
                  <a:srgbClr val="FF0000"/>
                </a:solidFill>
              </a:rPr>
              <a:t> буде з </a:t>
            </a:r>
            <a:r>
              <a:rPr lang="ru-RU" sz="1050" dirty="0" err="1" smtClean="0">
                <a:solidFill>
                  <a:srgbClr val="FF0000"/>
                </a:solidFill>
              </a:rPr>
              <a:t>їх</a:t>
            </a:r>
            <a:r>
              <a:rPr lang="ru-RU" sz="1050" dirty="0" smtClean="0">
                <a:solidFill>
                  <a:srgbClr val="FF0000"/>
                </a:solidFill>
              </a:rPr>
              <a:t> святом.</a:t>
            </a:r>
            <a:endParaRPr lang="ru-RU" sz="1050"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0648"/>
            <a:ext cx="2816150" cy="281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290" y="2636912"/>
            <a:ext cx="1590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93095"/>
            <a:ext cx="2960166" cy="225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836601"/>
            <a:ext cx="158417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997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500" fill="hold"/>
                                        <p:tgtEl>
                                          <p:spTgt spid="7171"/>
                                        </p:tgtEl>
                                        <p:attrNameLst>
                                          <p:attrName>ppt_w</p:attrName>
                                        </p:attrNameLst>
                                      </p:cBhvr>
                                      <p:tavLst>
                                        <p:tav tm="0">
                                          <p:val>
                                            <p:fltVal val="0"/>
                                          </p:val>
                                        </p:tav>
                                        <p:tav tm="100000">
                                          <p:val>
                                            <p:strVal val="#ppt_w"/>
                                          </p:val>
                                        </p:tav>
                                      </p:tavLst>
                                    </p:anim>
                                    <p:anim calcmode="lin" valueType="num">
                                      <p:cBhvr>
                                        <p:cTn id="25" dur="500" fill="hold"/>
                                        <p:tgtEl>
                                          <p:spTgt spid="7171"/>
                                        </p:tgtEl>
                                        <p:attrNameLst>
                                          <p:attrName>ppt_h</p:attrName>
                                        </p:attrNameLst>
                                      </p:cBhvr>
                                      <p:tavLst>
                                        <p:tav tm="0">
                                          <p:val>
                                            <p:fltVal val="0"/>
                                          </p:val>
                                        </p:tav>
                                        <p:tav tm="100000">
                                          <p:val>
                                            <p:strVal val="#ppt_h"/>
                                          </p:val>
                                        </p:tav>
                                      </p:tavLst>
                                    </p:anim>
                                    <p:animEffect transition="in" filter="fade">
                                      <p:cBhvr>
                                        <p:cTn id="26" dur="500"/>
                                        <p:tgtEl>
                                          <p:spTgt spid="717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wheel(1)">
                                      <p:cBhvr>
                                        <p:cTn id="31" dur="2000"/>
                                        <p:tgtEl>
                                          <p:spTgt spid="717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173"/>
                                        </p:tgtEl>
                                        <p:attrNameLst>
                                          <p:attrName>style.visibility</p:attrName>
                                        </p:attrNameLst>
                                      </p:cBhvr>
                                      <p:to>
                                        <p:strVal val="visible"/>
                                      </p:to>
                                    </p:set>
                                    <p:animEffect transition="in" filter="circle(in)">
                                      <p:cBhvr>
                                        <p:cTn id="36"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355529" cy="326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569904"/>
            <a:ext cx="4355529" cy="32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144464"/>
            <a:ext cx="4355528" cy="326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216" y="3546353"/>
            <a:ext cx="4418329" cy="331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117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1324</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"Smoking. Drugs. Alcohol"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Drugs. Alcohol"</dc:title>
  <dc:creator>User</dc:creator>
  <cp:lastModifiedBy>User</cp:lastModifiedBy>
  <cp:revision>4</cp:revision>
  <dcterms:created xsi:type="dcterms:W3CDTF">2014-04-09T17:17:10Z</dcterms:created>
  <dcterms:modified xsi:type="dcterms:W3CDTF">2014-04-09T17:44:19Z</dcterms:modified>
</cp:coreProperties>
</file>