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4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CCBF695-6A63-4E8F-B9E3-35855238441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65B1687-9953-46F7-84CB-41AE011783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8064896" cy="2375520"/>
          </a:xfrm>
        </p:spPr>
        <p:txBody>
          <a:bodyPr/>
          <a:lstStyle/>
          <a:p>
            <a:r>
              <a:rPr lang="ru-RU" dirty="0" smtClean="0"/>
              <a:t>Республиканская партия США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554416" cy="136889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/>
              <a:t>у</a:t>
            </a:r>
            <a:r>
              <a:rPr lang="ru-RU" dirty="0" smtClean="0"/>
              <a:t>ченицы 11-Б класса</a:t>
            </a:r>
          </a:p>
          <a:p>
            <a:pPr algn="r"/>
            <a:r>
              <a:rPr lang="ru-RU" dirty="0" err="1" smtClean="0"/>
              <a:t>Жилавская</a:t>
            </a:r>
            <a:r>
              <a:rPr lang="ru-RU" dirty="0" smtClean="0"/>
              <a:t> Екатерина</a:t>
            </a:r>
          </a:p>
          <a:p>
            <a:pPr algn="r"/>
            <a:r>
              <a:rPr lang="ru-RU" dirty="0" smtClean="0"/>
              <a:t>Рыжкова Оксана, </a:t>
            </a:r>
            <a:r>
              <a:rPr lang="ru-RU" dirty="0" err="1" smtClean="0"/>
              <a:t>Кадацких</a:t>
            </a:r>
            <a:r>
              <a:rPr lang="ru-RU" dirty="0" smtClean="0"/>
              <a:t> Анна,</a:t>
            </a:r>
          </a:p>
          <a:p>
            <a:pPr algn="r"/>
            <a:r>
              <a:rPr lang="ru-RU" dirty="0" err="1" smtClean="0"/>
              <a:t>Нетеплюк</a:t>
            </a:r>
            <a:r>
              <a:rPr lang="ru-RU" dirty="0" smtClean="0"/>
              <a:t> </a:t>
            </a:r>
            <a:r>
              <a:rPr lang="ru-RU" dirty="0" err="1" smtClean="0"/>
              <a:t>Дарья,Комарин</a:t>
            </a:r>
            <a:r>
              <a:rPr lang="ru-RU" dirty="0" smtClean="0"/>
              <a:t> Мария,</a:t>
            </a:r>
          </a:p>
          <a:p>
            <a:pPr algn="r"/>
            <a:r>
              <a:rPr lang="ru-RU" dirty="0" err="1" smtClean="0"/>
              <a:t>Невострюева</a:t>
            </a:r>
            <a:r>
              <a:rPr lang="ru-RU" dirty="0" smtClean="0"/>
              <a:t> Любовь, Гончаренко Валерия</a:t>
            </a:r>
          </a:p>
        </p:txBody>
      </p:sp>
    </p:spTree>
    <p:extLst>
      <p:ext uri="{BB962C8B-B14F-4D97-AF65-F5344CB8AC3E}">
        <p14:creationId xmlns:p14="http://schemas.microsoft.com/office/powerpoint/2010/main" val="202907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52128"/>
          </a:xfrm>
        </p:spPr>
        <p:txBody>
          <a:bodyPr>
            <a:noAutofit/>
          </a:bodyPr>
          <a:lstStyle/>
          <a:p>
            <a:r>
              <a:rPr lang="ru-RU" sz="3600" dirty="0"/>
              <a:t>Республиканцы, в отличие от демократов, придерживаются следующих позиций: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464496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снижение </a:t>
            </a:r>
            <a:r>
              <a:rPr lang="ru-RU" sz="1800" dirty="0"/>
              <a:t>налогов;</a:t>
            </a:r>
          </a:p>
          <a:p>
            <a:r>
              <a:rPr lang="ru-RU" sz="1800" dirty="0"/>
              <a:t>снижение дефицита государственного бюджета;</a:t>
            </a:r>
          </a:p>
          <a:p>
            <a:r>
              <a:rPr lang="ru-RU" sz="1800" dirty="0"/>
              <a:t>снижение государственных расходов на медицину и образование;</a:t>
            </a:r>
          </a:p>
          <a:p>
            <a:r>
              <a:rPr lang="ru-RU" sz="1800" dirty="0"/>
              <a:t>увеличение военных расходов и расходов на национальную безопасность;</a:t>
            </a:r>
          </a:p>
          <a:p>
            <a:r>
              <a:rPr lang="ru-RU" sz="1800" dirty="0"/>
              <a:t>более агрессивная внешняя политика;</a:t>
            </a:r>
          </a:p>
          <a:p>
            <a:r>
              <a:rPr lang="ru-RU" sz="1800" dirty="0"/>
              <a:t>борьба за нравственность и семейные ценности; ограничение абортов (особенно на поздних сроках беременности) и контрацепции;</a:t>
            </a:r>
          </a:p>
          <a:p>
            <a:r>
              <a:rPr lang="ru-RU" sz="1800" dirty="0"/>
              <a:t>противодействие мерам по защите окружающей среды, если такие меры противоречат интересам корпораций и фирм;</a:t>
            </a:r>
          </a:p>
          <a:p>
            <a:r>
              <a:rPr lang="ru-RU" sz="1800" dirty="0"/>
              <a:t>обеспечение свободы владения и ношения огнестрельного оружия;</a:t>
            </a:r>
          </a:p>
          <a:p>
            <a:r>
              <a:rPr lang="ru-RU" sz="1800" dirty="0"/>
              <a:t>противодействие увеличению минимальной заработной платы;</a:t>
            </a:r>
          </a:p>
          <a:p>
            <a:r>
              <a:rPr lang="ru-RU" sz="1800" dirty="0"/>
              <a:t>противодействие созданию профсоюзов на частных предприятиях;</a:t>
            </a:r>
          </a:p>
          <a:p>
            <a:r>
              <a:rPr lang="ru-RU" sz="1800" dirty="0"/>
              <a:t>сохранение применения смертной казни;</a:t>
            </a:r>
          </a:p>
          <a:p>
            <a:r>
              <a:rPr lang="ru-RU" sz="1800" dirty="0"/>
              <a:t>противодействие введению эвтаназии и научным исследованиям в области клонирования.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26024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696744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 и цвет партии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3528392" cy="48245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Неофициальный символ партии — слон (олицетворяет мощь), неофициальный цвет — красный. Партия была основана 28 февраля 1854 года в </a:t>
            </a:r>
            <a:r>
              <a:rPr lang="ru-RU" dirty="0" err="1" smtClean="0"/>
              <a:t>Рипон</a:t>
            </a:r>
            <a:r>
              <a:rPr lang="ru-RU" dirty="0" smtClean="0"/>
              <a:t>, штат Висконсин, путём объединения Партии Свободной Земли и фракции "Совесть".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968552" cy="3719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02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81800" cy="936104"/>
          </a:xfrm>
        </p:spPr>
        <p:txBody>
          <a:bodyPr/>
          <a:lstStyle/>
          <a:p>
            <a:pPr algn="ctr"/>
            <a:r>
              <a:rPr lang="ru-RU" dirty="0" smtClean="0"/>
              <a:t>Идеология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83183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Текущая</a:t>
            </a:r>
            <a:r>
              <a:rPr lang="ru-RU" dirty="0"/>
              <a:t>:</a:t>
            </a:r>
          </a:p>
          <a:p>
            <a:r>
              <a:rPr lang="ru-RU" dirty="0"/>
              <a:t>Неоконсерватизм,</a:t>
            </a:r>
          </a:p>
          <a:p>
            <a:r>
              <a:rPr lang="ru-RU" dirty="0"/>
              <a:t>социальный консерватизм,</a:t>
            </a:r>
          </a:p>
          <a:p>
            <a:r>
              <a:rPr lang="ru-RU" dirty="0"/>
              <a:t>финансовый консерватизм,</a:t>
            </a:r>
          </a:p>
          <a:p>
            <a:r>
              <a:rPr lang="ru-RU" dirty="0"/>
              <a:t>экономический либерализм,</a:t>
            </a:r>
          </a:p>
          <a:p>
            <a:r>
              <a:rPr lang="ru-RU" dirty="0" err="1"/>
              <a:t>либертарный</a:t>
            </a:r>
            <a:r>
              <a:rPr lang="ru-RU" dirty="0"/>
              <a:t> консерватизм</a:t>
            </a:r>
          </a:p>
          <a:p>
            <a:pPr marL="0" indent="0">
              <a:buNone/>
            </a:pPr>
            <a:r>
              <a:rPr lang="ru-RU" dirty="0"/>
              <a:t>Прежняя:</a:t>
            </a:r>
          </a:p>
          <a:p>
            <a:r>
              <a:rPr lang="ru-RU" dirty="0"/>
              <a:t>классический либерализм,</a:t>
            </a:r>
          </a:p>
          <a:p>
            <a:r>
              <a:rPr lang="ru-RU" dirty="0"/>
              <a:t>Аболиционизм</a:t>
            </a:r>
          </a:p>
        </p:txBody>
      </p:sp>
    </p:spTree>
    <p:extLst>
      <p:ext uri="{BB962C8B-B14F-4D97-AF65-F5344CB8AC3E}">
        <p14:creationId xmlns:p14="http://schemas.microsoft.com/office/powerpoint/2010/main" val="1396336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2617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Дуайт</a:t>
            </a:r>
            <a:r>
              <a:rPr lang="ru-RU" dirty="0" smtClean="0"/>
              <a:t> Эйзенхауэр</a:t>
            </a:r>
            <a:br>
              <a:rPr lang="ru-RU" dirty="0" smtClean="0"/>
            </a:br>
            <a:r>
              <a:rPr lang="ru-RU" sz="4000" dirty="0" smtClean="0"/>
              <a:t>(20 января 1953—20 января 1961)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28800"/>
            <a:ext cx="3322712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err="1" smtClean="0"/>
              <a:t>Дуайт</a:t>
            </a:r>
            <a:r>
              <a:rPr lang="ru-RU" sz="3000" dirty="0" smtClean="0"/>
              <a:t> Дэвид Эйзенхауэр— американский государственный и военный деятель, генерал армии (1944), 34-й президент США.</a:t>
            </a:r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0986"/>
            <a:ext cx="3384376" cy="4327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8559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7191"/>
            <a:ext cx="6696744" cy="11535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Ричард Никсон</a:t>
            </a:r>
            <a:br>
              <a:rPr lang="ru-RU" dirty="0" smtClean="0"/>
            </a:br>
            <a:r>
              <a:rPr lang="ru-RU" sz="4000" dirty="0" smtClean="0"/>
              <a:t>(</a:t>
            </a:r>
            <a:r>
              <a:rPr lang="ru-RU" sz="4000" dirty="0" smtClean="0"/>
              <a:t>20 января 1969—9 августа 1974)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3672408" cy="4749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Ричард </a:t>
            </a:r>
            <a:r>
              <a:rPr lang="ru-RU" dirty="0" err="1" smtClean="0"/>
              <a:t>Милхауз</a:t>
            </a:r>
            <a:r>
              <a:rPr lang="ru-RU" dirty="0" smtClean="0"/>
              <a:t> Никсон — 37-й Президент Соединённых Штатов Америки, 36-й вице-президент США (1953—1961). Первый и на данный момент единственный президент США, ушедший в отставку до окончания срока.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8241"/>
            <a:ext cx="3600946" cy="4565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04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618856" cy="200223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Джеральд</a:t>
            </a:r>
            <a:r>
              <a:rPr lang="ru-RU" dirty="0" smtClean="0"/>
              <a:t> Форд</a:t>
            </a:r>
            <a:br>
              <a:rPr lang="ru-RU" dirty="0" smtClean="0"/>
            </a:br>
            <a:r>
              <a:rPr lang="ru-RU" sz="2400" dirty="0" smtClean="0"/>
              <a:t>(9 августа 1974 — 20 января 1977)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276872"/>
            <a:ext cx="3106688" cy="3633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 err="1" smtClean="0"/>
              <a:t>Джеральд</a:t>
            </a:r>
            <a:r>
              <a:rPr lang="ru-RU" sz="3000" dirty="0" smtClean="0"/>
              <a:t> Рудольф Форд-младший — 38-й президент США, с 1974 по 1977 годы от Республиканской партии.</a:t>
            </a:r>
            <a:endParaRPr lang="ru-RU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0181"/>
            <a:ext cx="3728298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702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052" y="404664"/>
            <a:ext cx="7063308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Рональд Рейган</a:t>
            </a:r>
            <a:br>
              <a:rPr lang="ru-RU" dirty="0" smtClean="0"/>
            </a:br>
            <a:r>
              <a:rPr lang="ru-RU" sz="4000" dirty="0" smtClean="0"/>
              <a:t>(20 января 1981 — 20 января 1989)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80310"/>
            <a:ext cx="32507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3000" dirty="0" smtClean="0"/>
              <a:t>Рональд Уилсон Рейган</a:t>
            </a:r>
            <a:r>
              <a:rPr lang="ru-RU" sz="3000" dirty="0" smtClean="0"/>
              <a:t> </a:t>
            </a:r>
            <a:r>
              <a:rPr lang="vi-VN" sz="3000" dirty="0" smtClean="0"/>
              <a:t>— 40-й президент США. 33-й губернатор штата Калифорния (1967—1975). Также известен как актёр и радиоведущий.</a:t>
            </a:r>
            <a:endParaRPr lang="ru-RU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6096"/>
            <a:ext cx="3499514" cy="4374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0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9527"/>
            <a:ext cx="7704856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Джордж Герберт Уокер Буш </a:t>
            </a:r>
            <a:br>
              <a:rPr lang="ru-RU" dirty="0" smtClean="0"/>
            </a:br>
            <a:r>
              <a:rPr lang="ru-RU" sz="3600" dirty="0" smtClean="0"/>
              <a:t>(20 января 1989 — 20 января 1993)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700" dirty="0" smtClean="0"/>
              <a:t>Джордж Герберт Уокер Буш</a:t>
            </a:r>
            <a:r>
              <a:rPr lang="ru-RU" sz="2700" dirty="0" smtClean="0"/>
              <a:t> </a:t>
            </a:r>
            <a:r>
              <a:rPr lang="vi-VN" sz="2700" dirty="0" smtClean="0"/>
              <a:t>— 41-й президент США (в 1989—1993 годах), вице-президент при Рональде Рейгане (в 1981—1989 годах), конгрессмен, дипломат, директор ЦРУ, отец 43-го президента США Джорджа Буша-младшего.</a:t>
            </a:r>
            <a:endParaRPr lang="ru-RU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6200"/>
            <a:ext cx="3384376" cy="450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79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7228"/>
            <a:ext cx="3744416" cy="2293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Джордж Уокер Буш </a:t>
            </a:r>
            <a:br>
              <a:rPr lang="ru-RU" dirty="0" smtClean="0"/>
            </a:br>
            <a:r>
              <a:rPr lang="ru-RU" sz="3600" dirty="0" smtClean="0"/>
              <a:t>(20 января 2001 — 20 января 2009)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4186808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Джордж Уокер Буш — американский политик-республиканец, 43-й президент США, губернатор штата Техас с 1995 по 2000 год.</a:t>
            </a:r>
            <a:endParaRPr lang="ru-RU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2"/>
            <a:ext cx="3822420" cy="5064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6557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123</TotalTime>
  <Words>359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Республиканская партия США</vt:lpstr>
      <vt:lpstr>Символ и цвет партии</vt:lpstr>
      <vt:lpstr>Идеология</vt:lpstr>
      <vt:lpstr>Дуайт Эйзенхауэр (20 января 1953—20 января 1961)</vt:lpstr>
      <vt:lpstr>Ричард Никсон (20 января 1969—9 августа 1974)</vt:lpstr>
      <vt:lpstr>Джеральд Форд (9 августа 1974 — 20 января 1977)</vt:lpstr>
      <vt:lpstr>Рональд Рейган (20 января 1981 — 20 января 1989)</vt:lpstr>
      <vt:lpstr>Джордж Герберт Уокер Буш  (20 января 1989 — 20 января 1993)</vt:lpstr>
      <vt:lpstr>Джордж Уокер Буш  (20 января 2001 — 20 января 2009)</vt:lpstr>
      <vt:lpstr>Республиканцы, в отличие от демократов, придерживаются следующих позиций: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2013-11-13T21:04:27Z</dcterms:created>
  <dcterms:modified xsi:type="dcterms:W3CDTF">2013-11-13T23:08:07Z</dcterms:modified>
</cp:coreProperties>
</file>