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slideLayouts/slideLayout118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7" r:id="rId2"/>
    <p:sldMasterId id="2147483709" r:id="rId3"/>
    <p:sldMasterId id="2147483721" r:id="rId4"/>
    <p:sldMasterId id="2147483733" r:id="rId5"/>
    <p:sldMasterId id="2147483745" r:id="rId6"/>
    <p:sldMasterId id="2147483757" r:id="rId7"/>
    <p:sldMasterId id="2147483770" r:id="rId8"/>
    <p:sldMasterId id="2147483782" r:id="rId9"/>
    <p:sldMasterId id="2147483794" r:id="rId10"/>
    <p:sldMasterId id="2147483807" r:id="rId11"/>
  </p:sldMasterIdLst>
  <p:sldIdLst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30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83213B-C539-4C9A-85A6-56924A93F425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337FB-EEDC-4C5D-B327-5023ADBAD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83213B-C539-4C9A-85A6-56924A93F425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2337FB-EEDC-4C5D-B327-5023ADBAD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E3266-903E-4009-AEDC-646BBD3D0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048B7-DBCB-4BAA-A501-575C950B12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E1BA0-0C8E-4B94-84EC-966643BB27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E9EF6-5D78-40A1-9785-E16FDE10F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9DAF2-CB20-4EB8-9801-37F9BA0F6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E07E9-3343-4187-A355-926058A90C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5E07C-D38E-45FF-9B55-E6B46489F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579D6-47DC-4B4E-B43A-C084E8C918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39841-20D8-4202-A028-4919153D64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DF72B-25CF-4E25-A6AD-7FC9F3D27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83213B-C539-4C9A-85A6-56924A93F425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2337FB-EEDC-4C5D-B327-5023ADBAD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F3AD9-2770-4E8D-A91F-07F827047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33A79-88BF-4C4E-9772-4CB6A3446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47540-B6EC-4725-9D6D-E263AA1EE7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580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580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D9E5F-D552-4024-9F42-2F7CC99527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BEA67-17B8-4300-9FCE-6D6D18232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81BB0-6C90-4952-B476-3FE5081BC4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95B3D-8BF3-46D4-94E0-4CB8608226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0DB4-FEF7-4CD1-8EF5-5D71F7CFDE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8C569-0EFD-4010-A148-6F50974BF4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9CFE3-9248-4606-AB2A-61CDE7000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434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4F894-F23F-45B6-B630-2F80D3329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A6085-B714-45DE-B551-59A89040E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DB1B4-97F4-4749-9847-CE2875D89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33157-9F0F-4800-8C68-6633498E92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C7CCA-25CC-4E41-9EA8-849DADFE5E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58D63-E2E2-4FE1-82E5-5F12295B32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12B86-CA89-4C28-8499-203750C6D4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FD7D3-3E6B-4518-B0CD-E5D570BD9B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11D89-7E6B-4B7D-92DC-81748DC0D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7A587-7438-45CB-8103-6F5FCC224B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3A6B2-C11B-4B11-B984-2D45A9AC35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B1299-1273-43A2-8786-33773A8B0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83213B-C539-4C9A-85A6-56924A93F425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2337FB-EEDC-4C5D-B327-5023ADBAD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CE294-F4C8-44FA-BA7F-5786F1476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348F4-CFCA-4104-A27C-B45EACEEEC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80BEB-4605-43B2-83DF-CE4C9C5BD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46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B0B20-6222-485F-B075-19D2FD339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76B58-5955-4724-BBF4-B3386881F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270AD-EA7D-47A5-849F-C28ACF7EF4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E9775-5A01-434D-B5A3-07CE07F7D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7BC48-4408-4168-B12A-4443B6624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BEC26-F15B-459D-BCF1-04F91B9CFB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77CBF-19C2-4706-8089-D5E002D6D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83213B-C539-4C9A-85A6-56924A93F425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2337FB-EEDC-4C5D-B327-5023ADBAD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D389C-26E8-493B-B0BC-20AF86FC3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DDBCF-DFD7-4626-8A54-233091D710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1A426-B862-4B5F-A1AF-0286A58FF5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DD897-ED23-4412-83A4-F951F6137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56CC7-31C8-4155-B934-C1E4324890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9C0AD-8A57-4ACD-8E5C-8E8B2A117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82F33-223E-4DEF-B2CF-8ABAC0E47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80E9D-EA56-49B6-9423-1E55B830A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AC2E8-5AB5-4C9D-B092-CA80DF3E2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FD06D-4370-44B2-845F-FCF081DD89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83213B-C539-4C9A-85A6-56924A93F425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2337FB-EEDC-4C5D-B327-5023ADBAD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1D5A6-FD51-4332-961B-3B7C562E69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57314-3C87-411D-B54F-F2DC8A0C8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4F6F0-F8C6-4F7E-AACC-887C8EA06A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C0E35-F3A4-42AE-B71A-A2C2ED569A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6EDDE-39BB-4D8D-8FC7-1475351E95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312" y="186"/>
              <a:ext cx="4299" cy="3371"/>
              <a:chOff x="0" y="2"/>
              <a:chExt cx="5533" cy="4339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0" y="2"/>
                <a:ext cx="5470" cy="4339"/>
                <a:chOff x="0" y="2"/>
                <a:chExt cx="5470" cy="4339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339" y="788"/>
                  <a:ext cx="2919" cy="2149"/>
                  <a:chOff x="1265" y="816"/>
                  <a:chExt cx="2919" cy="2149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6"/>
                    <a:ext cx="2919" cy="214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7" name="Group 11"/>
                <p:cNvGrpSpPr>
                  <a:grpSpLocks/>
                </p:cNvGrpSpPr>
                <p:nvPr/>
              </p:nvGrpSpPr>
              <p:grpSpPr bwMode="auto">
                <a:xfrm>
                  <a:off x="0" y="2"/>
                  <a:ext cx="5470" cy="4339"/>
                  <a:chOff x="0" y="2"/>
                  <a:chExt cx="5470" cy="4339"/>
                </a:xfrm>
              </p:grpSpPr>
              <p:grpSp>
                <p:nvGrpSpPr>
                  <p:cNvPr id="22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4"/>
                    <a:ext cx="1259" cy="2324"/>
                    <a:chOff x="3470" y="1532"/>
                    <a:chExt cx="1259" cy="2324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8"/>
                      <a:ext cx="1725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3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2" cy="1332"/>
                    <a:chOff x="2864" y="2019"/>
                    <a:chExt cx="2462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4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3"/>
                    <a:ext cx="2478" cy="1065"/>
                    <a:chOff x="2896" y="1831"/>
                    <a:chExt cx="2478" cy="1065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1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76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77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78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2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79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1"/>
                    <a:ext cx="1879" cy="424"/>
                    <a:chOff x="2938" y="919"/>
                    <a:chExt cx="1879" cy="424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9"/>
                      <a:ext cx="66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80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81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82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8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8"/>
                    <a:chOff x="-74" y="1813"/>
                    <a:chExt cx="2472" cy="928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8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8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8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8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3"/>
                    <a:ext cx="1849" cy="552"/>
                    <a:chOff x="616" y="901"/>
                    <a:chExt cx="1849" cy="552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1"/>
                      <a:ext cx="66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4"/>
                    <a:ext cx="778" cy="1515"/>
                    <a:chOff x="1633" y="102"/>
                    <a:chExt cx="778" cy="1515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9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2"/>
                    <a:ext cx="635" cy="1534"/>
                    <a:chOff x="1935" y="30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6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6"/>
                      <a:ext cx="570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3"/>
                    <a:ext cx="1846" cy="567"/>
                    <a:chOff x="2822" y="671"/>
                    <a:chExt cx="1846" cy="567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1"/>
                      <a:ext cx="663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3" cy="717"/>
                    <a:chOff x="2683" y="445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grpSp>
                <p:nvGrpSpPr>
                  <p:cNvPr id="27796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8" cy="1520"/>
                    <a:chOff x="2800" y="41"/>
                    <a:chExt cx="638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2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7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0" y="133"/>
                    <a:ext cx="1015" cy="1464"/>
                    <a:chOff x="2936" y="161"/>
                    <a:chExt cx="1015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2"/>
                      <a:ext cx="1156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1"/>
                      <a:ext cx="622" cy="42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8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799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800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5" cy="2372"/>
                    <a:chOff x="1455" y="1936"/>
                    <a:chExt cx="765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801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0"/>
                    <a:ext cx="460" cy="2329"/>
                    <a:chOff x="1952" y="1988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9" y="2693"/>
                      <a:ext cx="1712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0" y="3896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802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803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40"/>
                    <a:ext cx="882" cy="2422"/>
                    <a:chOff x="3180" y="1868"/>
                    <a:chExt cx="882" cy="2422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8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3" cy="46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804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2" cy="2385"/>
                    <a:chOff x="3006" y="1984"/>
                    <a:chExt cx="622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599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805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1"/>
                    <a:chOff x="2819" y="2099"/>
                    <a:chExt cx="404" cy="2221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7" y="2711"/>
                      <a:ext cx="147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7806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9" cy="2184"/>
                    <a:chOff x="2287" y="2135"/>
                    <a:chExt cx="429" cy="2184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3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6"/>
                      <a:ext cx="771" cy="29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</p:grpSp>
          </p:grpSp>
          <p:grpSp>
            <p:nvGrpSpPr>
              <p:cNvPr id="27807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33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5"/>
                    <a:ext cx="2568" cy="2047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0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5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5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7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29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34" name="Group 120"/>
            <p:cNvGrpSpPr>
              <a:grpSpLocks/>
            </p:cNvGrpSpPr>
            <p:nvPr/>
          </p:nvGrpSpPr>
          <p:grpSpPr bwMode="auto">
            <a:xfrm>
              <a:off x="1476" y="455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7783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7784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EBDD4-5F23-4558-81C1-053429575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2AA07-4D4A-433A-AF9E-6A98DE3E5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3BAEA-2F22-4E00-83DB-A74AAA43E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34B56-5A57-4877-A222-581EF4432B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905D8-89B1-4F9B-90A8-055DD39D6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83213B-C539-4C9A-85A6-56924A93F425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2337FB-EEDC-4C5D-B327-5023ADBAD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70A4A-42DD-4653-9651-846A47BBE5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D7E61-813F-41A0-9770-849149CB7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A9A63-2D8E-44D9-807F-2E7B8EFF7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4AA6E-4EF9-4877-89AA-9AC220048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13EE7-5B83-4E61-A1E7-B88800921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3AC54-5D5B-4964-9825-9E2BD0E1F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176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76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4530C-5F5F-4B3C-A09A-427C7D742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4C510-5D97-4729-9B44-77176DCDB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D02EB-B50E-4526-B89E-69D8AFC1A4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2DCF1-6D1C-4AB9-A083-029F2D6E8E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83213B-C539-4C9A-85A6-56924A93F425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2337FB-EEDC-4C5D-B327-5023ADBAD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2918F-9709-4555-A7D7-75F1141BA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F72B0-8EC1-47A7-A2F2-6C095D8EB2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439F2-C537-4567-BA0B-7E4581980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AEAD2-066C-4B20-8E1D-60BB8D8EAD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70370-9B16-48C9-AF2C-BBD1A6AA52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875E2-A5BA-4FB6-93D6-9D4698F88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02A1F-EB53-4F31-952A-ECD00EDAC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5881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5882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4E789-A201-4853-8EC5-B866D318B8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0B75D-0115-4814-966C-CAC1940014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7E257-9DBD-44B3-ABA8-5F562F787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83213B-C539-4C9A-85A6-56924A93F425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2337FB-EEDC-4C5D-B327-5023ADBAD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05D8F-944F-43B5-AF95-6436C4B59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48CAD-8D99-47DF-929E-DAAF6ADFC6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B82B4-0B31-449F-AF4B-F9B924B73D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8F93B-ABE3-40E6-AFB2-D40565D1BA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3431D-EDB1-4212-BEFA-C286ECBB7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BF2B6-6180-4C9A-89B3-6529F2F8A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DD688-8A6C-4D9C-9B22-4C9E5064A7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A7B23-22F8-4AF7-83B0-F0B9B40E7B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F7BD5-6A99-45C0-8EAF-29F4324DC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995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995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C7E5A-D3C9-4B12-AF7C-19EBD2A59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83213B-C539-4C9A-85A6-56924A93F425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2337FB-EEDC-4C5D-B327-5023ADBAD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F9863-D55A-42C7-A48A-5C9F5AEC58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7D4FD-0872-4C52-841B-BFF6F2AAE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33E63-F592-4F53-A5A6-A61907EF2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23744-9AFD-441B-9F88-58E82302B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F118F-AB6F-4465-BC0A-B35C747526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4F72E-AD28-48ED-8232-70EEC6579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84698-22EC-495A-942B-C3F8C88284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B543F-2822-47D9-A96C-ECCC09422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5903-62A5-4E17-AE97-0CF2193F9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975E4-24F1-439C-82B2-F66E4523D2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83213B-C539-4C9A-85A6-56924A93F425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2337FB-EEDC-4C5D-B327-5023ADBAD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42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6D6BE-825B-4BE3-9681-124CE9ED0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43D24-BAAA-42E9-924A-247A0ADD2B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45528-D1EB-40CB-B8F5-8D4A58085B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9A979-DCD5-43ED-9E93-AE45C2998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B20E1-8812-406F-AED3-0DC470707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92F5E-20EB-413F-9EB9-EF878CDAA4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27218-B648-4C95-A1D6-E5FFAFF4B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344CD-DF8D-4EBE-9DB8-1EDDCC8F6C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4321B-D45A-4ACC-B087-8091D50B71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0E458-78CF-4484-A1C2-01D72F6792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Relationship Id="rId14" Type="http://schemas.openxmlformats.org/officeDocument/2006/relationships/image" Target="../media/image2.jpe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1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128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8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8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883213B-C539-4C9A-85A6-56924A93F425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1128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128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D2337FB-EEDC-4C5D-B327-5023ADBADAFC}" type="slidenum">
              <a:rPr lang="ru-RU" smtClean="0"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568F2DC-B680-475C-9059-AEB7954D2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7475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477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477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477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7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C6AB414C-9BD5-4E18-9D46-111908F8F0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478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331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1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81A5708C-A353-4993-A435-8E03326229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843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84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6680B77-7DC7-41D2-854B-CDECADF45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844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4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84A9A79-125C-48CB-9AAD-2BB0A6727E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5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6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7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8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9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2550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26628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62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26631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632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26634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635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2663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663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9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26642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0" y="2235"/>
                    <a:ext cx="171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43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19" cy="4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26645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46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1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26648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49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2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26651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6" y="1628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52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900" cy="5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3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26654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55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4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26657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58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1"/>
                    <a:ext cx="755" cy="35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5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26660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0" y="1128"/>
                    <a:ext cx="1240" cy="20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61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6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26663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1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64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7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26666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6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67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8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26669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70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6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9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26672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73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26675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3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76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26678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79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38"/>
                    <a:ext cx="755" cy="35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2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26681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82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3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26684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85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4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26687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88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5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26690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91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26693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94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7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26696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6" y="921"/>
                    <a:ext cx="1052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697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8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26699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4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00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6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9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26702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03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5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26704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6705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grpSp>
              <p:nvGrpSpPr>
                <p:cNvPr id="30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26707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5" y="933"/>
                    <a:ext cx="1055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08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26710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11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56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26713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14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59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26716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17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3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62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26719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20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7" y="3632"/>
                    <a:ext cx="848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65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26722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1" y="2685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23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3" y="3891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68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26725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26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71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26728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3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29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06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74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26731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3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32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38"/>
                    <a:ext cx="86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77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26734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1" y="2708"/>
                    <a:ext cx="1463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35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4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680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26737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738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1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</p:grpSp>
          <p:sp>
            <p:nvSpPr>
              <p:cNvPr id="26739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0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1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1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2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3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9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4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5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6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7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8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49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0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1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1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2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3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4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5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6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7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8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59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760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512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4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763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764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765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299ED2D-76D4-46BC-ACA9-0C1459F4DC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2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725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07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072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3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3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3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3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07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0736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37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38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39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40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41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74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4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4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4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04BFFACA-EE85-4C00-A80C-59FFC317AC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1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3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4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5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6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7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8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9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0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34832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3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4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5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6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7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8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9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0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1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2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3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4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5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6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7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8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9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0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1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2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3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4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5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6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4857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4858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59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60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61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7A1A8FE-BA4E-4359-8B1E-D946C7F270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3891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1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1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1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1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893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93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3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3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0D4BCFD3-1F63-42BD-B87C-5F807EE621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893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53251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53252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53253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21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707273F6-9055-4671-B22E-18D465360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4%D1%80%D0%B0%D0%BD%D1%86%D1%96%D1%8F" TargetMode="External"/><Relationship Id="rId13" Type="http://schemas.openxmlformats.org/officeDocument/2006/relationships/hyperlink" Target="http://uk.wikipedia.org/wiki/%D0%9F%D0%B0%D1%80%D0%B8%D0%B7%D1%8C%D0%BA%D0%B0_%D0%BC%D0%B8%D1%80%D0%BD%D0%B0_%D0%BA%D0%BE%D0%BD%D1%84%D0%B5%D1%80%D0%B5%D0%BD%D1%86%D1%96%D1%8F_1919%E2%80%941920" TargetMode="External"/><Relationship Id="rId3" Type="http://schemas.openxmlformats.org/officeDocument/2006/relationships/hyperlink" Target="http://uk.wikipedia.org/wiki/28_%D1%87%D0%B5%D1%80%D0%B2%D0%BD%D1%8F" TargetMode="External"/><Relationship Id="rId7" Type="http://schemas.openxmlformats.org/officeDocument/2006/relationships/hyperlink" Target="http://uk.wikipedia.org/wiki/%D0%92%D0%B5%D0%BB%D0%B8%D0%BA%D0%B0_%D0%91%D1%80%D0%B8%D1%82%D0%B0%D0%BD%D1%96%D1%8F" TargetMode="External"/><Relationship Id="rId12" Type="http://schemas.openxmlformats.org/officeDocument/2006/relationships/hyperlink" Target="http://uk.wikipedia.org/wiki/%D0%9D%D1%96%D0%BC%D0%B5%D1%87%D1%87%D0%B8%D0%BD%D0%B0" TargetMode="External"/><Relationship Id="rId2" Type="http://schemas.openxmlformats.org/officeDocument/2006/relationships/hyperlink" Target="http://uk.wikipedia.org/wiki/%D0%92%D0%B5%D1%80%D1%81%D0%B0%D0%BB%D1%8C" TargetMode="External"/><Relationship Id="rId1" Type="http://schemas.openxmlformats.org/officeDocument/2006/relationships/slideLayout" Target="../slideLayouts/slideLayout102.xml"/><Relationship Id="rId6" Type="http://schemas.openxmlformats.org/officeDocument/2006/relationships/hyperlink" Target="http://uk.wikipedia.org/wiki/%D0%A1%D0%A8%D0%90" TargetMode="External"/><Relationship Id="rId11" Type="http://schemas.openxmlformats.org/officeDocument/2006/relationships/hyperlink" Target="http://uk.wikipedia.org/wiki/%D0%91%D0%B5%D0%BB%D1%8C%D0%B3%D1%96%D1%8F" TargetMode="External"/><Relationship Id="rId5" Type="http://schemas.openxmlformats.org/officeDocument/2006/relationships/hyperlink" Target="http://uk.wikipedia.org/wiki/%D0%9F%D0%B5%D1%80%D1%88%D0%B0_%D1%81%D0%B2%D1%96%D1%82%D0%BE%D0%B2%D0%B0_%D0%B2%D1%96%D0%B9%D0%BD%D0%B0" TargetMode="External"/><Relationship Id="rId15" Type="http://schemas.openxmlformats.org/officeDocument/2006/relationships/image" Target="../media/image3.png"/><Relationship Id="rId10" Type="http://schemas.openxmlformats.org/officeDocument/2006/relationships/hyperlink" Target="http://uk.wikipedia.org/wiki/%D0%AF%D0%BF%D0%BE%D0%BD%D1%96%D1%8F" TargetMode="External"/><Relationship Id="rId4" Type="http://schemas.openxmlformats.org/officeDocument/2006/relationships/hyperlink" Target="http://uk.wikipedia.org/wiki/1919" TargetMode="External"/><Relationship Id="rId9" Type="http://schemas.openxmlformats.org/officeDocument/2006/relationships/hyperlink" Target="http://uk.wikipedia.org/wiki/%D0%86%D1%82%D0%B0%D0%BB%D1%96%D1%8F" TargetMode="External"/><Relationship Id="rId14" Type="http://schemas.openxmlformats.org/officeDocument/2006/relationships/hyperlink" Target="http://uk.wikipedia.org/wiki/%D0%9B%D1%96%D0%B3%D0%B0_%D0%9D%D0%B0%D1%86%D1%96%D0%B9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4%D0%B5%D0%B2%D1%96%D0%B4_%D0%9B%D0%BB%D0%BE%D0%B9%D0%B4_%D0%94%D0%B6%D0%BE%D1%80%D0%B4%D0%B6" TargetMode="External"/><Relationship Id="rId3" Type="http://schemas.openxmlformats.org/officeDocument/2006/relationships/hyperlink" Target="http://uk.wikipedia.org/wiki/%D0%A4%D1%80%D0%B0%D0%BD%D1%86%D1%96%D1%8F" TargetMode="External"/><Relationship Id="rId7" Type="http://schemas.openxmlformats.org/officeDocument/2006/relationships/hyperlink" Target="http://uk.wikipedia.org/w/index.php?title=%D0%9F%D1%80%D0%B5%D0%BC%27%D1%94%D1%80-%D0%BC%D1%96%D0%BD%D1%96%D1%81%D1%82%D1%80_%D0%86%D1%82%D0%B0%D0%BB%D1%96%D1%97&amp;action=edit&amp;redlink=1" TargetMode="External"/><Relationship Id="rId2" Type="http://schemas.openxmlformats.org/officeDocument/2006/relationships/hyperlink" Target="http://uk.wikipedia.org/wiki/%D0%92%D0%B5%D0%BB%D0%B8%D0%BA%D0%B0_%D0%91%D1%80%D0%B8%D1%82%D0%B0%D0%BD%D1%96%D1%8F" TargetMode="External"/><Relationship Id="rId1" Type="http://schemas.openxmlformats.org/officeDocument/2006/relationships/slideLayout" Target="../slideLayouts/slideLayout102.xml"/><Relationship Id="rId6" Type="http://schemas.openxmlformats.org/officeDocument/2006/relationships/hyperlink" Target="http://uk.wikipedia.org/wiki/%D0%AF%D0%BF%D0%BE%D0%BD%D1%81%D1%8C%D0%BA%D0%B0_%D1%96%D0%BC%D0%BF%D0%B5%D1%80%D1%96%D1%8F" TargetMode="External"/><Relationship Id="rId11" Type="http://schemas.openxmlformats.org/officeDocument/2006/relationships/image" Target="../media/image4.jpeg"/><Relationship Id="rId5" Type="http://schemas.openxmlformats.org/officeDocument/2006/relationships/hyperlink" Target="http://uk.wikipedia.org/wiki/%D0%9A%D0%BE%D1%80%D0%BE%D0%BB%D1%96%D0%B2%D1%81%D1%82%D0%B2%D0%BE_%D0%86%D1%82%D0%B0%D0%BB%D1%96%D1%8F_(1861-1946)" TargetMode="External"/><Relationship Id="rId10" Type="http://schemas.openxmlformats.org/officeDocument/2006/relationships/hyperlink" Target="http://uk.wikipedia.org/wiki/%D0%92%D1%83%D0%B4%D1%80%D0%BE_%D0%92%D1%96%D0%BB%D1%8C%D1%81%D0%BE%D0%BD" TargetMode="External"/><Relationship Id="rId4" Type="http://schemas.openxmlformats.org/officeDocument/2006/relationships/hyperlink" Target="http://uk.wikipedia.org/wiki/%D0%A1%D0%A8%D0%90" TargetMode="External"/><Relationship Id="rId9" Type="http://schemas.openxmlformats.org/officeDocument/2006/relationships/hyperlink" Target="http://uk.wikipedia.org/wiki/%D0%96%D0%BE%D1%80%D0%B6_%D0%9A%D0%BB%D0%B5%D0%BC%D0%B0%D0%BD%D1%81%D0%B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2%D1%83%D0%B4%D1%80%D0%BE_%D0%92%D1%96%D0%BB%D1%8C%D1%81%D0%BE%D0%BD" TargetMode="External"/><Relationship Id="rId1" Type="http://schemas.openxmlformats.org/officeDocument/2006/relationships/slideLayout" Target="../slideLayouts/slideLayout10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2%D1%83%D0%B4%D1%80%D0%BE_%D0%92%D1%96%D0%BB%D1%8C%D1%81%D0%BE%D0%BD" TargetMode="External"/><Relationship Id="rId2" Type="http://schemas.openxmlformats.org/officeDocument/2006/relationships/hyperlink" Target="http://uk.wikipedia.org/w/index.php?title=%D0%86%D0%BD%D1%82%D0%B5%D1%80%D0%B2%D0%B5%D0%BD%D1%86%D1%96%D0%BE%D0%BD%D1%96%D0%B7%D0%BC&amp;action=edit&amp;redlink=1" TargetMode="External"/><Relationship Id="rId1" Type="http://schemas.openxmlformats.org/officeDocument/2006/relationships/slideLayout" Target="../slideLayouts/slideLayout102.xml"/><Relationship Id="rId5" Type="http://schemas.openxmlformats.org/officeDocument/2006/relationships/hyperlink" Target="http://uk.wikipedia.org/w/index.php?title=%D0%A7%D0%BE%D1%82%D0%B8%D1%80%D0%BD%D0%B0%D0%B4%D1%86%D1%8F%D1%82%D1%8C_%D0%BF%D1%83%D0%BD%D0%BA%D1%82%D1%96%D0%B2_%D0%92%D1%96%D0%BB%D1%8C%D1%81%D0%BE%D0%BD%D0%B0&amp;action=edit&amp;redlink=1" TargetMode="External"/><Relationship Id="rId4" Type="http://schemas.openxmlformats.org/officeDocument/2006/relationships/hyperlink" Target="http://uk.wikipedia.org/w/index.php?title=%D0%95%D0%B4%D0%B2%D0%B0%D1%80%D0%B4_%D0%93%D0%B0%D1%83%D1%81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6%D0%BE%D1%80%D0%B6_%D0%9A%D0%BB%D0%B5%D0%BC%D0%B0%D0%BD%D1%81%D0%BE" TargetMode="External"/><Relationship Id="rId1" Type="http://schemas.openxmlformats.org/officeDocument/2006/relationships/slideLayout" Target="../slideLayouts/slideLayout10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19" TargetMode="External"/><Relationship Id="rId2" Type="http://schemas.openxmlformats.org/officeDocument/2006/relationships/hyperlink" Target="http://uk.wikipedia.org/wiki/%D0%9F%D0%B0%D1%80%D0%B8%D0%B7%D1%8C%D0%BA%D0%B0_%D0%BC%D0%B8%D1%80%D0%BD%D0%B0_%D0%BA%D0%BE%D0%BD%D1%84%D0%B5%D1%80%D0%B5%D0%BD%D1%86%D1%96%D1%8F_1919-1920" TargetMode="External"/><Relationship Id="rId1" Type="http://schemas.openxmlformats.org/officeDocument/2006/relationships/slideLayout" Target="../slideLayouts/slideLayout102.xml"/><Relationship Id="rId5" Type="http://schemas.openxmlformats.org/officeDocument/2006/relationships/image" Target="../media/image5.jpeg"/><Relationship Id="rId4" Type="http://schemas.openxmlformats.org/officeDocument/2006/relationships/hyperlink" Target="http://uk.wikipedia.org/wiki/1920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uk-UA" b="1" dirty="0" smtClean="0"/>
              <a:t>Версальський </a:t>
            </a:r>
            <a:r>
              <a:rPr lang="uk-UA" b="1" dirty="0" smtClean="0"/>
              <a:t>договір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uk-UA" sz="1600" dirty="0" smtClean="0"/>
              <a:t>Учениці 10-А класу</a:t>
            </a:r>
          </a:p>
          <a:p>
            <a:r>
              <a:rPr lang="uk-UA" sz="1600" dirty="0" smtClean="0"/>
              <a:t>КЗО ДСЗШ №147</a:t>
            </a:r>
          </a:p>
          <a:p>
            <a:r>
              <a:rPr lang="uk-UA" sz="1600" dirty="0" err="1" smtClean="0"/>
              <a:t>ім.В.Чорновола</a:t>
            </a:r>
            <a:endParaRPr lang="uk-UA" sz="1600" dirty="0" smtClean="0"/>
          </a:p>
          <a:p>
            <a:r>
              <a:rPr lang="uk-UA" sz="1600" dirty="0" smtClean="0"/>
              <a:t>Іващенко Ірини</a:t>
            </a:r>
            <a:endParaRPr lang="ru-RU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Переділ</a:t>
            </a:r>
            <a:r>
              <a:rPr lang="ru-RU" b="1" dirty="0" smtClean="0"/>
              <a:t> </a:t>
            </a:r>
            <a:r>
              <a:rPr lang="ru-RU" b="1" dirty="0" err="1" smtClean="0"/>
              <a:t>німецьких</a:t>
            </a:r>
            <a:r>
              <a:rPr lang="ru-RU" b="1" dirty="0" smtClean="0"/>
              <a:t> </a:t>
            </a:r>
            <a:r>
              <a:rPr lang="ru-RU" b="1" dirty="0" err="1" smtClean="0"/>
              <a:t>колоній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92922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1600" dirty="0" err="1" smtClean="0"/>
              <a:t>Колонії</a:t>
            </a:r>
            <a:r>
              <a:rPr lang="ru-RU" sz="1600" dirty="0" smtClean="0"/>
              <a:t> </a:t>
            </a:r>
            <a:r>
              <a:rPr lang="ru-RU" sz="1600" dirty="0" err="1" smtClean="0"/>
              <a:t>Німеччини</a:t>
            </a:r>
            <a:r>
              <a:rPr lang="ru-RU" sz="1600" dirty="0" smtClean="0"/>
              <a:t> (Камерун, Того, </a:t>
            </a:r>
            <a:r>
              <a:rPr lang="ru-RU" sz="1600" dirty="0" err="1" smtClean="0"/>
              <a:t>Танганьїка</a:t>
            </a:r>
            <a:r>
              <a:rPr lang="ru-RU" sz="1600" dirty="0" smtClean="0"/>
              <a:t> </a:t>
            </a:r>
            <a:r>
              <a:rPr lang="ru-RU" sz="1600" dirty="0" err="1" smtClean="0"/>
              <a:t>Південно-Західна</a:t>
            </a:r>
            <a:r>
              <a:rPr lang="ru-RU" sz="1600" dirty="0" smtClean="0"/>
              <a:t> Африка</a:t>
            </a:r>
            <a:r>
              <a:rPr lang="ru-RU" sz="1600" dirty="0" smtClean="0"/>
              <a:t>, </a:t>
            </a:r>
            <a:r>
              <a:rPr lang="ru-RU" sz="1600" dirty="0" err="1" smtClean="0"/>
              <a:t>Ціндао</a:t>
            </a:r>
            <a:r>
              <a:rPr lang="ru-RU" sz="1600" dirty="0" smtClean="0"/>
              <a:t>, Нова </a:t>
            </a:r>
            <a:r>
              <a:rPr lang="ru-RU" sz="1600" dirty="0" err="1" smtClean="0"/>
              <a:t>Гвінея</a:t>
            </a:r>
            <a:r>
              <a:rPr lang="ru-RU" sz="1600" dirty="0" smtClean="0"/>
              <a:t>, </a:t>
            </a:r>
            <a:r>
              <a:rPr lang="ru-RU" sz="1600" dirty="0" err="1" smtClean="0"/>
              <a:t>Соломонові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острови</a:t>
            </a:r>
            <a:r>
              <a:rPr lang="ru-RU" sz="1600" dirty="0" smtClean="0"/>
              <a:t> 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) </a:t>
            </a:r>
            <a:r>
              <a:rPr lang="ru-RU" sz="1600" dirty="0" err="1" smtClean="0"/>
              <a:t>перейшли</a:t>
            </a:r>
            <a:r>
              <a:rPr lang="ru-RU" sz="1600" dirty="0" smtClean="0"/>
              <a:t> </a:t>
            </a:r>
            <a:r>
              <a:rPr lang="ru-RU" sz="1600" dirty="0" err="1" smtClean="0"/>
              <a:t>під</a:t>
            </a:r>
            <a:r>
              <a:rPr lang="ru-RU" sz="1600" dirty="0" smtClean="0"/>
              <a:t> </a:t>
            </a:r>
            <a:r>
              <a:rPr lang="ru-RU" sz="1600" dirty="0" err="1" smtClean="0"/>
              <a:t>опіку</a:t>
            </a:r>
            <a:r>
              <a:rPr lang="ru-RU" sz="1600" dirty="0" smtClean="0"/>
              <a:t> </a:t>
            </a:r>
            <a:r>
              <a:rPr lang="ru-RU" sz="1600" dirty="0" err="1" smtClean="0"/>
              <a:t>держав-переможниць</a:t>
            </a:r>
            <a:r>
              <a:rPr lang="ru-RU" sz="1600" dirty="0" smtClean="0"/>
              <a:t> (</a:t>
            </a:r>
            <a:r>
              <a:rPr lang="ru-RU" sz="1600" dirty="0" err="1" smtClean="0"/>
              <a:t>Британії</a:t>
            </a:r>
            <a:r>
              <a:rPr lang="ru-RU" sz="1600" dirty="0" smtClean="0"/>
              <a:t>,</a:t>
            </a:r>
            <a:r>
              <a:rPr lang="ru-RU" sz="1600" dirty="0" smtClean="0"/>
              <a:t> </a:t>
            </a:r>
            <a:r>
              <a:rPr lang="ru-RU" sz="1600" dirty="0" err="1" smtClean="0"/>
              <a:t>Франції</a:t>
            </a:r>
            <a:r>
              <a:rPr lang="ru-RU" sz="1600" dirty="0" smtClean="0"/>
              <a:t>, </a:t>
            </a:r>
            <a:r>
              <a:rPr lang="ru-RU" sz="1600" dirty="0" err="1" smtClean="0"/>
              <a:t>Японії</a:t>
            </a:r>
            <a:r>
              <a:rPr lang="ru-RU" sz="1600" dirty="0" smtClean="0"/>
              <a:t>, </a:t>
            </a:r>
            <a:r>
              <a:rPr lang="ru-RU" sz="1600" dirty="0" err="1" smtClean="0"/>
              <a:t>Південної</a:t>
            </a:r>
            <a:r>
              <a:rPr lang="ru-RU" sz="1600" dirty="0" smtClean="0"/>
              <a:t> Африки).</a:t>
            </a:r>
          </a:p>
          <a:p>
            <a:r>
              <a:rPr lang="ru-RU" sz="1600" dirty="0" err="1" smtClean="0"/>
              <a:t>Переділ</a:t>
            </a:r>
            <a:r>
              <a:rPr lang="ru-RU" sz="1600" dirty="0" smtClean="0"/>
              <a:t> </a:t>
            </a:r>
            <a:r>
              <a:rPr lang="ru-RU" sz="1600" dirty="0" err="1" smtClean="0"/>
              <a:t>німецьких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колоній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здійснений</a:t>
            </a:r>
            <a:r>
              <a:rPr lang="ru-RU" sz="1600" dirty="0" smtClean="0"/>
              <a:t> таким чином. В </a:t>
            </a:r>
            <a:r>
              <a:rPr lang="ru-RU" sz="1600" dirty="0" err="1" smtClean="0"/>
              <a:t>Африці</a:t>
            </a:r>
            <a:r>
              <a:rPr lang="ru-RU" sz="1600" dirty="0" smtClean="0"/>
              <a:t> </a:t>
            </a:r>
            <a:r>
              <a:rPr lang="ru-RU" sz="1600" dirty="0" err="1" smtClean="0"/>
              <a:t>Танганьїка</a:t>
            </a:r>
            <a:r>
              <a:rPr lang="ru-RU" sz="1600" dirty="0" smtClean="0"/>
              <a:t> стала </a:t>
            </a:r>
            <a:r>
              <a:rPr lang="ru-RU" sz="1600" dirty="0" err="1" smtClean="0"/>
              <a:t>підмандатною</a:t>
            </a:r>
            <a:r>
              <a:rPr lang="ru-RU" sz="1600" dirty="0" smtClean="0"/>
              <a:t> </a:t>
            </a:r>
            <a:r>
              <a:rPr lang="ru-RU" sz="1600" dirty="0" err="1" smtClean="0"/>
              <a:t>територією</a:t>
            </a:r>
            <a:r>
              <a:rPr lang="ru-RU" sz="1600" dirty="0" smtClean="0"/>
              <a:t> </a:t>
            </a:r>
            <a:r>
              <a:rPr lang="ru-RU" sz="1600" dirty="0" err="1" smtClean="0"/>
              <a:t>Великобританії</a:t>
            </a:r>
            <a:r>
              <a:rPr lang="ru-RU" sz="1600" dirty="0" smtClean="0"/>
              <a:t>, район </a:t>
            </a:r>
            <a:r>
              <a:rPr lang="ru-RU" sz="1600" dirty="0" err="1" smtClean="0"/>
              <a:t>Руанда-Урунді</a:t>
            </a:r>
            <a:r>
              <a:rPr lang="ru-RU" sz="1600" dirty="0" smtClean="0"/>
              <a:t> — </a:t>
            </a:r>
            <a:r>
              <a:rPr lang="ru-RU" sz="1600" dirty="0" err="1" smtClean="0"/>
              <a:t>підмандатною</a:t>
            </a:r>
            <a:r>
              <a:rPr lang="ru-RU" sz="1600" dirty="0" smtClean="0"/>
              <a:t> </a:t>
            </a:r>
            <a:r>
              <a:rPr lang="ru-RU" sz="1600" dirty="0" err="1" smtClean="0"/>
              <a:t>територією</a:t>
            </a:r>
            <a:r>
              <a:rPr lang="ru-RU" sz="1600" dirty="0" smtClean="0"/>
              <a:t> </a:t>
            </a:r>
            <a:r>
              <a:rPr lang="ru-RU" sz="1600" dirty="0" err="1" smtClean="0"/>
              <a:t>Бельгії</a:t>
            </a:r>
            <a:r>
              <a:rPr lang="ru-RU" sz="1600" dirty="0" smtClean="0"/>
              <a:t>, «</a:t>
            </a:r>
            <a:r>
              <a:rPr lang="ru-RU" sz="1600" dirty="0" err="1" smtClean="0"/>
              <a:t>Трикутник</a:t>
            </a:r>
            <a:r>
              <a:rPr lang="ru-RU" sz="1600" dirty="0" smtClean="0"/>
              <a:t> </a:t>
            </a:r>
            <a:r>
              <a:rPr lang="ru-RU" sz="1600" dirty="0" err="1" smtClean="0"/>
              <a:t>Кіонг</a:t>
            </a:r>
            <a:r>
              <a:rPr lang="ru-RU" sz="1600" dirty="0" smtClean="0"/>
              <a:t>» (</a:t>
            </a:r>
            <a:r>
              <a:rPr lang="ru-RU" sz="1600" dirty="0" err="1" smtClean="0"/>
              <a:t>Південно-Східна</a:t>
            </a:r>
            <a:r>
              <a:rPr lang="ru-RU" sz="1600" dirty="0" smtClean="0"/>
              <a:t> Африка)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переданий</a:t>
            </a:r>
            <a:r>
              <a:rPr lang="ru-RU" sz="1600" dirty="0" smtClean="0"/>
              <a:t> </a:t>
            </a:r>
            <a:r>
              <a:rPr lang="ru-RU" sz="1600" dirty="0" err="1" smtClean="0"/>
              <a:t>Португалії</a:t>
            </a:r>
            <a:r>
              <a:rPr lang="ru-RU" sz="1600" dirty="0" smtClean="0"/>
              <a:t> (</a:t>
            </a:r>
            <a:r>
              <a:rPr lang="ru-RU" sz="1600" dirty="0" err="1" smtClean="0"/>
              <a:t>названі</a:t>
            </a:r>
            <a:r>
              <a:rPr lang="ru-RU" sz="1600" dirty="0" smtClean="0"/>
              <a:t> </a:t>
            </a:r>
            <a:r>
              <a:rPr lang="ru-RU" sz="1600" dirty="0" err="1" smtClean="0"/>
              <a:t>території</a:t>
            </a:r>
            <a:r>
              <a:rPr lang="ru-RU" sz="1600" dirty="0" smtClean="0"/>
              <a:t> </a:t>
            </a:r>
            <a:r>
              <a:rPr lang="ru-RU" sz="1600" dirty="0" err="1" smtClean="0"/>
              <a:t>раніше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складали</a:t>
            </a:r>
            <a:r>
              <a:rPr lang="ru-RU" sz="1600" dirty="0" smtClean="0"/>
              <a:t> </a:t>
            </a:r>
            <a:r>
              <a:rPr lang="ru-RU" sz="1600" dirty="0" err="1" smtClean="0"/>
              <a:t>Німецьку</a:t>
            </a:r>
            <a:r>
              <a:rPr lang="ru-RU" sz="1600" dirty="0" smtClean="0"/>
              <a:t> </a:t>
            </a:r>
            <a:r>
              <a:rPr lang="ru-RU" sz="1600" dirty="0" err="1" smtClean="0"/>
              <a:t>Східну</a:t>
            </a:r>
            <a:r>
              <a:rPr lang="ru-RU" sz="1600" dirty="0" smtClean="0"/>
              <a:t> Африку), </a:t>
            </a:r>
            <a:r>
              <a:rPr lang="ru-RU" sz="1600" dirty="0" err="1" smtClean="0"/>
              <a:t>Великобританія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Франція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розділили</a:t>
            </a:r>
            <a:r>
              <a:rPr lang="ru-RU" sz="1600" dirty="0" smtClean="0"/>
              <a:t> Того </a:t>
            </a:r>
            <a:r>
              <a:rPr lang="ru-RU" sz="1600" dirty="0" err="1" smtClean="0"/>
              <a:t>й</a:t>
            </a:r>
            <a:r>
              <a:rPr lang="ru-RU" sz="1600" dirty="0" smtClean="0"/>
              <a:t> Камерун; ПАС </a:t>
            </a:r>
            <a:r>
              <a:rPr lang="ru-RU" sz="1600" dirty="0" err="1" smtClean="0"/>
              <a:t>отримав</a:t>
            </a:r>
            <a:r>
              <a:rPr lang="ru-RU" sz="1600" dirty="0" smtClean="0"/>
              <a:t> мандат на </a:t>
            </a:r>
            <a:r>
              <a:rPr lang="ru-RU" sz="1600" dirty="0" err="1" smtClean="0"/>
              <a:t>Південно-Західну</a:t>
            </a:r>
            <a:r>
              <a:rPr lang="ru-RU" sz="1600" dirty="0" smtClean="0"/>
              <a:t> Африку. У Тихому </a:t>
            </a:r>
            <a:r>
              <a:rPr lang="ru-RU" sz="1600" dirty="0" err="1" smtClean="0"/>
              <a:t>океані</a:t>
            </a:r>
            <a:r>
              <a:rPr lang="ru-RU" sz="1600" dirty="0" smtClean="0"/>
              <a:t> як </a:t>
            </a:r>
            <a:r>
              <a:rPr lang="ru-RU" sz="1600" dirty="0" err="1" smtClean="0"/>
              <a:t>підмандатні</a:t>
            </a:r>
            <a:r>
              <a:rPr lang="ru-RU" sz="1600" dirty="0" smtClean="0"/>
              <a:t> </a:t>
            </a:r>
            <a:r>
              <a:rPr lang="ru-RU" sz="1600" dirty="0" err="1" smtClean="0"/>
              <a:t>території</a:t>
            </a:r>
            <a:r>
              <a:rPr lang="ru-RU" sz="1600" dirty="0" smtClean="0"/>
              <a:t> до </a:t>
            </a:r>
            <a:r>
              <a:rPr lang="ru-RU" sz="1600" dirty="0" err="1" smtClean="0"/>
              <a:t>Японії</a:t>
            </a:r>
            <a:r>
              <a:rPr lang="ru-RU" sz="1600" dirty="0" smtClean="0"/>
              <a:t> </a:t>
            </a:r>
            <a:r>
              <a:rPr lang="ru-RU" sz="1600" dirty="0" err="1" smtClean="0"/>
              <a:t>відійшли</a:t>
            </a:r>
            <a:r>
              <a:rPr lang="ru-RU" sz="1600" dirty="0" smtClean="0"/>
              <a:t> </a:t>
            </a:r>
            <a:r>
              <a:rPr lang="ru-RU" sz="1600" dirty="0" err="1" smtClean="0"/>
              <a:t>острови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належали </a:t>
            </a:r>
            <a:r>
              <a:rPr lang="ru-RU" sz="1600" dirty="0" err="1" smtClean="0"/>
              <a:t>Німеччині</a:t>
            </a:r>
            <a:r>
              <a:rPr lang="ru-RU" sz="1600" dirty="0" smtClean="0"/>
              <a:t> </a:t>
            </a:r>
            <a:r>
              <a:rPr lang="ru-RU" sz="1600" dirty="0" err="1" smtClean="0"/>
              <a:t>північніше</a:t>
            </a:r>
            <a:r>
              <a:rPr lang="ru-RU" sz="1600" dirty="0" smtClean="0"/>
              <a:t> </a:t>
            </a:r>
            <a:r>
              <a:rPr lang="ru-RU" sz="1600" dirty="0" err="1" smtClean="0"/>
              <a:t>екватора</a:t>
            </a:r>
            <a:r>
              <a:rPr lang="ru-RU" sz="1600" dirty="0" smtClean="0"/>
              <a:t>, до </a:t>
            </a:r>
            <a:r>
              <a:rPr lang="ru-RU" sz="1600" dirty="0" err="1" smtClean="0"/>
              <a:t>Австралійського</a:t>
            </a:r>
            <a:r>
              <a:rPr lang="ru-RU" sz="1600" dirty="0" smtClean="0"/>
              <a:t> Союзу — </a:t>
            </a:r>
            <a:r>
              <a:rPr lang="ru-RU" sz="1600" dirty="0" err="1" smtClean="0"/>
              <a:t>Німецька</a:t>
            </a:r>
            <a:r>
              <a:rPr lang="ru-RU" sz="1600" dirty="0" smtClean="0"/>
              <a:t> </a:t>
            </a:r>
            <a:r>
              <a:rPr lang="ru-RU" sz="1600" dirty="0" smtClean="0"/>
              <a:t>Нова </a:t>
            </a:r>
            <a:r>
              <a:rPr lang="ru-RU" sz="1600" dirty="0" err="1" smtClean="0"/>
              <a:t>Гвінея</a:t>
            </a:r>
            <a:r>
              <a:rPr lang="ru-RU" sz="1600" dirty="0" smtClean="0"/>
              <a:t>, до </a:t>
            </a:r>
            <a:r>
              <a:rPr lang="ru-RU" sz="1600" dirty="0" err="1" smtClean="0"/>
              <a:t>Нової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Зеландії</a:t>
            </a:r>
            <a:r>
              <a:rPr lang="ru-RU" sz="1600" dirty="0" smtClean="0"/>
              <a:t>— </a:t>
            </a:r>
            <a:r>
              <a:rPr lang="ru-RU" sz="1600" dirty="0" err="1" smtClean="0"/>
              <a:t>острови</a:t>
            </a:r>
            <a:r>
              <a:rPr lang="ru-RU" sz="1600" dirty="0" smtClean="0"/>
              <a:t> </a:t>
            </a:r>
            <a:r>
              <a:rPr lang="ru-RU" sz="1600" dirty="0" err="1" smtClean="0"/>
              <a:t>Західне</a:t>
            </a:r>
            <a:r>
              <a:rPr lang="ru-RU" sz="1600" dirty="0" smtClean="0"/>
              <a:t> Самоа</a:t>
            </a:r>
            <a:r>
              <a:rPr lang="ru-RU" sz="1600" dirty="0" smtClean="0"/>
              <a:t>.</a:t>
            </a:r>
            <a:endParaRPr lang="ru-RU" sz="1600" dirty="0" smtClean="0"/>
          </a:p>
          <a:p>
            <a:r>
              <a:rPr lang="ru-RU" sz="1600" dirty="0" err="1" smtClean="0"/>
              <a:t>Німеччина</a:t>
            </a:r>
            <a:r>
              <a:rPr lang="ru-RU" sz="1600" dirty="0" smtClean="0"/>
              <a:t> за </a:t>
            </a:r>
            <a:r>
              <a:rPr lang="ru-RU" sz="1600" dirty="0" err="1" smtClean="0"/>
              <a:t>Версальським</a:t>
            </a:r>
            <a:r>
              <a:rPr lang="ru-RU" sz="1600" dirty="0" smtClean="0"/>
              <a:t> </a:t>
            </a:r>
            <a:r>
              <a:rPr lang="ru-RU" sz="1600" dirty="0" err="1" smtClean="0"/>
              <a:t>мирним</a:t>
            </a:r>
            <a:r>
              <a:rPr lang="ru-RU" sz="1600" dirty="0" smtClean="0"/>
              <a:t> договором </a:t>
            </a:r>
            <a:r>
              <a:rPr lang="ru-RU" sz="1600" dirty="0" err="1" smtClean="0"/>
              <a:t>відмовлялася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всіх</a:t>
            </a:r>
            <a:r>
              <a:rPr lang="ru-RU" sz="1600" dirty="0" smtClean="0"/>
              <a:t> </a:t>
            </a:r>
            <a:r>
              <a:rPr lang="ru-RU" sz="1600" dirty="0" err="1" smtClean="0"/>
              <a:t>концесій</a:t>
            </a:r>
            <a:r>
              <a:rPr lang="ru-RU" sz="1600" dirty="0" smtClean="0"/>
              <a:t> 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привілеїв</a:t>
            </a:r>
            <a:r>
              <a:rPr lang="ru-RU" sz="1600" dirty="0" smtClean="0"/>
              <a:t> в </a:t>
            </a:r>
            <a:r>
              <a:rPr lang="ru-RU" sz="1600" dirty="0" err="1" smtClean="0"/>
              <a:t>Китаї</a:t>
            </a:r>
            <a:r>
              <a:rPr lang="ru-RU" sz="1600" dirty="0" smtClean="0"/>
              <a:t>,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прав </a:t>
            </a:r>
            <a:r>
              <a:rPr lang="ru-RU" sz="1600" dirty="0" err="1" smtClean="0"/>
              <a:t>консульської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юрисдикції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всякої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власності</a:t>
            </a:r>
            <a:r>
              <a:rPr lang="ru-RU" sz="1600" dirty="0" smtClean="0"/>
              <a:t> в </a:t>
            </a:r>
            <a:r>
              <a:rPr lang="ru-RU" sz="1600" dirty="0" err="1" smtClean="0"/>
              <a:t>Сіамі</a:t>
            </a:r>
            <a:r>
              <a:rPr lang="ru-RU" sz="1600" dirty="0" smtClean="0"/>
              <a:t>,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усіх</a:t>
            </a:r>
            <a:r>
              <a:rPr lang="ru-RU" sz="1600" dirty="0" smtClean="0"/>
              <a:t> </a:t>
            </a:r>
            <a:r>
              <a:rPr lang="ru-RU" sz="1600" dirty="0" err="1" smtClean="0"/>
              <a:t>договорів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угод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 </a:t>
            </a:r>
            <a:r>
              <a:rPr lang="ru-RU" sz="1600" dirty="0" err="1" smtClean="0"/>
              <a:t>Ліберією</a:t>
            </a:r>
            <a:r>
              <a:rPr lang="ru-RU" sz="1600" dirty="0" smtClean="0"/>
              <a:t>, </a:t>
            </a:r>
            <a:r>
              <a:rPr lang="ru-RU" sz="1600" dirty="0" err="1" smtClean="0"/>
              <a:t>визнавала</a:t>
            </a:r>
            <a:r>
              <a:rPr lang="ru-RU" sz="1600" dirty="0" smtClean="0"/>
              <a:t> протекторат </a:t>
            </a:r>
            <a:r>
              <a:rPr lang="ru-RU" sz="1600" dirty="0" err="1" smtClean="0"/>
              <a:t>Франції</a:t>
            </a:r>
            <a:r>
              <a:rPr lang="ru-RU" sz="1600" dirty="0" smtClean="0"/>
              <a:t> над Марокко та </a:t>
            </a:r>
            <a:r>
              <a:rPr lang="ru-RU" sz="1600" dirty="0" err="1" smtClean="0"/>
              <a:t>Великобританії</a:t>
            </a:r>
            <a:r>
              <a:rPr lang="ru-RU" sz="1600" dirty="0" smtClean="0"/>
              <a:t> над </a:t>
            </a:r>
            <a:r>
              <a:rPr lang="ru-RU" sz="1600" dirty="0" err="1" smtClean="0"/>
              <a:t>Єгиптом</a:t>
            </a:r>
            <a:r>
              <a:rPr lang="ru-RU" sz="1600" dirty="0" smtClean="0"/>
              <a:t>. Права </a:t>
            </a:r>
            <a:r>
              <a:rPr lang="ru-RU" sz="1600" dirty="0" err="1" smtClean="0"/>
              <a:t>Німеччини</a:t>
            </a:r>
            <a:r>
              <a:rPr lang="ru-RU" sz="1600" dirty="0" smtClean="0"/>
              <a:t> </a:t>
            </a:r>
            <a:r>
              <a:rPr lang="ru-RU" sz="1600" dirty="0" err="1" smtClean="0"/>
              <a:t>щодо</a:t>
            </a:r>
            <a:r>
              <a:rPr lang="ru-RU" sz="1600" dirty="0" smtClean="0"/>
              <a:t> </a:t>
            </a:r>
            <a:r>
              <a:rPr lang="ru-RU" sz="1600" dirty="0" err="1" smtClean="0"/>
              <a:t>Цзяочжоу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всієї</a:t>
            </a:r>
            <a:r>
              <a:rPr lang="ru-RU" sz="1600" dirty="0" smtClean="0"/>
              <a:t> </a:t>
            </a:r>
            <a:r>
              <a:rPr lang="ru-RU" sz="1600" dirty="0" err="1" smtClean="0"/>
              <a:t>Шаньдунської</a:t>
            </a:r>
            <a:r>
              <a:rPr lang="ru-RU" sz="1600" dirty="0" smtClean="0"/>
              <a:t> </a:t>
            </a:r>
            <a:r>
              <a:rPr lang="ru-RU" sz="1600" dirty="0" err="1" smtClean="0"/>
              <a:t>провінції</a:t>
            </a:r>
            <a:r>
              <a:rPr lang="ru-RU" sz="1600" dirty="0" smtClean="0"/>
              <a:t> Китаю </a:t>
            </a:r>
            <a:r>
              <a:rPr lang="ru-RU" sz="1600" dirty="0" err="1" smtClean="0"/>
              <a:t>відходили</a:t>
            </a:r>
            <a:r>
              <a:rPr lang="ru-RU" sz="1600" dirty="0" smtClean="0"/>
              <a:t> до </a:t>
            </a:r>
            <a:r>
              <a:rPr lang="ru-RU" sz="1600" dirty="0" err="1" smtClean="0"/>
              <a:t>Японії</a:t>
            </a:r>
            <a:r>
              <a:rPr lang="ru-RU" sz="1600" dirty="0" smtClean="0"/>
              <a:t> (</a:t>
            </a:r>
            <a:r>
              <a:rPr lang="ru-RU" sz="1600" dirty="0" err="1" smtClean="0"/>
              <a:t>внаслідок</a:t>
            </a:r>
            <a:r>
              <a:rPr lang="ru-RU" sz="1600" dirty="0" smtClean="0"/>
              <a:t>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Версальський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договір</a:t>
            </a:r>
            <a:r>
              <a:rPr lang="ru-RU" sz="1600" dirty="0" smtClean="0"/>
              <a:t> не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підписаний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Китаєм</a:t>
            </a:r>
            <a:r>
              <a:rPr lang="ru-RU" sz="1600" dirty="0" smtClean="0"/>
              <a:t>). А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Ліга</a:t>
            </a:r>
            <a:r>
              <a:rPr lang="ru-RU" sz="1600" dirty="0" smtClean="0"/>
              <a:t> </a:t>
            </a:r>
            <a:r>
              <a:rPr lang="ru-RU" sz="1600" dirty="0" err="1" smtClean="0"/>
              <a:t>Націй</a:t>
            </a:r>
            <a:r>
              <a:rPr lang="ru-RU" sz="1600" dirty="0" smtClean="0"/>
              <a:t> </a:t>
            </a:r>
            <a:r>
              <a:rPr lang="ru-RU" sz="1600" dirty="0" err="1" smtClean="0"/>
              <a:t>хоті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забрати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собі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поділити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частиру</a:t>
            </a:r>
            <a:r>
              <a:rPr lang="ru-RU" sz="1600" dirty="0" smtClean="0"/>
              <a:t> </a:t>
            </a:r>
            <a:r>
              <a:rPr lang="ru-RU" sz="1600" dirty="0" err="1" smtClean="0"/>
              <a:t>Радянскої</a:t>
            </a:r>
            <a:r>
              <a:rPr lang="ru-RU" sz="1600" dirty="0" smtClean="0"/>
              <a:t> </a:t>
            </a:r>
            <a:r>
              <a:rPr lang="ru-RU" sz="1600" dirty="0" err="1" smtClean="0"/>
              <a:t>Росії</a:t>
            </a:r>
            <a:r>
              <a:rPr lang="ru-RU" sz="1600" dirty="0" smtClean="0"/>
              <a:t>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Обмеження</a:t>
            </a:r>
            <a:r>
              <a:rPr lang="ru-RU" b="1" dirty="0" smtClean="0"/>
              <a:t> на </a:t>
            </a:r>
            <a:r>
              <a:rPr lang="ru-RU" b="1" dirty="0" err="1" smtClean="0"/>
              <a:t>збройні</a:t>
            </a:r>
            <a:r>
              <a:rPr lang="ru-RU" b="1" dirty="0" smtClean="0"/>
              <a:t> </a:t>
            </a:r>
            <a:r>
              <a:rPr lang="ru-RU" b="1" dirty="0" err="1" smtClean="0"/>
              <a:t>сили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000" dirty="0" smtClean="0"/>
              <a:t>За договором </a:t>
            </a:r>
            <a:r>
              <a:rPr lang="ru-RU" sz="2000" dirty="0" err="1" smtClean="0"/>
              <a:t>збройні</a:t>
            </a:r>
            <a:r>
              <a:rPr lang="ru-RU" sz="2000" dirty="0" smtClean="0"/>
              <a:t> </a:t>
            </a:r>
            <a:r>
              <a:rPr lang="ru-RU" sz="2000" dirty="0" err="1" smtClean="0"/>
              <a:t>сили</a:t>
            </a:r>
            <a:r>
              <a:rPr lang="ru-RU" sz="2000" dirty="0" smtClean="0"/>
              <a:t> </a:t>
            </a:r>
            <a:r>
              <a:rPr lang="ru-RU" sz="2000" dirty="0" err="1" smtClean="0"/>
              <a:t>Німеччини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повинні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були</a:t>
            </a:r>
            <a:r>
              <a:rPr lang="ru-RU" sz="2000" dirty="0" smtClean="0"/>
              <a:t> бути </a:t>
            </a:r>
            <a:r>
              <a:rPr lang="ru-RU" sz="2000" dirty="0" err="1" smtClean="0"/>
              <a:t>обмежені</a:t>
            </a:r>
            <a:r>
              <a:rPr lang="ru-RU" sz="2000" dirty="0" smtClean="0"/>
              <a:t> 100-тис. </a:t>
            </a:r>
            <a:r>
              <a:rPr lang="ru-RU" sz="2000" dirty="0" err="1" smtClean="0"/>
              <a:t>сухопутної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армії</a:t>
            </a:r>
            <a:r>
              <a:rPr lang="ru-RU" sz="2000" dirty="0" smtClean="0"/>
              <a:t>; </a:t>
            </a:r>
            <a:r>
              <a:rPr lang="ru-RU" sz="2000" dirty="0" err="1" smtClean="0"/>
              <a:t>обов'язкова</a:t>
            </a:r>
            <a:r>
              <a:rPr lang="ru-RU" sz="2000" dirty="0" smtClean="0"/>
              <a:t> </a:t>
            </a:r>
            <a:r>
              <a:rPr lang="ru-RU" sz="2000" dirty="0" err="1" smtClean="0"/>
              <a:t>військова</a:t>
            </a:r>
            <a:r>
              <a:rPr lang="ru-RU" sz="2000" dirty="0" smtClean="0"/>
              <a:t> служба </a:t>
            </a:r>
            <a:r>
              <a:rPr lang="ru-RU" sz="2000" dirty="0" err="1" smtClean="0"/>
              <a:t>скасовувалася</a:t>
            </a:r>
            <a:r>
              <a:rPr lang="ru-RU" sz="2000" dirty="0" smtClean="0"/>
              <a:t>, </a:t>
            </a:r>
            <a:r>
              <a:rPr lang="ru-RU" sz="2000" dirty="0" err="1" smtClean="0"/>
              <a:t>основна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частина</a:t>
            </a:r>
            <a:r>
              <a:rPr lang="ru-RU" sz="2000" dirty="0" smtClean="0"/>
              <a:t> </a:t>
            </a:r>
            <a:r>
              <a:rPr lang="ru-RU" sz="2000" dirty="0" err="1" smtClean="0"/>
              <a:t>збереженого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військово-морського</a:t>
            </a:r>
            <a:r>
              <a:rPr lang="ru-RU" sz="2000" dirty="0" smtClean="0"/>
              <a:t> флоту </a:t>
            </a:r>
            <a:r>
              <a:rPr lang="ru-RU" sz="2000" dirty="0" err="1" smtClean="0"/>
              <a:t>підлягала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передачі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переможцям</a:t>
            </a:r>
            <a:r>
              <a:rPr lang="ru-RU" sz="2000" dirty="0" smtClean="0"/>
              <a:t>, </a:t>
            </a:r>
            <a:r>
              <a:rPr lang="ru-RU" sz="2000" dirty="0" err="1" smtClean="0"/>
              <a:t>були</a:t>
            </a:r>
            <a:r>
              <a:rPr lang="ru-RU" sz="2000" dirty="0" smtClean="0"/>
              <a:t>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накладено</a:t>
            </a:r>
            <a:r>
              <a:rPr lang="ru-RU" sz="2000" dirty="0" smtClean="0"/>
              <a:t> </a:t>
            </a:r>
            <a:r>
              <a:rPr lang="ru-RU" sz="2000" dirty="0" err="1" smtClean="0"/>
              <a:t>жорсткі</a:t>
            </a:r>
            <a:r>
              <a:rPr lang="ru-RU" sz="2000" dirty="0" smtClean="0"/>
              <a:t> </a:t>
            </a:r>
            <a:r>
              <a:rPr lang="ru-RU" sz="2000" dirty="0" err="1" smtClean="0"/>
              <a:t>обмеження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будівництво</a:t>
            </a:r>
            <a:r>
              <a:rPr lang="ru-RU" sz="2000" dirty="0" smtClean="0"/>
              <a:t> </a:t>
            </a:r>
            <a:r>
              <a:rPr lang="ru-RU" sz="2000" dirty="0" err="1" smtClean="0"/>
              <a:t>нових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бойових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кораблів</a:t>
            </a:r>
            <a:r>
              <a:rPr lang="ru-RU" sz="2000" dirty="0" smtClean="0"/>
              <a:t>. </a:t>
            </a:r>
            <a:r>
              <a:rPr lang="ru-RU" sz="2000" dirty="0" err="1" smtClean="0"/>
              <a:t>Німеччині</a:t>
            </a:r>
            <a:r>
              <a:rPr lang="ru-RU" sz="2000" dirty="0" smtClean="0"/>
              <a:t> </a:t>
            </a:r>
            <a:r>
              <a:rPr lang="ru-RU" sz="2000" dirty="0" err="1" smtClean="0"/>
              <a:t>заборонялося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багато</a:t>
            </a:r>
            <a:r>
              <a:rPr lang="ru-RU" sz="2000" dirty="0" smtClean="0"/>
              <a:t> </a:t>
            </a:r>
            <a:r>
              <a:rPr lang="ru-RU" sz="2000" dirty="0" err="1" smtClean="0"/>
              <a:t>сучасних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видів</a:t>
            </a:r>
            <a:r>
              <a:rPr lang="ru-RU" sz="2000" dirty="0" smtClean="0"/>
              <a:t> </a:t>
            </a:r>
            <a:r>
              <a:rPr lang="ru-RU" sz="2000" dirty="0" err="1" smtClean="0"/>
              <a:t>озброєння</a:t>
            </a:r>
            <a:r>
              <a:rPr lang="ru-RU" sz="2000" dirty="0" smtClean="0"/>
              <a:t> — </a:t>
            </a:r>
            <a:r>
              <a:rPr lang="ru-RU" sz="2000" dirty="0" err="1" smtClean="0"/>
              <a:t>бойову</a:t>
            </a:r>
            <a:r>
              <a:rPr lang="ru-RU" sz="2000" dirty="0" smtClean="0"/>
              <a:t> </a:t>
            </a:r>
            <a:r>
              <a:rPr lang="ru-RU" sz="2000" dirty="0" err="1" smtClean="0"/>
              <a:t>авіацію</a:t>
            </a:r>
            <a:r>
              <a:rPr lang="ru-RU" sz="2000" dirty="0" smtClean="0"/>
              <a:t>, </a:t>
            </a:r>
            <a:r>
              <a:rPr lang="ru-RU" sz="2000" dirty="0" err="1" smtClean="0"/>
              <a:t>бронетехніку</a:t>
            </a:r>
            <a:r>
              <a:rPr lang="ru-RU" sz="2000" dirty="0" smtClean="0"/>
              <a:t> (за </a:t>
            </a:r>
            <a:r>
              <a:rPr lang="ru-RU" sz="2000" dirty="0" err="1" smtClean="0"/>
              <a:t>винятком</a:t>
            </a:r>
            <a:r>
              <a:rPr lang="ru-RU" sz="2000" dirty="0" smtClean="0"/>
              <a:t> </a:t>
            </a:r>
            <a:r>
              <a:rPr lang="ru-RU" sz="2000" dirty="0" err="1" smtClean="0"/>
              <a:t>невеликої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кількості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застарілих</a:t>
            </a:r>
            <a:r>
              <a:rPr lang="ru-RU" sz="2000" dirty="0" smtClean="0"/>
              <a:t> машин — </a:t>
            </a:r>
            <a:r>
              <a:rPr lang="ru-RU" sz="2000" dirty="0" err="1" smtClean="0"/>
              <a:t>броньованих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автомобілів</a:t>
            </a:r>
            <a:r>
              <a:rPr lang="ru-RU" sz="2000" dirty="0" smtClean="0"/>
              <a:t> для потреб </a:t>
            </a:r>
            <a:r>
              <a:rPr lang="ru-RU" sz="2000" dirty="0" err="1" smtClean="0"/>
              <a:t>поліції</a:t>
            </a:r>
            <a:r>
              <a:rPr lang="ru-RU" sz="2000" dirty="0" smtClean="0"/>
              <a:t>)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Створення</a:t>
            </a:r>
            <a:r>
              <a:rPr lang="ru-RU" b="1" dirty="0" smtClean="0"/>
              <a:t> </a:t>
            </a:r>
            <a:r>
              <a:rPr lang="ru-RU" b="1" dirty="0" err="1" smtClean="0"/>
              <a:t>міжнародних</a:t>
            </a:r>
            <a:r>
              <a:rPr lang="ru-RU" b="1" dirty="0" smtClean="0"/>
              <a:t> </a:t>
            </a:r>
            <a:r>
              <a:rPr lang="ru-RU" b="1" dirty="0" err="1" smtClean="0"/>
              <a:t>організацій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1600" dirty="0" err="1" smtClean="0"/>
              <a:t>Частиною</a:t>
            </a:r>
            <a:r>
              <a:rPr lang="ru-RU" sz="1600" dirty="0" smtClean="0"/>
              <a:t> </a:t>
            </a:r>
            <a:r>
              <a:rPr lang="en-GB" sz="1600" dirty="0" smtClean="0"/>
              <a:t>I </a:t>
            </a:r>
            <a:r>
              <a:rPr lang="ru-RU" sz="1600" dirty="0" smtClean="0"/>
              <a:t>договору </a:t>
            </a:r>
            <a:r>
              <a:rPr lang="ru-RU" sz="1600" dirty="0" err="1" smtClean="0"/>
              <a:t>був</a:t>
            </a:r>
            <a:r>
              <a:rPr lang="ru-RU" sz="1600" dirty="0" smtClean="0"/>
              <a:t> Пакт про </a:t>
            </a:r>
            <a:r>
              <a:rPr lang="ru-RU" sz="1600" dirty="0" err="1" smtClean="0"/>
              <a:t>Лігу</a:t>
            </a:r>
            <a:r>
              <a:rPr lang="ru-RU" sz="1600" dirty="0" smtClean="0"/>
              <a:t> </a:t>
            </a:r>
            <a:r>
              <a:rPr lang="ru-RU" sz="1600" dirty="0" err="1" smtClean="0"/>
              <a:t>Націй</a:t>
            </a:r>
            <a:r>
              <a:rPr lang="ru-RU" sz="1600" dirty="0" smtClean="0"/>
              <a:t> (англ. </a:t>
            </a:r>
            <a:r>
              <a:rPr lang="en-GB" sz="1600" i="1" dirty="0" smtClean="0"/>
              <a:t>Covenant of the League of Nations</a:t>
            </a:r>
            <a:r>
              <a:rPr lang="en-GB" sz="1600" dirty="0" smtClean="0"/>
              <a:t>),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передбачав</a:t>
            </a:r>
            <a:r>
              <a:rPr lang="ru-RU" sz="1600" dirty="0" smtClean="0"/>
              <a:t> </a:t>
            </a:r>
            <a:r>
              <a:rPr lang="ru-RU" sz="1600" dirty="0" err="1" smtClean="0"/>
              <a:t>створення</a:t>
            </a:r>
            <a:r>
              <a:rPr lang="ru-RU" sz="1600" dirty="0" smtClean="0"/>
              <a:t> </a:t>
            </a:r>
            <a:r>
              <a:rPr lang="ru-RU" sz="1600" dirty="0" err="1" smtClean="0"/>
              <a:t>Ліги</a:t>
            </a:r>
            <a:r>
              <a:rPr lang="ru-RU" sz="1600" dirty="0" smtClean="0"/>
              <a:t> </a:t>
            </a:r>
            <a:r>
              <a:rPr lang="ru-RU" sz="1600" dirty="0" err="1" smtClean="0"/>
              <a:t>Націй</a:t>
            </a:r>
            <a:r>
              <a:rPr lang="ru-RU" sz="1600" dirty="0" smtClean="0"/>
              <a:t>, </a:t>
            </a:r>
            <a:r>
              <a:rPr lang="ru-RU" sz="1600" dirty="0" err="1" smtClean="0"/>
              <a:t>організація</a:t>
            </a:r>
            <a:r>
              <a:rPr lang="ru-RU" sz="1600" dirty="0" smtClean="0"/>
              <a:t>, метою </a:t>
            </a:r>
            <a:r>
              <a:rPr lang="ru-RU" sz="1600" dirty="0" err="1" smtClean="0"/>
              <a:t>якої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арбітраж</a:t>
            </a:r>
            <a:r>
              <a:rPr lang="ru-RU" sz="1600" dirty="0" smtClean="0"/>
              <a:t> у </a:t>
            </a:r>
            <a:r>
              <a:rPr lang="ru-RU" sz="1600" dirty="0" err="1" smtClean="0"/>
              <a:t>міжнародних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суперечках</a:t>
            </a:r>
            <a:r>
              <a:rPr lang="ru-RU" sz="1600" dirty="0" smtClean="0"/>
              <a:t>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</a:t>
            </a:r>
            <a:r>
              <a:rPr lang="ru-RU" sz="1600" dirty="0" err="1" smtClean="0"/>
              <a:t>уникнути</a:t>
            </a:r>
            <a:r>
              <a:rPr lang="ru-RU" sz="1600" dirty="0" smtClean="0"/>
              <a:t> таким чином </a:t>
            </a:r>
            <a:r>
              <a:rPr lang="ru-RU" sz="1600" dirty="0" err="1" smtClean="0"/>
              <a:t>майбутніх</a:t>
            </a:r>
            <a:r>
              <a:rPr lang="ru-RU" sz="1600" dirty="0" smtClean="0"/>
              <a:t> </a:t>
            </a:r>
            <a:r>
              <a:rPr lang="ru-RU" sz="1600" dirty="0" err="1" smtClean="0"/>
              <a:t>воєн</a:t>
            </a:r>
            <a:r>
              <a:rPr lang="ru-RU" sz="1600" dirty="0" smtClean="0"/>
              <a:t>.</a:t>
            </a:r>
            <a:r>
              <a:rPr lang="ru-RU" sz="1600" dirty="0" smtClean="0"/>
              <a:t> </a:t>
            </a:r>
            <a:r>
              <a:rPr lang="ru-RU" sz="1600" dirty="0" err="1" smtClean="0"/>
              <a:t>Частина</a:t>
            </a:r>
            <a:r>
              <a:rPr lang="ru-RU" sz="1600" dirty="0" smtClean="0"/>
              <a:t> </a:t>
            </a:r>
            <a:r>
              <a:rPr lang="en-GB" sz="1600" dirty="0" smtClean="0"/>
              <a:t>XIII </a:t>
            </a:r>
            <a:r>
              <a:rPr lang="ru-RU" sz="1600" dirty="0" err="1" smtClean="0"/>
              <a:t>постулювала</a:t>
            </a:r>
            <a:r>
              <a:rPr lang="ru-RU" sz="1600" dirty="0" smtClean="0"/>
              <a:t> </a:t>
            </a:r>
            <a:r>
              <a:rPr lang="ru-RU" sz="1600" dirty="0" err="1" smtClean="0"/>
              <a:t>створенняМіжнародної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праці</a:t>
            </a:r>
            <a:r>
              <a:rPr lang="ru-RU" sz="1600" dirty="0" smtClean="0"/>
              <a:t>,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сприяти</a:t>
            </a:r>
            <a:r>
              <a:rPr lang="ru-RU" sz="1600" dirty="0" smtClean="0"/>
              <a:t> "</a:t>
            </a:r>
            <a:r>
              <a:rPr lang="ru-RU" sz="1600" dirty="0" err="1" smtClean="0"/>
              <a:t>регулюванню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робочого</a:t>
            </a:r>
            <a:r>
              <a:rPr lang="ru-RU" sz="1600" dirty="0" smtClean="0"/>
              <a:t> часу, </a:t>
            </a:r>
            <a:r>
              <a:rPr lang="ru-RU" sz="1600" dirty="0" err="1" smtClean="0"/>
              <a:t>включаючи</a:t>
            </a:r>
            <a:r>
              <a:rPr lang="ru-RU" sz="1600" dirty="0" smtClean="0"/>
              <a:t> </a:t>
            </a:r>
            <a:r>
              <a:rPr lang="ru-RU" sz="1600" dirty="0" err="1" smtClean="0"/>
              <a:t>встановлення</a:t>
            </a:r>
            <a:r>
              <a:rPr lang="ru-RU" sz="1600" dirty="0" smtClean="0"/>
              <a:t> максимального </a:t>
            </a:r>
            <a:r>
              <a:rPr lang="ru-RU" sz="1600" dirty="0" err="1" smtClean="0"/>
              <a:t>робочого</a:t>
            </a:r>
            <a:r>
              <a:rPr lang="ru-RU" sz="1600" dirty="0" smtClean="0"/>
              <a:t> дня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тижня</a:t>
            </a:r>
            <a:r>
              <a:rPr lang="ru-RU" sz="1600" dirty="0" smtClean="0"/>
              <a:t>, </a:t>
            </a:r>
            <a:r>
              <a:rPr lang="ru-RU" sz="1600" dirty="0" err="1" smtClean="0"/>
              <a:t>регулювання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трудових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ресурсів</a:t>
            </a:r>
            <a:r>
              <a:rPr lang="ru-RU" sz="1600" dirty="0" smtClean="0"/>
              <a:t>, </a:t>
            </a:r>
            <a:r>
              <a:rPr lang="ru-RU" sz="1600" dirty="0" err="1" smtClean="0"/>
              <a:t>запобігання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безробіттю</a:t>
            </a:r>
            <a:r>
              <a:rPr lang="ru-RU" sz="1600" dirty="0" smtClean="0"/>
              <a:t>, </a:t>
            </a:r>
            <a:r>
              <a:rPr lang="ru-RU" sz="1600" dirty="0" err="1" smtClean="0"/>
              <a:t>забезпечення</a:t>
            </a:r>
            <a:r>
              <a:rPr lang="ru-RU" sz="1600" dirty="0" smtClean="0"/>
              <a:t> адекватного </a:t>
            </a:r>
            <a:r>
              <a:rPr lang="ru-RU" sz="1600" dirty="0" err="1" smtClean="0"/>
              <a:t>прожиткового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мінімуму</a:t>
            </a:r>
            <a:r>
              <a:rPr lang="ru-RU" sz="1600" dirty="0" smtClean="0"/>
              <a:t>, </a:t>
            </a:r>
            <a:r>
              <a:rPr lang="ru-RU" sz="1600" dirty="0" err="1" smtClean="0"/>
              <a:t>захист</a:t>
            </a:r>
            <a:r>
              <a:rPr lang="ru-RU" sz="1600" dirty="0" smtClean="0"/>
              <a:t> </a:t>
            </a:r>
            <a:r>
              <a:rPr lang="ru-RU" sz="1600" dirty="0" err="1" smtClean="0"/>
              <a:t>робітників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хвороб </a:t>
            </a:r>
            <a:r>
              <a:rPr lang="ru-RU" sz="1600" dirty="0" err="1" smtClean="0"/>
              <a:t>і</a:t>
            </a:r>
            <a:r>
              <a:rPr lang="ru-RU" sz="1600" dirty="0" smtClean="0"/>
              <a:t> травм,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випливають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зайнятості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захист</a:t>
            </a:r>
            <a:r>
              <a:rPr lang="ru-RU" sz="1600" dirty="0" smtClean="0"/>
              <a:t> </a:t>
            </a:r>
            <a:r>
              <a:rPr lang="ru-RU" sz="1600" dirty="0" err="1" smtClean="0"/>
              <a:t>дітей</a:t>
            </a:r>
            <a:r>
              <a:rPr lang="ru-RU" sz="1600" dirty="0" smtClean="0"/>
              <a:t>, </a:t>
            </a:r>
            <a:r>
              <a:rPr lang="ru-RU" sz="1600" dirty="0" err="1" smtClean="0"/>
              <a:t>підлітків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жінок</a:t>
            </a:r>
            <a:r>
              <a:rPr lang="ru-RU" sz="1600" dirty="0" smtClean="0"/>
              <a:t>, </a:t>
            </a:r>
            <a:r>
              <a:rPr lang="ru-RU" sz="1600" dirty="0" err="1" smtClean="0"/>
              <a:t>забезпечення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старість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випадки</a:t>
            </a:r>
            <a:r>
              <a:rPr lang="ru-RU" sz="1600" dirty="0" smtClean="0"/>
              <a:t> </a:t>
            </a:r>
            <a:r>
              <a:rPr lang="ru-RU" sz="1600" dirty="0" err="1" smtClean="0"/>
              <a:t>каліцтва</a:t>
            </a:r>
            <a:r>
              <a:rPr lang="ru-RU" sz="1600" dirty="0" smtClean="0"/>
              <a:t>, </a:t>
            </a:r>
            <a:r>
              <a:rPr lang="ru-RU" sz="1600" dirty="0" err="1" smtClean="0"/>
              <a:t>захист</a:t>
            </a:r>
            <a:r>
              <a:rPr lang="ru-RU" sz="1600" dirty="0" smtClean="0"/>
              <a:t> </a:t>
            </a:r>
            <a:r>
              <a:rPr lang="ru-RU" sz="1600" dirty="0" err="1" smtClean="0"/>
              <a:t>інтересів</a:t>
            </a:r>
            <a:r>
              <a:rPr lang="ru-RU" sz="1600" dirty="0" smtClean="0"/>
              <a:t> </a:t>
            </a:r>
            <a:r>
              <a:rPr lang="ru-RU" sz="1600" dirty="0" err="1" smtClean="0"/>
              <a:t>робітників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працюють</a:t>
            </a:r>
            <a:r>
              <a:rPr lang="ru-RU" sz="1600" dirty="0" smtClean="0"/>
              <a:t> в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(</a:t>
            </a:r>
            <a:r>
              <a:rPr lang="ru-RU" sz="1600" dirty="0" err="1" smtClean="0"/>
              <a:t>ніж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власна</a:t>
            </a:r>
            <a:r>
              <a:rPr lang="ru-RU" sz="1600" dirty="0" smtClean="0"/>
              <a:t>) </a:t>
            </a:r>
            <a:r>
              <a:rPr lang="ru-RU" sz="1600" dirty="0" err="1" smtClean="0"/>
              <a:t>країнах</a:t>
            </a:r>
            <a:r>
              <a:rPr lang="ru-RU" sz="1600" dirty="0" smtClean="0"/>
              <a:t>, </a:t>
            </a:r>
            <a:r>
              <a:rPr lang="ru-RU" sz="1600" dirty="0" err="1" smtClean="0"/>
              <a:t>визнання</a:t>
            </a:r>
            <a:r>
              <a:rPr lang="ru-RU" sz="1600" dirty="0" smtClean="0"/>
              <a:t> принципу </a:t>
            </a:r>
            <a:r>
              <a:rPr lang="ru-RU" sz="1600" dirty="0" err="1" smtClean="0"/>
              <a:t>свободи</a:t>
            </a:r>
            <a:r>
              <a:rPr lang="ru-RU" sz="1600" dirty="0" smtClean="0"/>
              <a:t> </a:t>
            </a:r>
            <a:r>
              <a:rPr lang="ru-RU" sz="1600" dirty="0" err="1" smtClean="0"/>
              <a:t>об'єднання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організація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професійно-технічної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освіти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інші</a:t>
            </a:r>
            <a:r>
              <a:rPr lang="ru-RU" sz="1600" dirty="0" smtClean="0"/>
              <a:t> заходи</a:t>
            </a:r>
            <a:r>
              <a:rPr lang="ru-RU" sz="1600" dirty="0" smtClean="0"/>
              <a:t>".</a:t>
            </a:r>
            <a:r>
              <a:rPr lang="ru-RU" sz="1600" dirty="0" smtClean="0"/>
              <a:t> </a:t>
            </a:r>
            <a:r>
              <a:rPr lang="ru-RU" sz="1600" dirty="0" err="1" smtClean="0"/>
              <a:t>Окрім</a:t>
            </a:r>
            <a:r>
              <a:rPr lang="ru-RU" sz="1600" dirty="0" smtClean="0"/>
              <a:t>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, </a:t>
            </a:r>
            <a:r>
              <a:rPr lang="ru-RU" sz="1600" dirty="0" err="1" smtClean="0"/>
              <a:t>відповідно</a:t>
            </a:r>
            <a:r>
              <a:rPr lang="ru-RU" sz="1600" dirty="0" smtClean="0"/>
              <a:t> до </a:t>
            </a:r>
            <a:r>
              <a:rPr lang="ru-RU" sz="1600" dirty="0" err="1" smtClean="0"/>
              <a:t>частини</a:t>
            </a:r>
            <a:r>
              <a:rPr lang="ru-RU" sz="1600" dirty="0" smtClean="0"/>
              <a:t> </a:t>
            </a:r>
            <a:r>
              <a:rPr lang="en-GB" sz="1600" dirty="0" smtClean="0"/>
              <a:t>XII, </a:t>
            </a:r>
            <a:r>
              <a:rPr lang="ru-RU" sz="1600" dirty="0" err="1" smtClean="0"/>
              <a:t>повинні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були</a:t>
            </a:r>
            <a:r>
              <a:rPr lang="ru-RU" sz="1600" dirty="0" smtClean="0"/>
              <a:t> бути </a:t>
            </a:r>
            <a:r>
              <a:rPr lang="ru-RU" sz="1600" dirty="0" err="1" smtClean="0"/>
              <a:t>створені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міжнародної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комісії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питань</a:t>
            </a:r>
            <a:r>
              <a:rPr lang="ru-RU" sz="1600" dirty="0" smtClean="0"/>
              <a:t> </a:t>
            </a:r>
            <a:r>
              <a:rPr lang="ru-RU" sz="1600" dirty="0" err="1" smtClean="0"/>
              <a:t>адміністртивного</a:t>
            </a:r>
            <a:r>
              <a:rPr lang="ru-RU" sz="1600" dirty="0" smtClean="0"/>
              <a:t> контролю за </a:t>
            </a:r>
            <a:r>
              <a:rPr lang="ru-RU" sz="1600" dirty="0" err="1" smtClean="0"/>
              <a:t>Ельбою</a:t>
            </a:r>
            <a:r>
              <a:rPr lang="ru-RU" sz="1600" dirty="0" smtClean="0"/>
              <a:t>, Одрою, </a:t>
            </a:r>
            <a:r>
              <a:rPr lang="ru-RU" sz="1600" dirty="0" err="1" smtClean="0"/>
              <a:t>Німаном</a:t>
            </a:r>
            <a:r>
              <a:rPr lang="ru-RU" sz="1600" dirty="0" smtClean="0"/>
              <a:t> </a:t>
            </a:r>
            <a:r>
              <a:rPr lang="ru-RU" sz="1600" dirty="0" err="1" smtClean="0"/>
              <a:t>і</a:t>
            </a:r>
            <a:r>
              <a:rPr lang="ru-RU" sz="1600" dirty="0" smtClean="0"/>
              <a:t> </a:t>
            </a:r>
            <a:r>
              <a:rPr lang="ru-RU" sz="1600" dirty="0" err="1" smtClean="0"/>
              <a:t>Дунаєм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Наслідки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1800" dirty="0" err="1" smtClean="0"/>
              <a:t>Умови</a:t>
            </a:r>
            <a:r>
              <a:rPr lang="ru-RU" sz="1800" dirty="0" smtClean="0"/>
              <a:t> </a:t>
            </a:r>
            <a:r>
              <a:rPr lang="ru-RU" sz="1800" dirty="0" err="1" smtClean="0"/>
              <a:t>Версальського</a:t>
            </a:r>
            <a:r>
              <a:rPr lang="ru-RU" sz="1800" dirty="0" smtClean="0"/>
              <a:t> мирного договору </a:t>
            </a:r>
            <a:r>
              <a:rPr lang="ru-RU" sz="1800" dirty="0" err="1" smtClean="0"/>
              <a:t>традиційно</a:t>
            </a:r>
            <a:r>
              <a:rPr lang="ru-RU" sz="1800" dirty="0" smtClean="0"/>
              <a:t> </a:t>
            </a:r>
            <a:r>
              <a:rPr lang="ru-RU" sz="1800" dirty="0" err="1" smtClean="0"/>
              <a:t>вважаються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виключно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принизливими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жорстокими</a:t>
            </a:r>
            <a:r>
              <a:rPr lang="ru-RU" sz="1800" dirty="0" smtClean="0"/>
              <a:t> по </a:t>
            </a:r>
            <a:r>
              <a:rPr lang="ru-RU" sz="1800" dirty="0" err="1" smtClean="0"/>
              <a:t>відношенню</a:t>
            </a:r>
            <a:r>
              <a:rPr lang="ru-RU" sz="1800" dirty="0" smtClean="0"/>
              <a:t> до </a:t>
            </a:r>
            <a:r>
              <a:rPr lang="ru-RU" sz="1800" dirty="0" err="1" smtClean="0"/>
              <a:t>Німеччини</a:t>
            </a:r>
            <a:r>
              <a:rPr lang="ru-RU" sz="1800" dirty="0" smtClean="0"/>
              <a:t>. </a:t>
            </a:r>
            <a:r>
              <a:rPr lang="ru-RU" sz="1800" dirty="0" err="1" smtClean="0"/>
              <a:t>Вважається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саме</a:t>
            </a:r>
            <a:r>
              <a:rPr lang="ru-RU" sz="1800" dirty="0" smtClean="0"/>
              <a:t>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призвело</a:t>
            </a:r>
            <a:r>
              <a:rPr lang="ru-RU" sz="1800" dirty="0" smtClean="0"/>
              <a:t> до </a:t>
            </a:r>
            <a:r>
              <a:rPr lang="ru-RU" sz="1800" dirty="0" err="1" smtClean="0"/>
              <a:t>крайньої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нестабільності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всередині</a:t>
            </a:r>
            <a:r>
              <a:rPr lang="ru-RU" sz="1800" dirty="0" smtClean="0"/>
              <a:t> </a:t>
            </a:r>
            <a:r>
              <a:rPr lang="ru-RU" sz="1800" dirty="0" err="1" smtClean="0"/>
              <a:t>країни</a:t>
            </a:r>
            <a:r>
              <a:rPr lang="ru-RU" sz="1800" dirty="0" smtClean="0"/>
              <a:t> (</a:t>
            </a:r>
            <a:r>
              <a:rPr lang="ru-RU" sz="1800" dirty="0" err="1" smtClean="0"/>
              <a:t>після</a:t>
            </a:r>
            <a:r>
              <a:rPr lang="ru-RU" sz="1800" dirty="0" smtClean="0"/>
              <a:t> початку </a:t>
            </a:r>
            <a:r>
              <a:rPr lang="ru-RU" sz="1800" dirty="0" err="1" smtClean="0"/>
              <a:t>світової</a:t>
            </a:r>
            <a:r>
              <a:rPr lang="ru-RU" sz="1800" dirty="0" smtClean="0"/>
              <a:t> </a:t>
            </a:r>
            <a:r>
              <a:rPr lang="ru-RU" sz="1800" dirty="0" err="1" smtClean="0"/>
              <a:t>економічної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кризи</a:t>
            </a:r>
            <a:r>
              <a:rPr lang="ru-RU" sz="1800" dirty="0" smtClean="0"/>
              <a:t> в 1929 </a:t>
            </a:r>
            <a:r>
              <a:rPr lang="ru-RU" sz="1800" dirty="0" err="1" smtClean="0"/>
              <a:t>році</a:t>
            </a:r>
            <a:r>
              <a:rPr lang="ru-RU" sz="1800" dirty="0" smtClean="0"/>
              <a:t>), </a:t>
            </a:r>
            <a:r>
              <a:rPr lang="ru-RU" sz="1800" dirty="0" err="1" smtClean="0"/>
              <a:t>виникнення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ультраправих</a:t>
            </a:r>
            <a:r>
              <a:rPr lang="ru-RU" sz="1800" dirty="0" smtClean="0"/>
              <a:t> сил </a:t>
            </a:r>
            <a:r>
              <a:rPr lang="ru-RU" sz="1800" dirty="0" err="1" smtClean="0"/>
              <a:t>і</a:t>
            </a:r>
            <a:r>
              <a:rPr lang="ru-RU" sz="1800" dirty="0" smtClean="0"/>
              <a:t> приходу до </a:t>
            </a:r>
            <a:r>
              <a:rPr lang="ru-RU" sz="1800" dirty="0" err="1" smtClean="0"/>
              <a:t>влади</a:t>
            </a:r>
            <a:r>
              <a:rPr lang="ru-RU" sz="1800" dirty="0" smtClean="0"/>
              <a:t> </a:t>
            </a:r>
            <a:r>
              <a:rPr lang="ru-RU" sz="1800" dirty="0" err="1" smtClean="0"/>
              <a:t>нацистів</a:t>
            </a:r>
            <a:r>
              <a:rPr lang="ru-RU" sz="1800" dirty="0" smtClean="0"/>
              <a:t> (в 1933 </a:t>
            </a:r>
            <a:r>
              <a:rPr lang="ru-RU" sz="1800" dirty="0" err="1" smtClean="0"/>
              <a:t>році</a:t>
            </a:r>
            <a:r>
              <a:rPr lang="ru-RU" sz="1800" dirty="0" smtClean="0"/>
              <a:t>).</a:t>
            </a:r>
          </a:p>
          <a:p>
            <a:r>
              <a:rPr lang="ru-RU" sz="1800" dirty="0" err="1" smtClean="0"/>
              <a:t>Проте</a:t>
            </a:r>
            <a:r>
              <a:rPr lang="ru-RU" sz="1800" dirty="0" smtClean="0"/>
              <a:t> </a:t>
            </a:r>
            <a:r>
              <a:rPr lang="ru-RU" sz="1800" dirty="0" err="1" smtClean="0"/>
              <a:t>жорсткі</a:t>
            </a:r>
            <a:r>
              <a:rPr lang="ru-RU" sz="1800" dirty="0" smtClean="0"/>
              <a:t> </a:t>
            </a:r>
            <a:r>
              <a:rPr lang="ru-RU" sz="1800" dirty="0" err="1" smtClean="0"/>
              <a:t>обмеження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накладені</a:t>
            </a:r>
            <a:r>
              <a:rPr lang="ru-RU" sz="1800" dirty="0" smtClean="0"/>
              <a:t> на </a:t>
            </a:r>
            <a:r>
              <a:rPr lang="ru-RU" sz="1800" dirty="0" err="1" smtClean="0"/>
              <a:t>Німеччину</a:t>
            </a:r>
            <a:r>
              <a:rPr lang="ru-RU" sz="1800" dirty="0" smtClean="0"/>
              <a:t>, </a:t>
            </a:r>
            <a:r>
              <a:rPr lang="ru-RU" sz="1800" dirty="0" err="1" smtClean="0"/>
              <a:t>належним</a:t>
            </a:r>
            <a:r>
              <a:rPr lang="ru-RU" sz="1800" dirty="0" smtClean="0"/>
              <a:t> чином не </a:t>
            </a:r>
            <a:r>
              <a:rPr lang="ru-RU" sz="1800" dirty="0" err="1" smtClean="0"/>
              <a:t>контролювалися</a:t>
            </a:r>
            <a:r>
              <a:rPr lang="ru-RU" sz="1800" dirty="0" smtClean="0"/>
              <a:t> </a:t>
            </a:r>
            <a:r>
              <a:rPr lang="ru-RU" sz="1800" dirty="0" err="1" smtClean="0"/>
              <a:t>європейськими</a:t>
            </a:r>
            <a:r>
              <a:rPr lang="ru-RU" sz="1800" dirty="0" smtClean="0"/>
              <a:t> державами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ж </a:t>
            </a:r>
            <a:r>
              <a:rPr lang="ru-RU" sz="1800" dirty="0" err="1" smtClean="0"/>
              <a:t>порушення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навмисно</a:t>
            </a:r>
            <a:r>
              <a:rPr lang="ru-RU" sz="1800" dirty="0" smtClean="0"/>
              <a:t> </a:t>
            </a:r>
            <a:r>
              <a:rPr lang="ru-RU" sz="1800" dirty="0" err="1" smtClean="0"/>
              <a:t>спускалися</a:t>
            </a:r>
            <a:r>
              <a:rPr lang="ru-RU" sz="1800" dirty="0" smtClean="0"/>
              <a:t> </a:t>
            </a:r>
            <a:r>
              <a:rPr lang="ru-RU" sz="1800" dirty="0" err="1" smtClean="0"/>
              <a:t>Німеччини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рук, у тому </a:t>
            </a:r>
            <a:r>
              <a:rPr lang="ru-RU" sz="1800" dirty="0" err="1" smtClean="0"/>
              <a:t>числі</a:t>
            </a:r>
            <a:r>
              <a:rPr lang="ru-RU" sz="1800" dirty="0" smtClean="0"/>
              <a:t>: </a:t>
            </a:r>
            <a:r>
              <a:rPr lang="ru-RU" sz="1800" dirty="0" err="1" smtClean="0"/>
              <a:t>Ремілітаризація</a:t>
            </a:r>
            <a:r>
              <a:rPr lang="ru-RU" sz="1800" dirty="0" smtClean="0"/>
              <a:t> </a:t>
            </a:r>
            <a:r>
              <a:rPr lang="ru-RU" sz="1800" dirty="0" err="1" smtClean="0"/>
              <a:t>Рейнської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області</a:t>
            </a:r>
            <a:r>
              <a:rPr lang="ru-RU" sz="1800" dirty="0" smtClean="0"/>
              <a:t>, аншлюс </a:t>
            </a:r>
            <a:r>
              <a:rPr lang="ru-RU" sz="1800" dirty="0" err="1" smtClean="0"/>
              <a:t>Австрії</a:t>
            </a:r>
            <a:r>
              <a:rPr lang="ru-RU" sz="1800" dirty="0" smtClean="0"/>
              <a:t>, </a:t>
            </a:r>
            <a:r>
              <a:rPr lang="ru-RU" sz="1800" dirty="0" err="1" smtClean="0"/>
              <a:t>відторгнення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Судетської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області</a:t>
            </a:r>
            <a:r>
              <a:rPr lang="ru-RU" sz="1800" dirty="0" smtClean="0"/>
              <a:t> </a:t>
            </a:r>
            <a:r>
              <a:rPr lang="ru-RU" sz="1800" dirty="0" err="1" smtClean="0"/>
              <a:t>Чехословаччини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подальша</a:t>
            </a:r>
            <a:r>
              <a:rPr lang="ru-RU" sz="1800" dirty="0" smtClean="0"/>
              <a:t> </a:t>
            </a:r>
            <a:r>
              <a:rPr lang="ru-RU" sz="1800" dirty="0" err="1" smtClean="0"/>
              <a:t>окупація</a:t>
            </a:r>
            <a:r>
              <a:rPr lang="ru-RU" sz="1800" dirty="0" smtClean="0"/>
              <a:t> </a:t>
            </a:r>
            <a:r>
              <a:rPr lang="ru-RU" sz="1800" dirty="0" err="1" smtClean="0"/>
              <a:t>Чехії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Моравії</a:t>
            </a:r>
            <a:r>
              <a:rPr lang="ru-RU" sz="1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5572164" cy="1384300"/>
          </a:xfrm>
        </p:spPr>
        <p:txBody>
          <a:bodyPr/>
          <a:lstStyle/>
          <a:p>
            <a:r>
              <a:rPr lang="uk-UA" dirty="0" err="1" smtClean="0"/>
              <a:t>Версальский</a:t>
            </a:r>
            <a:r>
              <a:rPr lang="uk-UA" dirty="0" smtClean="0"/>
              <a:t> мирний договір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61488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000" b="1" dirty="0" err="1" smtClean="0">
                <a:solidFill>
                  <a:schemeClr val="tx1"/>
                </a:solidFill>
              </a:rPr>
              <a:t>Версальський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мирний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договір</a:t>
            </a:r>
            <a:r>
              <a:rPr lang="ru-RU" sz="2000" dirty="0" smtClean="0">
                <a:solidFill>
                  <a:schemeClr val="tx1"/>
                </a:solidFill>
              </a:rPr>
              <a:t>  — </a:t>
            </a:r>
            <a:r>
              <a:rPr lang="ru-RU" sz="2000" dirty="0" err="1" smtClean="0">
                <a:solidFill>
                  <a:schemeClr val="tx1"/>
                </a:solidFill>
              </a:rPr>
              <a:t>підписаний</a:t>
            </a:r>
            <a:r>
              <a:rPr lang="ru-RU" sz="2000" dirty="0" smtClean="0">
                <a:solidFill>
                  <a:schemeClr val="tx1"/>
                </a:solidFill>
              </a:rPr>
              <a:t> у </a:t>
            </a:r>
            <a:r>
              <a:rPr lang="ru-RU" sz="2000" dirty="0" err="1" smtClean="0">
                <a:solidFill>
                  <a:schemeClr val="tx1"/>
                </a:solidFill>
                <a:hlinkClick r:id="rId2" tooltip="Версаль"/>
              </a:rPr>
              <a:t>Версалі</a:t>
            </a:r>
            <a:r>
              <a:rPr lang="ru-RU" sz="2000" dirty="0" smtClean="0">
                <a:solidFill>
                  <a:schemeClr val="tx1"/>
                </a:solidFill>
              </a:rPr>
              <a:t> </a:t>
            </a:r>
            <a:r>
              <a:rPr lang="ru-RU" sz="2000" dirty="0" smtClean="0">
                <a:solidFill>
                  <a:schemeClr val="tx1"/>
                </a:solidFill>
                <a:hlinkClick r:id="rId3" tooltip="28 червня"/>
              </a:rPr>
              <a:t>28 </a:t>
            </a:r>
            <a:r>
              <a:rPr lang="ru-RU" sz="2000" dirty="0" err="1" smtClean="0">
                <a:solidFill>
                  <a:schemeClr val="tx1"/>
                </a:solidFill>
                <a:hlinkClick r:id="rId3" tooltip="28 червня"/>
              </a:rPr>
              <a:t>червня</a:t>
            </a:r>
            <a:r>
              <a:rPr lang="ru-RU" sz="2000" dirty="0" smtClean="0">
                <a:solidFill>
                  <a:schemeClr val="tx1"/>
                </a:solidFill>
              </a:rPr>
              <a:t> </a:t>
            </a:r>
            <a:r>
              <a:rPr lang="ru-RU" sz="2000" dirty="0" smtClean="0">
                <a:solidFill>
                  <a:schemeClr val="tx1"/>
                </a:solidFill>
                <a:hlinkClick r:id="rId4" tooltip="1919"/>
              </a:rPr>
              <a:t>1919</a:t>
            </a:r>
            <a:r>
              <a:rPr lang="ru-RU" sz="2000" dirty="0" smtClean="0">
                <a:solidFill>
                  <a:schemeClr val="tx1"/>
                </a:solidFill>
              </a:rPr>
              <a:t> року </a:t>
            </a:r>
            <a:r>
              <a:rPr lang="ru-RU" sz="2000" dirty="0" err="1" smtClean="0">
                <a:solidFill>
                  <a:schemeClr val="tx1"/>
                </a:solidFill>
              </a:rPr>
              <a:t>державами-переможницями</a:t>
            </a:r>
            <a:r>
              <a:rPr lang="ru-RU" sz="2000" dirty="0" smtClean="0">
                <a:solidFill>
                  <a:schemeClr val="tx1"/>
                </a:solidFill>
              </a:rPr>
              <a:t> у </a:t>
            </a:r>
            <a:r>
              <a:rPr lang="ru-RU" sz="2000" dirty="0" err="1" smtClean="0">
                <a:solidFill>
                  <a:schemeClr val="tx1"/>
                </a:solidFill>
                <a:hlinkClick r:id="rId5" tooltip="Перша світова війна"/>
              </a:rPr>
              <a:t>Першій</a:t>
            </a:r>
            <a:r>
              <a:rPr lang="ru-RU" sz="2000" dirty="0" smtClean="0">
                <a:solidFill>
                  <a:schemeClr val="tx1"/>
                </a:solidFill>
                <a:hlinkClick r:id="rId5" tooltip="Перша світова війна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hlinkClick r:id="rId5" tooltip="Перша світова війна"/>
              </a:rPr>
              <a:t>світовій</a:t>
            </a:r>
            <a:r>
              <a:rPr lang="ru-RU" sz="2000" dirty="0" smtClean="0">
                <a:solidFill>
                  <a:schemeClr val="tx1"/>
                </a:solidFill>
                <a:hlinkClick r:id="rId5" tooltip="Перша світова війна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hlinkClick r:id="rId5" tooltip="Перша світова війна"/>
              </a:rPr>
              <a:t>війні</a:t>
            </a:r>
            <a:r>
              <a:rPr lang="ru-RU" sz="2000" dirty="0" smtClean="0">
                <a:solidFill>
                  <a:schemeClr val="tx1"/>
                </a:solidFill>
              </a:rPr>
              <a:t> (</a:t>
            </a:r>
            <a:r>
              <a:rPr lang="ru-RU" sz="2000" dirty="0" smtClean="0">
                <a:solidFill>
                  <a:schemeClr val="tx1"/>
                </a:solidFill>
                <a:hlinkClick r:id="rId6" tooltip="США"/>
              </a:rPr>
              <a:t>США</a:t>
            </a:r>
            <a:r>
              <a:rPr lang="ru-RU" sz="2000" dirty="0" smtClean="0">
                <a:solidFill>
                  <a:schemeClr val="tx1"/>
                </a:solidFill>
              </a:rPr>
              <a:t>, </a:t>
            </a:r>
            <a:r>
              <a:rPr lang="ru-RU" sz="2000" dirty="0" err="1" smtClean="0">
                <a:solidFill>
                  <a:schemeClr val="tx1"/>
                </a:solidFill>
                <a:hlinkClick r:id="rId7" tooltip="Велика Британія"/>
              </a:rPr>
              <a:t>Британією</a:t>
            </a:r>
            <a:r>
              <a:rPr lang="ru-RU" sz="2000" dirty="0" smtClean="0">
                <a:solidFill>
                  <a:schemeClr val="tx1"/>
                </a:solidFill>
              </a:rPr>
              <a:t>, </a:t>
            </a:r>
            <a:r>
              <a:rPr lang="ru-RU" sz="2000" dirty="0" err="1" smtClean="0">
                <a:solidFill>
                  <a:schemeClr val="tx1"/>
                </a:solidFill>
                <a:hlinkClick r:id="rId8" tooltip="Франція"/>
              </a:rPr>
              <a:t>Францією</a:t>
            </a:r>
            <a:r>
              <a:rPr lang="ru-RU" sz="2000" dirty="0" smtClean="0">
                <a:solidFill>
                  <a:schemeClr val="tx1"/>
                </a:solidFill>
              </a:rPr>
              <a:t>, </a:t>
            </a:r>
            <a:r>
              <a:rPr lang="ru-RU" sz="2000" dirty="0" err="1" smtClean="0">
                <a:solidFill>
                  <a:schemeClr val="tx1"/>
                </a:solidFill>
                <a:hlinkClick r:id="rId9" tooltip="Італія"/>
              </a:rPr>
              <a:t>Італією</a:t>
            </a:r>
            <a:r>
              <a:rPr lang="ru-RU" sz="2000" dirty="0" smtClean="0">
                <a:solidFill>
                  <a:schemeClr val="tx1"/>
                </a:solidFill>
              </a:rPr>
              <a:t>, </a:t>
            </a:r>
            <a:r>
              <a:rPr lang="ru-RU" sz="2000" dirty="0" err="1" smtClean="0">
                <a:solidFill>
                  <a:schemeClr val="tx1"/>
                </a:solidFill>
                <a:hlinkClick r:id="rId10" tooltip="Японія"/>
              </a:rPr>
              <a:t>Японією</a:t>
            </a:r>
            <a:r>
              <a:rPr lang="ru-RU" sz="2000" dirty="0" smtClean="0">
                <a:solidFill>
                  <a:schemeClr val="tx1"/>
                </a:solidFill>
              </a:rPr>
              <a:t>, </a:t>
            </a:r>
            <a:r>
              <a:rPr lang="ru-RU" sz="2000" dirty="0" err="1" smtClean="0">
                <a:solidFill>
                  <a:schemeClr val="tx1"/>
                </a:solidFill>
                <a:hlinkClick r:id="rId11" tooltip="Бельгія"/>
              </a:rPr>
              <a:t>Бельгією</a:t>
            </a:r>
            <a:r>
              <a:rPr lang="ru-RU" sz="2000" dirty="0" smtClean="0">
                <a:solidFill>
                  <a:schemeClr val="tx1"/>
                </a:solidFill>
              </a:rPr>
              <a:t> </a:t>
            </a:r>
            <a:r>
              <a:rPr lang="ru-RU" sz="2000" dirty="0" err="1" smtClean="0">
                <a:solidFill>
                  <a:schemeClr val="tx1"/>
                </a:solidFill>
              </a:rPr>
              <a:t>тощо</a:t>
            </a:r>
            <a:r>
              <a:rPr lang="ru-RU" sz="2000" dirty="0" smtClean="0">
                <a:solidFill>
                  <a:schemeClr val="tx1"/>
                </a:solidFill>
              </a:rPr>
              <a:t>) </a:t>
            </a:r>
            <a:r>
              <a:rPr lang="ru-RU" sz="2000" dirty="0" err="1" smtClean="0">
                <a:solidFill>
                  <a:schemeClr val="tx1"/>
                </a:solidFill>
              </a:rPr>
              <a:t>з</a:t>
            </a:r>
            <a:r>
              <a:rPr lang="ru-RU" sz="2000" dirty="0" smtClean="0">
                <a:solidFill>
                  <a:schemeClr val="tx1"/>
                </a:solidFill>
              </a:rPr>
              <a:t> одного боку, </a:t>
            </a:r>
            <a:r>
              <a:rPr lang="ru-RU" sz="2000" dirty="0" err="1" smtClean="0">
                <a:solidFill>
                  <a:schemeClr val="tx1"/>
                </a:solidFill>
              </a:rPr>
              <a:t>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переможеною</a:t>
            </a:r>
            <a:r>
              <a:rPr lang="ru-RU" sz="2000" dirty="0" smtClean="0">
                <a:solidFill>
                  <a:schemeClr val="tx1"/>
                </a:solidFill>
              </a:rPr>
              <a:t> </a:t>
            </a:r>
            <a:r>
              <a:rPr lang="ru-RU" sz="2000" dirty="0" err="1" smtClean="0">
                <a:solidFill>
                  <a:schemeClr val="tx1"/>
                </a:solidFill>
                <a:hlinkClick r:id="rId12" tooltip="Німеччина"/>
              </a:rPr>
              <a:t>Німеччиною</a:t>
            </a:r>
            <a:r>
              <a:rPr lang="ru-RU" sz="2000" dirty="0" smtClean="0">
                <a:solidFill>
                  <a:schemeClr val="tx1"/>
                </a:solidFill>
              </a:rPr>
              <a:t> — </a:t>
            </a:r>
            <a:r>
              <a:rPr lang="ru-RU" sz="2000" dirty="0" err="1" smtClean="0">
                <a:solidFill>
                  <a:schemeClr val="tx1"/>
                </a:solidFill>
              </a:rPr>
              <a:t>з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іншого</a:t>
            </a:r>
            <a:r>
              <a:rPr lang="ru-RU" sz="2000" dirty="0" smtClean="0">
                <a:solidFill>
                  <a:schemeClr val="tx1"/>
                </a:solidFill>
              </a:rPr>
              <a:t>. З </a:t>
            </a:r>
            <a:r>
              <a:rPr lang="ru-RU" sz="2000" dirty="0" err="1" smtClean="0">
                <a:solidFill>
                  <a:schemeClr val="tx1"/>
                </a:solidFill>
              </a:rPr>
              <a:t>іншими</a:t>
            </a:r>
            <a:r>
              <a:rPr lang="ru-RU" sz="2000" dirty="0" smtClean="0">
                <a:solidFill>
                  <a:schemeClr val="tx1"/>
                </a:solidFill>
              </a:rPr>
              <a:t> </a:t>
            </a:r>
            <a:r>
              <a:rPr lang="ru-RU" sz="2000" dirty="0" err="1" smtClean="0">
                <a:solidFill>
                  <a:schemeClr val="tx1"/>
                </a:solidFill>
              </a:rPr>
              <a:t>центральними</a:t>
            </a:r>
            <a:r>
              <a:rPr lang="ru-RU" sz="2000" dirty="0" smtClean="0">
                <a:solidFill>
                  <a:schemeClr val="tx1"/>
                </a:solidFill>
              </a:rPr>
              <a:t> державами, </a:t>
            </a:r>
            <a:r>
              <a:rPr lang="ru-RU" sz="2000" dirty="0" err="1" smtClean="0">
                <a:solidFill>
                  <a:schemeClr val="tx1"/>
                </a:solidFill>
              </a:rPr>
              <a:t>які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воювали</a:t>
            </a:r>
            <a:r>
              <a:rPr lang="ru-RU" sz="2000" dirty="0" smtClean="0">
                <a:solidFill>
                  <a:schemeClr val="tx1"/>
                </a:solidFill>
              </a:rPr>
              <a:t> на </a:t>
            </a:r>
            <a:r>
              <a:rPr lang="ru-RU" sz="2000" dirty="0" err="1" smtClean="0">
                <a:solidFill>
                  <a:schemeClr val="tx1"/>
                </a:solidFill>
              </a:rPr>
              <a:t>стороні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Німеччини</a:t>
            </a:r>
            <a:r>
              <a:rPr lang="ru-RU" sz="2000" dirty="0" smtClean="0">
                <a:solidFill>
                  <a:schemeClr val="tx1"/>
                </a:solidFill>
              </a:rPr>
              <a:t> у </a:t>
            </a:r>
            <a:r>
              <a:rPr lang="ru-RU" sz="2000" dirty="0" err="1" smtClean="0">
                <a:solidFill>
                  <a:schemeClr val="tx1"/>
                </a:solidFill>
              </a:rPr>
              <a:t>Першій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світовій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війні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були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підписані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окремі</a:t>
            </a:r>
            <a:r>
              <a:rPr lang="ru-RU" sz="2000" dirty="0" smtClean="0">
                <a:solidFill>
                  <a:schemeClr val="tx1"/>
                </a:solidFill>
              </a:rPr>
              <a:t> договори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r>
              <a:rPr lang="ru-RU" sz="2000" dirty="0" smtClean="0">
                <a:solidFill>
                  <a:schemeClr val="tx1"/>
                </a:solidFill>
              </a:rPr>
              <a:t> </a:t>
            </a:r>
            <a:r>
              <a:rPr lang="ru-RU" sz="2000" dirty="0" err="1" smtClean="0">
                <a:solidFill>
                  <a:schemeClr val="tx1"/>
                </a:solidFill>
              </a:rPr>
              <a:t>Хоча</a:t>
            </a:r>
            <a:r>
              <a:rPr lang="ru-RU" sz="2000" dirty="0" smtClean="0">
                <a:solidFill>
                  <a:schemeClr val="tx1"/>
                </a:solidFill>
              </a:rPr>
              <a:t> </a:t>
            </a:r>
            <a:r>
              <a:rPr lang="ru-RU" sz="2000" dirty="0" err="1" smtClean="0">
                <a:solidFill>
                  <a:schemeClr val="tx1"/>
                </a:solidFill>
              </a:rPr>
              <a:t>перемир</a:t>
            </a:r>
            <a:r>
              <a:rPr lang="en-US" sz="2000" dirty="0" smtClean="0">
                <a:solidFill>
                  <a:schemeClr val="tx1"/>
                </a:solidFill>
              </a:rPr>
              <a:t>`</a:t>
            </a:r>
            <a:r>
              <a:rPr lang="uk-UA" sz="2000" dirty="0" smtClean="0">
                <a:solidFill>
                  <a:schemeClr val="tx1"/>
                </a:solidFill>
              </a:rPr>
              <a:t>я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підписане</a:t>
            </a:r>
            <a:r>
              <a:rPr lang="ru-RU" sz="2000" dirty="0" smtClean="0">
                <a:solidFill>
                  <a:schemeClr val="tx1"/>
                </a:solidFill>
              </a:rPr>
              <a:t> 11 листопада 1918 року, </a:t>
            </a:r>
            <a:r>
              <a:rPr lang="ru-RU" sz="2000" dirty="0" err="1" smtClean="0">
                <a:solidFill>
                  <a:schemeClr val="tx1"/>
                </a:solidFill>
              </a:rPr>
              <a:t>фактично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закінчило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бойові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дії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знадобилося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шість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місяців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переговорів</a:t>
            </a:r>
            <a:r>
              <a:rPr lang="ru-RU" sz="2000" dirty="0" smtClean="0">
                <a:solidFill>
                  <a:schemeClr val="tx1"/>
                </a:solidFill>
              </a:rPr>
              <a:t> на </a:t>
            </a:r>
            <a:r>
              <a:rPr lang="ru-RU" sz="2000" dirty="0" err="1" smtClean="0">
                <a:solidFill>
                  <a:schemeClr val="tx1"/>
                </a:solidFill>
                <a:hlinkClick r:id="rId13" tooltip="Паризька мирна конференція 1919—1920"/>
              </a:rPr>
              <a:t>Паризькій</a:t>
            </a:r>
            <a:r>
              <a:rPr lang="ru-RU" sz="2000" dirty="0" smtClean="0">
                <a:solidFill>
                  <a:schemeClr val="tx1"/>
                </a:solidFill>
                <a:hlinkClick r:id="rId13" tooltip="Паризька мирна конференція 1919—192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hlinkClick r:id="rId13" tooltip="Паризька мирна конференція 1919—1920"/>
              </a:rPr>
              <a:t>мирній</a:t>
            </a:r>
            <a:r>
              <a:rPr lang="ru-RU" sz="2000" dirty="0" smtClean="0">
                <a:solidFill>
                  <a:schemeClr val="tx1"/>
                </a:solidFill>
                <a:hlinkClick r:id="rId13" tooltip="Паризька мирна конференція 1919—192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hlinkClick r:id="rId13" tooltip="Паризька мирна конференція 1919—1920"/>
              </a:rPr>
              <a:t>конференції</a:t>
            </a:r>
            <a:r>
              <a:rPr lang="ru-RU" sz="2000" dirty="0" smtClean="0">
                <a:solidFill>
                  <a:schemeClr val="tx1"/>
                </a:solidFill>
              </a:rPr>
              <a:t> </a:t>
            </a:r>
            <a:r>
              <a:rPr lang="ru-RU" sz="2000" dirty="0" err="1" smtClean="0">
                <a:solidFill>
                  <a:schemeClr val="tx1"/>
                </a:solidFill>
              </a:rPr>
              <a:t>щодо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укладання</a:t>
            </a:r>
            <a:r>
              <a:rPr lang="ru-RU" sz="2000" dirty="0" smtClean="0">
                <a:solidFill>
                  <a:schemeClr val="tx1"/>
                </a:solidFill>
              </a:rPr>
              <a:t> мирного договору. </a:t>
            </a:r>
            <a:r>
              <a:rPr lang="ru-RU" sz="2000" dirty="0" err="1" smtClean="0">
                <a:solidFill>
                  <a:schemeClr val="tx1"/>
                </a:solidFill>
              </a:rPr>
              <a:t>Договір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був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зареєстрований</a:t>
            </a:r>
            <a:r>
              <a:rPr lang="ru-RU" sz="2000" dirty="0" smtClean="0">
                <a:solidFill>
                  <a:schemeClr val="tx1"/>
                </a:solidFill>
              </a:rPr>
              <a:t> у </a:t>
            </a:r>
            <a:r>
              <a:rPr lang="ru-RU" sz="2000" dirty="0" err="1" smtClean="0">
                <a:solidFill>
                  <a:schemeClr val="tx1"/>
                </a:solidFill>
              </a:rPr>
              <a:t>секретаріаті</a:t>
            </a:r>
            <a:r>
              <a:rPr lang="ru-RU" sz="2000" dirty="0" smtClean="0">
                <a:solidFill>
                  <a:schemeClr val="tx1"/>
                </a:solidFill>
              </a:rPr>
              <a:t> </a:t>
            </a:r>
            <a:r>
              <a:rPr lang="ru-RU" sz="2000" dirty="0" err="1" smtClean="0">
                <a:solidFill>
                  <a:schemeClr val="tx1"/>
                </a:solidFill>
                <a:hlinkClick r:id="rId14" tooltip="Ліга Націй"/>
              </a:rPr>
              <a:t>Ліги</a:t>
            </a:r>
            <a:r>
              <a:rPr lang="ru-RU" sz="2000" dirty="0" smtClean="0">
                <a:solidFill>
                  <a:schemeClr val="tx1"/>
                </a:solidFill>
                <a:hlinkClick r:id="rId14" tooltip="Ліга Націй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hlinkClick r:id="rId14" tooltip="Ліга Націй"/>
              </a:rPr>
              <a:t>Націй</a:t>
            </a:r>
            <a:r>
              <a:rPr lang="ru-RU" sz="2000" dirty="0" smtClean="0">
                <a:solidFill>
                  <a:schemeClr val="tx1"/>
                </a:solidFill>
              </a:rPr>
              <a:t> 21 </a:t>
            </a:r>
            <a:r>
              <a:rPr lang="ru-RU" sz="2000" dirty="0" err="1" smtClean="0">
                <a:solidFill>
                  <a:schemeClr val="tx1"/>
                </a:solidFill>
              </a:rPr>
              <a:t>жовтня</a:t>
            </a:r>
            <a:r>
              <a:rPr lang="ru-RU" sz="2000" dirty="0" smtClean="0">
                <a:solidFill>
                  <a:schemeClr val="tx1"/>
                </a:solidFill>
              </a:rPr>
              <a:t> 1919 року, </a:t>
            </a:r>
            <a:r>
              <a:rPr lang="ru-RU" sz="2000" dirty="0" err="1" smtClean="0">
                <a:solidFill>
                  <a:schemeClr val="tx1"/>
                </a:solidFill>
              </a:rPr>
              <a:t>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надрукований</a:t>
            </a:r>
            <a:r>
              <a:rPr lang="ru-RU" sz="2000" dirty="0" smtClean="0">
                <a:solidFill>
                  <a:schemeClr val="tx1"/>
                </a:solidFill>
              </a:rPr>
              <a:t> в </a:t>
            </a:r>
            <a:r>
              <a:rPr lang="en-GB" sz="2000" i="1" dirty="0" smtClean="0">
                <a:solidFill>
                  <a:schemeClr val="tx1"/>
                </a:solidFill>
              </a:rPr>
              <a:t>Treaty Series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  <a:endParaRPr lang="ru-RU" sz="20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Documents and Settings\Администратор\Рабочий стол\версаль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072198" y="0"/>
            <a:ext cx="3214678" cy="18531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Переговори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229600" cy="5214974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1400" dirty="0" smtClean="0"/>
              <a:t>Переговори </a:t>
            </a:r>
            <a:r>
              <a:rPr lang="ru-RU" sz="1400" dirty="0" err="1" smtClean="0"/>
              <a:t>між</a:t>
            </a:r>
            <a:r>
              <a:rPr lang="ru-RU" sz="1400" dirty="0" smtClean="0"/>
              <a:t> </a:t>
            </a:r>
            <a:r>
              <a:rPr lang="ru-RU" sz="1400" dirty="0" err="1" smtClean="0"/>
              <a:t>союзними</a:t>
            </a:r>
            <a:r>
              <a:rPr lang="ru-RU" sz="1400" dirty="0" smtClean="0"/>
              <a:t> державами </a:t>
            </a:r>
            <a:r>
              <a:rPr lang="ru-RU" sz="1400" dirty="0" err="1" smtClean="0"/>
              <a:t>почалися</a:t>
            </a:r>
            <a:r>
              <a:rPr lang="ru-RU" sz="1400" dirty="0" smtClean="0"/>
              <a:t> 18 </a:t>
            </a:r>
            <a:r>
              <a:rPr lang="ru-RU" sz="1400" dirty="0" err="1" smtClean="0"/>
              <a:t>січня</a:t>
            </a:r>
            <a:r>
              <a:rPr lang="ru-RU" sz="1400" dirty="0" smtClean="0"/>
              <a:t> в </a:t>
            </a:r>
            <a:r>
              <a:rPr lang="en-GB" sz="1400" i="1" dirty="0" smtClean="0"/>
              <a:t>Salle de </a:t>
            </a:r>
            <a:r>
              <a:rPr lang="en-GB" sz="1400" i="1" dirty="0" err="1" smtClean="0"/>
              <a:t>l'Horloge</a:t>
            </a:r>
            <a:r>
              <a:rPr lang="en-GB" sz="1400" dirty="0" smtClean="0"/>
              <a:t> </a:t>
            </a:r>
            <a:r>
              <a:rPr lang="uk-UA" sz="1400" dirty="0" smtClean="0"/>
              <a:t>Міністерства закордонних справ Франції </a:t>
            </a:r>
            <a:r>
              <a:rPr lang="ru-RU" sz="1400" dirty="0" smtClean="0"/>
              <a:t>, </a:t>
            </a:r>
            <a:r>
              <a:rPr lang="ru-RU" sz="1400" dirty="0" smtClean="0"/>
              <a:t>на </a:t>
            </a:r>
            <a:r>
              <a:rPr lang="ru-RU" sz="1400" dirty="0" err="1" smtClean="0"/>
              <a:t>набережній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д'Орсе</a:t>
            </a:r>
            <a:r>
              <a:rPr lang="ru-RU" sz="1400" dirty="0" smtClean="0"/>
              <a:t> в </a:t>
            </a:r>
            <a:r>
              <a:rPr lang="ru-RU" sz="1400" dirty="0" err="1" smtClean="0"/>
              <a:t>Парижі</a:t>
            </a:r>
            <a:r>
              <a:rPr lang="ru-RU" sz="1400" dirty="0" smtClean="0"/>
              <a:t>. </a:t>
            </a:r>
            <a:r>
              <a:rPr lang="ru-RU" sz="1400" dirty="0" err="1" smtClean="0"/>
              <a:t>Спочатку</a:t>
            </a:r>
            <a:r>
              <a:rPr lang="ru-RU" sz="1400" dirty="0" smtClean="0"/>
              <a:t> в переговорах брали участь 70 </a:t>
            </a:r>
            <a:r>
              <a:rPr lang="ru-RU" sz="1400" dirty="0" err="1" smtClean="0"/>
              <a:t>делегатів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27 </a:t>
            </a:r>
            <a:r>
              <a:rPr lang="ru-RU" sz="1400" dirty="0" err="1" smtClean="0"/>
              <a:t>країн.Німеччина</a:t>
            </a:r>
            <a:r>
              <a:rPr lang="ru-RU" sz="1400" dirty="0" smtClean="0"/>
              <a:t>, </a:t>
            </a:r>
            <a:r>
              <a:rPr lang="ru-RU" sz="1400" dirty="0" err="1" smtClean="0"/>
              <a:t>Австрія</a:t>
            </a:r>
            <a:r>
              <a:rPr lang="ru-RU" sz="1400" dirty="0" smtClean="0"/>
              <a:t> та </a:t>
            </a:r>
            <a:r>
              <a:rPr lang="ru-RU" sz="1400" dirty="0" err="1" smtClean="0"/>
              <a:t>Угорщина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зазнали</a:t>
            </a:r>
            <a:r>
              <a:rPr lang="ru-RU" sz="1400" dirty="0" smtClean="0"/>
              <a:t> </a:t>
            </a:r>
            <a:r>
              <a:rPr lang="ru-RU" sz="1400" dirty="0" err="1" smtClean="0"/>
              <a:t>поразки</a:t>
            </a:r>
            <a:r>
              <a:rPr lang="ru-RU" sz="1400" dirty="0" smtClean="0"/>
              <a:t>, </a:t>
            </a:r>
            <a:r>
              <a:rPr lang="ru-RU" sz="1400" dirty="0" err="1" smtClean="0"/>
              <a:t>були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виключені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переговорів</a:t>
            </a:r>
            <a:r>
              <a:rPr lang="ru-RU" sz="1400" dirty="0" smtClean="0"/>
              <a:t>. </a:t>
            </a:r>
            <a:r>
              <a:rPr lang="ru-RU" sz="1400" dirty="0" err="1" smtClean="0"/>
              <a:t>Росія</a:t>
            </a:r>
            <a:r>
              <a:rPr lang="ru-RU" sz="1400" dirty="0" smtClean="0"/>
              <a:t> 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була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виключена</a:t>
            </a:r>
            <a:r>
              <a:rPr lang="ru-RU" sz="1400" dirty="0" smtClean="0"/>
              <a:t>, тому </a:t>
            </a:r>
            <a:r>
              <a:rPr lang="ru-RU" sz="1400" dirty="0" err="1" smtClean="0"/>
              <a:t>що</a:t>
            </a:r>
            <a:r>
              <a:rPr lang="ru-RU" sz="1400" dirty="0" smtClean="0"/>
              <a:t> вона </a:t>
            </a:r>
            <a:r>
              <a:rPr lang="ru-RU" sz="1400" dirty="0" err="1" smtClean="0"/>
              <a:t>уклала</a:t>
            </a:r>
            <a:r>
              <a:rPr lang="ru-RU" sz="1400" dirty="0" smtClean="0"/>
              <a:t> </a:t>
            </a:r>
            <a:r>
              <a:rPr lang="ru-RU" sz="1400" dirty="0" err="1" smtClean="0"/>
              <a:t>окремий</a:t>
            </a:r>
            <a:r>
              <a:rPr lang="ru-RU" sz="1400" dirty="0" smtClean="0"/>
              <a:t> </a:t>
            </a:r>
            <a:r>
              <a:rPr lang="ru-RU" sz="1400" dirty="0" err="1" smtClean="0"/>
              <a:t>договір</a:t>
            </a:r>
            <a:r>
              <a:rPr lang="ru-RU" sz="1400" dirty="0" smtClean="0"/>
              <a:t> 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Німеччиною</a:t>
            </a:r>
            <a:r>
              <a:rPr lang="ru-RU" sz="1400" dirty="0" smtClean="0"/>
              <a:t> в 1918 </a:t>
            </a:r>
            <a:r>
              <a:rPr lang="ru-RU" sz="1400" dirty="0" err="1" smtClean="0"/>
              <a:t>році</a:t>
            </a:r>
            <a:r>
              <a:rPr lang="ru-RU" sz="1400" dirty="0" smtClean="0"/>
              <a:t>, </a:t>
            </a:r>
            <a:r>
              <a:rPr lang="ru-RU" sz="1400" dirty="0" err="1" smtClean="0"/>
              <a:t>згідно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яким</a:t>
            </a:r>
            <a:r>
              <a:rPr lang="ru-RU" sz="1400" dirty="0" smtClean="0"/>
              <a:t> </a:t>
            </a:r>
            <a:r>
              <a:rPr lang="ru-RU" sz="1400" dirty="0" err="1" smtClean="0"/>
              <a:t>Німеччина</a:t>
            </a:r>
            <a:r>
              <a:rPr lang="ru-RU" sz="1400" dirty="0" smtClean="0"/>
              <a:t> </a:t>
            </a:r>
            <a:r>
              <a:rPr lang="ru-RU" sz="1400" dirty="0" err="1" smtClean="0"/>
              <a:t>отримала</a:t>
            </a:r>
            <a:r>
              <a:rPr lang="ru-RU" sz="1400" dirty="0" smtClean="0"/>
              <a:t> </a:t>
            </a:r>
            <a:r>
              <a:rPr lang="ru-RU" sz="1400" dirty="0" err="1" smtClean="0"/>
              <a:t>велику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частину</a:t>
            </a:r>
            <a:r>
              <a:rPr lang="ru-RU" sz="1400" dirty="0" smtClean="0"/>
              <a:t> </a:t>
            </a:r>
            <a:r>
              <a:rPr lang="ru-RU" sz="1400" dirty="0" err="1" smtClean="0"/>
              <a:t>території</a:t>
            </a:r>
            <a:r>
              <a:rPr lang="ru-RU" sz="1400" dirty="0" smtClean="0"/>
              <a:t> </a:t>
            </a:r>
            <a:r>
              <a:rPr lang="ru-RU" sz="1400" dirty="0" err="1" smtClean="0"/>
              <a:t>Росії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ресурсів</a:t>
            </a:r>
            <a:r>
              <a:rPr lang="ru-RU" sz="1400" dirty="0" smtClean="0"/>
              <a:t>. Як </a:t>
            </a:r>
            <a:r>
              <a:rPr lang="ru-RU" sz="1400" dirty="0" err="1" smtClean="0"/>
              <a:t>пізніше</a:t>
            </a:r>
            <a:r>
              <a:rPr lang="ru-RU" sz="1400" dirty="0" smtClean="0"/>
              <a:t> </a:t>
            </a:r>
            <a:r>
              <a:rPr lang="ru-RU" sz="1400" dirty="0" err="1" smtClean="0"/>
              <a:t>зазначали</a:t>
            </a:r>
            <a:r>
              <a:rPr lang="ru-RU" sz="1400" dirty="0" smtClean="0"/>
              <a:t> </a:t>
            </a:r>
            <a:r>
              <a:rPr lang="ru-RU" sz="1400" dirty="0" err="1" smtClean="0"/>
              <a:t>учасники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переговорів</a:t>
            </a:r>
            <a:r>
              <a:rPr lang="ru-RU" sz="1400" dirty="0" smtClean="0"/>
              <a:t> у </a:t>
            </a:r>
            <a:r>
              <a:rPr lang="ru-RU" sz="1400" dirty="0" err="1" smtClean="0"/>
              <a:t>Версалі</a:t>
            </a:r>
            <a:r>
              <a:rPr lang="ru-RU" sz="1400" dirty="0" smtClean="0"/>
              <a:t>, </a:t>
            </a:r>
            <a:r>
              <a:rPr lang="ru-RU" sz="1400" dirty="0" err="1" smtClean="0"/>
              <a:t>умови</a:t>
            </a:r>
            <a:r>
              <a:rPr lang="ru-RU" sz="1400" dirty="0" smtClean="0"/>
              <a:t> </a:t>
            </a:r>
            <a:r>
              <a:rPr lang="ru-RU" sz="1400" dirty="0" err="1" smtClean="0"/>
              <a:t>цього</a:t>
            </a:r>
            <a:r>
              <a:rPr lang="ru-RU" sz="1400" dirty="0" smtClean="0"/>
              <a:t> договору </a:t>
            </a:r>
            <a:r>
              <a:rPr lang="ru-RU" sz="1400" dirty="0" err="1" smtClean="0"/>
              <a:t>були</a:t>
            </a:r>
            <a:r>
              <a:rPr lang="ru-RU" sz="1400" dirty="0" smtClean="0"/>
              <a:t> </a:t>
            </a:r>
            <a:r>
              <a:rPr lang="ru-RU" sz="1400" dirty="0" err="1" smtClean="0"/>
              <a:t>вкрай</a:t>
            </a:r>
            <a:r>
              <a:rPr lang="ru-RU" sz="1400" dirty="0" smtClean="0"/>
              <a:t> </a:t>
            </a:r>
            <a:r>
              <a:rPr lang="ru-RU" sz="1400" dirty="0" err="1" smtClean="0"/>
              <a:t>суворими</a:t>
            </a:r>
            <a:r>
              <a:rPr lang="ru-RU" sz="1400" dirty="0" smtClean="0"/>
              <a:t>. </a:t>
            </a:r>
            <a:r>
              <a:rPr lang="ru-RU" sz="1400" dirty="0" err="1" smtClean="0"/>
              <a:t>Ще</a:t>
            </a:r>
            <a:r>
              <a:rPr lang="ru-RU" sz="1400" dirty="0" smtClean="0"/>
              <a:t> </a:t>
            </a:r>
            <a:r>
              <a:rPr lang="ru-RU" sz="1400" dirty="0" err="1" smtClean="0"/>
              <a:t>раніше</a:t>
            </a:r>
            <a:r>
              <a:rPr lang="ru-RU" sz="1400" dirty="0" smtClean="0"/>
              <a:t> </a:t>
            </a:r>
            <a:r>
              <a:rPr lang="ru-RU" sz="1400" dirty="0" err="1" smtClean="0"/>
              <a:t>окремий</a:t>
            </a:r>
            <a:r>
              <a:rPr lang="ru-RU" sz="1400" dirty="0" smtClean="0"/>
              <a:t> </a:t>
            </a:r>
            <a:r>
              <a:rPr lang="ru-RU" sz="1400" dirty="0" err="1" smtClean="0"/>
              <a:t>договір</a:t>
            </a:r>
            <a:r>
              <a:rPr lang="ru-RU" sz="1400" dirty="0" smtClean="0"/>
              <a:t> 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укладений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між</a:t>
            </a:r>
            <a:r>
              <a:rPr lang="ru-RU" sz="1400" dirty="0" smtClean="0"/>
              <a:t> </a:t>
            </a:r>
            <a:r>
              <a:rPr lang="ru-RU" sz="1400" dirty="0" err="1" smtClean="0"/>
              <a:t>Українською</a:t>
            </a:r>
            <a:r>
              <a:rPr lang="ru-RU" sz="1400" dirty="0" smtClean="0"/>
              <a:t> Народною </a:t>
            </a:r>
            <a:r>
              <a:rPr lang="ru-RU" sz="1400" dirty="0" err="1" smtClean="0"/>
              <a:t>Республікою</a:t>
            </a:r>
            <a:r>
              <a:rPr lang="ru-RU" sz="1400" dirty="0" smtClean="0"/>
              <a:t> та </a:t>
            </a:r>
            <a:r>
              <a:rPr lang="ru-RU" sz="1400" dirty="0" err="1" smtClean="0"/>
              <a:t>Центральними</a:t>
            </a:r>
            <a:r>
              <a:rPr lang="ru-RU" sz="1400" dirty="0" smtClean="0"/>
              <a:t> державами.</a:t>
            </a:r>
          </a:p>
          <a:p>
            <a:r>
              <a:rPr lang="ru-RU" sz="1400" dirty="0" smtClean="0"/>
              <a:t>До </a:t>
            </a:r>
            <a:r>
              <a:rPr lang="ru-RU" sz="1400" dirty="0" err="1" smtClean="0"/>
              <a:t>березня</a:t>
            </a:r>
            <a:r>
              <a:rPr lang="ru-RU" sz="1400" dirty="0" smtClean="0"/>
              <a:t> 1919 року, </a:t>
            </a:r>
            <a:r>
              <a:rPr lang="ru-RU" sz="1400" dirty="0" err="1" smtClean="0"/>
              <a:t>найважливішу</a:t>
            </a:r>
            <a:r>
              <a:rPr lang="ru-RU" sz="1400" dirty="0" smtClean="0"/>
              <a:t> роль у </a:t>
            </a:r>
            <a:r>
              <a:rPr lang="ru-RU" sz="1400" dirty="0" err="1" smtClean="0"/>
              <a:t>веденні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переговорів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відносно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складних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важких</a:t>
            </a:r>
            <a:r>
              <a:rPr lang="ru-RU" sz="1400" dirty="0" smtClean="0"/>
              <a:t> умов миру </a:t>
            </a:r>
            <a:r>
              <a:rPr lang="ru-RU" sz="1400" dirty="0" err="1" smtClean="0"/>
              <a:t>відігравали</a:t>
            </a:r>
            <a:r>
              <a:rPr lang="ru-RU" sz="1400" dirty="0" smtClean="0"/>
              <a:t> </a:t>
            </a:r>
            <a:r>
              <a:rPr lang="ru-RU" sz="1400" dirty="0" err="1" smtClean="0"/>
              <a:t>регулярні</a:t>
            </a:r>
            <a:r>
              <a:rPr lang="ru-RU" sz="1400" dirty="0" smtClean="0"/>
              <a:t> </a:t>
            </a:r>
            <a:r>
              <a:rPr lang="ru-RU" sz="1400" dirty="0" err="1" smtClean="0"/>
              <a:t>зустрічі</a:t>
            </a:r>
            <a:r>
              <a:rPr lang="ru-RU" sz="1400" dirty="0" smtClean="0"/>
              <a:t> «Ради десяти», в яку </a:t>
            </a:r>
            <a:r>
              <a:rPr lang="ru-RU" sz="1400" dirty="0" err="1" smtClean="0"/>
              <a:t>увійшли</a:t>
            </a:r>
            <a:r>
              <a:rPr lang="ru-RU" sz="1400" dirty="0" smtClean="0"/>
              <a:t> </a:t>
            </a:r>
            <a:r>
              <a:rPr lang="ru-RU" sz="1400" dirty="0" err="1" smtClean="0"/>
              <a:t>глави</a:t>
            </a:r>
            <a:r>
              <a:rPr lang="ru-RU" sz="1400" dirty="0" smtClean="0"/>
              <a:t> </a:t>
            </a:r>
            <a:r>
              <a:rPr lang="ru-RU" sz="1400" dirty="0" err="1" smtClean="0"/>
              <a:t>урядів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міністри</a:t>
            </a:r>
            <a:r>
              <a:rPr lang="ru-RU" sz="1400" dirty="0" smtClean="0"/>
              <a:t> </a:t>
            </a:r>
            <a:r>
              <a:rPr lang="ru-RU" sz="1400" dirty="0" err="1" smtClean="0"/>
              <a:t>закордонних</a:t>
            </a:r>
            <a:r>
              <a:rPr lang="ru-RU" sz="1400" dirty="0" smtClean="0"/>
              <a:t> справ </a:t>
            </a:r>
            <a:r>
              <a:rPr lang="ru-RU" sz="1400" dirty="0" err="1" smtClean="0"/>
              <a:t>п'яти</a:t>
            </a:r>
            <a:r>
              <a:rPr lang="ru-RU" sz="1400" dirty="0" smtClean="0"/>
              <a:t> </a:t>
            </a:r>
            <a:r>
              <a:rPr lang="ru-RU" sz="1400" dirty="0" err="1" smtClean="0"/>
              <a:t>основних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переможців</a:t>
            </a:r>
            <a:r>
              <a:rPr lang="ru-RU" sz="1400" dirty="0" smtClean="0"/>
              <a:t> (</a:t>
            </a:r>
            <a:r>
              <a:rPr lang="ru-RU" sz="1400" dirty="0" err="1" smtClean="0">
                <a:hlinkClick r:id="rId2" tooltip="Велика Британія"/>
              </a:rPr>
              <a:t>Сполучене</a:t>
            </a:r>
            <a:r>
              <a:rPr lang="ru-RU" sz="1400" dirty="0" smtClean="0">
                <a:hlinkClick r:id="rId2" tooltip="Велика Британія"/>
              </a:rPr>
              <a:t> </a:t>
            </a:r>
            <a:r>
              <a:rPr lang="ru-RU" sz="1400" dirty="0" err="1" smtClean="0">
                <a:hlinkClick r:id="rId2" tooltip="Велика Британія"/>
              </a:rPr>
              <a:t>Королівство</a:t>
            </a:r>
            <a:r>
              <a:rPr lang="ru-RU" sz="1400" dirty="0" smtClean="0"/>
              <a:t>, </a:t>
            </a:r>
            <a:r>
              <a:rPr lang="ru-RU" sz="1400" dirty="0" err="1" smtClean="0">
                <a:hlinkClick r:id="rId3" tooltip="Франція"/>
              </a:rPr>
              <a:t>Франція</a:t>
            </a:r>
            <a:r>
              <a:rPr lang="ru-RU" sz="1400" dirty="0" smtClean="0"/>
              <a:t>, </a:t>
            </a:r>
            <a:r>
              <a:rPr lang="ru-RU" sz="1400" dirty="0" smtClean="0">
                <a:hlinkClick r:id="rId4" tooltip="США"/>
              </a:rPr>
              <a:t>США</a:t>
            </a:r>
            <a:r>
              <a:rPr lang="ru-RU" sz="1400" dirty="0" smtClean="0"/>
              <a:t>, </a:t>
            </a:r>
            <a:r>
              <a:rPr lang="ru-RU" sz="1400" dirty="0" err="1" smtClean="0">
                <a:hlinkClick r:id="rId5" tooltip="Королівство Італія (1861-1946)"/>
              </a:rPr>
              <a:t>Італія</a:t>
            </a:r>
            <a:r>
              <a:rPr lang="ru-RU" sz="1400" dirty="0" smtClean="0"/>
              <a:t> та </a:t>
            </a:r>
            <a:r>
              <a:rPr lang="ru-RU" sz="1400" dirty="0" err="1" smtClean="0">
                <a:hlinkClick r:id="rId6" tooltip="Японська імперія"/>
              </a:rPr>
              <a:t>Японія</a:t>
            </a:r>
            <a:r>
              <a:rPr lang="ru-RU" sz="1400" dirty="0" smtClean="0"/>
              <a:t>). </a:t>
            </a:r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незвичайне</a:t>
            </a:r>
            <a:r>
              <a:rPr lang="ru-RU" sz="1400" dirty="0" smtClean="0"/>
              <a:t> </a:t>
            </a:r>
            <a:r>
              <a:rPr lang="ru-RU" sz="1400" dirty="0" err="1" smtClean="0"/>
              <a:t>утворення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виявилося</a:t>
            </a:r>
            <a:r>
              <a:rPr lang="ru-RU" sz="1400" dirty="0" smtClean="0"/>
              <a:t> </a:t>
            </a:r>
            <a:r>
              <a:rPr lang="ru-RU" sz="1400" dirty="0" err="1" smtClean="0"/>
              <a:t>занадто</a:t>
            </a:r>
            <a:r>
              <a:rPr lang="ru-RU" sz="1400" dirty="0" smtClean="0"/>
              <a:t> </a:t>
            </a:r>
            <a:r>
              <a:rPr lang="ru-RU" sz="1400" dirty="0" err="1" smtClean="0"/>
              <a:t>громіздким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формальним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ефективного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прийняття</a:t>
            </a:r>
            <a:r>
              <a:rPr lang="ru-RU" sz="1400" dirty="0" smtClean="0"/>
              <a:t> </a:t>
            </a:r>
            <a:r>
              <a:rPr lang="ru-RU" sz="1400" dirty="0" err="1" smtClean="0"/>
              <a:t>рішень</a:t>
            </a:r>
            <a:r>
              <a:rPr lang="ru-RU" sz="1400" dirty="0" smtClean="0"/>
              <a:t>, </a:t>
            </a:r>
            <a:r>
              <a:rPr lang="ru-RU" sz="1400" dirty="0" err="1" smtClean="0"/>
              <a:t>Японія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, </a:t>
            </a:r>
            <a:r>
              <a:rPr lang="ru-RU" sz="1400" dirty="0" err="1" smtClean="0"/>
              <a:t>більшу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частину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переговорів</a:t>
            </a:r>
            <a:r>
              <a:rPr lang="ru-RU" sz="1400" dirty="0" smtClean="0"/>
              <a:t> — </a:t>
            </a:r>
            <a:r>
              <a:rPr lang="ru-RU" sz="1400" dirty="0" err="1" smtClean="0"/>
              <a:t>міністри</a:t>
            </a:r>
            <a:r>
              <a:rPr lang="ru-RU" sz="1400" dirty="0" smtClean="0"/>
              <a:t> </a:t>
            </a:r>
            <a:r>
              <a:rPr lang="ru-RU" sz="1400" dirty="0" err="1" smtClean="0"/>
              <a:t>закордонних</a:t>
            </a:r>
            <a:r>
              <a:rPr lang="ru-RU" sz="1400" dirty="0" smtClean="0"/>
              <a:t> справ — покинули </a:t>
            </a:r>
            <a:r>
              <a:rPr lang="ru-RU" sz="1400" dirty="0" err="1" smtClean="0"/>
              <a:t>головні</a:t>
            </a:r>
            <a:r>
              <a:rPr lang="ru-RU" sz="1400" dirty="0" smtClean="0"/>
              <a:t> </a:t>
            </a:r>
            <a:r>
              <a:rPr lang="ru-RU" sz="1400" dirty="0" err="1" smtClean="0"/>
              <a:t>зустрічі</a:t>
            </a:r>
            <a:r>
              <a:rPr lang="ru-RU" sz="1400" dirty="0" smtClean="0"/>
              <a:t>, </a:t>
            </a:r>
            <a:r>
              <a:rPr lang="ru-RU" sz="1400" dirty="0" err="1" smtClean="0"/>
              <a:t>отже</a:t>
            </a:r>
            <a:r>
              <a:rPr lang="ru-RU" sz="1400" dirty="0" smtClean="0"/>
              <a:t> </a:t>
            </a:r>
            <a:r>
              <a:rPr lang="ru-RU" sz="1400" dirty="0" err="1" smtClean="0"/>
              <a:t>залишилася</a:t>
            </a:r>
            <a:r>
              <a:rPr lang="ru-RU" sz="1400" dirty="0" smtClean="0"/>
              <a:t> </a:t>
            </a:r>
            <a:r>
              <a:rPr lang="ru-RU" sz="1400" dirty="0" err="1" smtClean="0"/>
              <a:t>тільки</a:t>
            </a:r>
            <a:r>
              <a:rPr lang="ru-RU" sz="1400" dirty="0" smtClean="0"/>
              <a:t> «Велика </a:t>
            </a:r>
            <a:r>
              <a:rPr lang="ru-RU" sz="1400" dirty="0" err="1" smtClean="0"/>
              <a:t>четвірка</a:t>
            </a:r>
            <a:r>
              <a:rPr lang="ru-RU" sz="1400" dirty="0" smtClean="0"/>
              <a:t>».</a:t>
            </a:r>
            <a:r>
              <a:rPr lang="ru-RU" sz="1400" dirty="0" smtClean="0"/>
              <a:t> 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того, як </a:t>
            </a:r>
            <a:r>
              <a:rPr lang="ru-RU" sz="1400" dirty="0" err="1" smtClean="0"/>
              <a:t>територіальні</a:t>
            </a:r>
            <a:r>
              <a:rPr lang="ru-RU" sz="1400" dirty="0" smtClean="0"/>
              <a:t> </a:t>
            </a:r>
            <a:r>
              <a:rPr lang="ru-RU" sz="1400" dirty="0" err="1" smtClean="0"/>
              <a:t>претензії</a:t>
            </a:r>
            <a:r>
              <a:rPr lang="ru-RU" sz="1400" dirty="0" smtClean="0"/>
              <a:t> </a:t>
            </a:r>
            <a:r>
              <a:rPr lang="ru-RU" sz="1400" dirty="0" smtClean="0"/>
              <a:t>прем</a:t>
            </a:r>
            <a:r>
              <a:rPr lang="en-US" sz="1400" dirty="0" smtClean="0"/>
              <a:t>`</a:t>
            </a:r>
            <a:r>
              <a:rPr lang="uk-UA" sz="1400" dirty="0" err="1" smtClean="0"/>
              <a:t>єр-міністра</a:t>
            </a:r>
            <a:r>
              <a:rPr lang="uk-UA" sz="1400" dirty="0" smtClean="0"/>
              <a:t> </a:t>
            </a:r>
            <a:r>
              <a:rPr lang="ru-RU" sz="1400" dirty="0" err="1" smtClean="0">
                <a:hlinkClick r:id="rId7" tooltip="Прем'єр-міністр Італії (ще не написана)"/>
              </a:rPr>
              <a:t>Італії</a:t>
            </a:r>
            <a:r>
              <a:rPr lang="ru-RU" sz="1400" dirty="0" smtClean="0"/>
              <a:t> </a:t>
            </a:r>
            <a:r>
              <a:rPr lang="ru-RU" sz="1400" dirty="0" err="1" smtClean="0"/>
              <a:t>Вітторіо</a:t>
            </a:r>
            <a:r>
              <a:rPr lang="ru-RU" sz="1400" dirty="0" smtClean="0"/>
              <a:t> </a:t>
            </a:r>
            <a:r>
              <a:rPr lang="ru-RU" sz="1400" dirty="0" err="1" smtClean="0"/>
              <a:t>Орладно</a:t>
            </a:r>
            <a:r>
              <a:rPr lang="ru-RU" sz="1400" dirty="0" smtClean="0"/>
              <a:t> </a:t>
            </a:r>
            <a:r>
              <a:rPr lang="ru-RU" sz="1400" dirty="0" err="1" smtClean="0"/>
              <a:t>стосовно</a:t>
            </a:r>
            <a:r>
              <a:rPr lang="ru-RU" sz="1400" dirty="0" smtClean="0"/>
              <a:t> </a:t>
            </a:r>
            <a:r>
              <a:rPr lang="ru-RU" sz="1400" dirty="0" err="1" smtClean="0"/>
              <a:t>Фіуме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були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відхилені</a:t>
            </a:r>
            <a:r>
              <a:rPr lang="ru-RU" sz="1400" dirty="0" smtClean="0"/>
              <a:t>,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покинув переговори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повернувся</a:t>
            </a:r>
            <a:r>
              <a:rPr lang="ru-RU" sz="1400" dirty="0" smtClean="0"/>
              <a:t> </a:t>
            </a:r>
            <a:r>
              <a:rPr lang="ru-RU" sz="1400" dirty="0" err="1" smtClean="0"/>
              <a:t>тільки</a:t>
            </a:r>
            <a:r>
              <a:rPr lang="ru-RU" sz="1400" dirty="0" smtClean="0"/>
              <a:t> на </a:t>
            </a:r>
            <a:r>
              <a:rPr lang="ru-RU" sz="1400" dirty="0" err="1" smtClean="0"/>
              <a:t>підписання</a:t>
            </a:r>
            <a:r>
              <a:rPr lang="ru-RU" sz="1400" dirty="0" smtClean="0"/>
              <a:t> договору у </a:t>
            </a:r>
            <a:r>
              <a:rPr lang="ru-RU" sz="1400" dirty="0" err="1" smtClean="0"/>
              <a:t>червні</a:t>
            </a:r>
            <a:r>
              <a:rPr lang="ru-RU" sz="1400" dirty="0" smtClean="0"/>
              <a:t>.</a:t>
            </a:r>
            <a:endParaRPr lang="ru-RU" sz="1400" dirty="0" smtClean="0"/>
          </a:p>
          <a:p>
            <a:r>
              <a:rPr lang="ru-RU" sz="1400" dirty="0" err="1" smtClean="0"/>
              <a:t>Остаточні</a:t>
            </a:r>
            <a:r>
              <a:rPr lang="ru-RU" sz="1400" dirty="0" smtClean="0"/>
              <a:t> </a:t>
            </a:r>
            <a:r>
              <a:rPr lang="ru-RU" sz="1400" dirty="0" err="1" smtClean="0"/>
              <a:t>умови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були</a:t>
            </a:r>
            <a:r>
              <a:rPr lang="ru-RU" sz="1400" dirty="0" smtClean="0"/>
              <a:t> </a:t>
            </a:r>
            <a:r>
              <a:rPr lang="ru-RU" sz="1400" dirty="0" err="1" smtClean="0"/>
              <a:t>визначені</a:t>
            </a:r>
            <a:r>
              <a:rPr lang="ru-RU" sz="1400" dirty="0" smtClean="0"/>
              <a:t> </a:t>
            </a:r>
            <a:r>
              <a:rPr lang="ru-RU" sz="1400" dirty="0" err="1" smtClean="0"/>
              <a:t>лідерами</a:t>
            </a:r>
            <a:r>
              <a:rPr lang="ru-RU" sz="1400" dirty="0" smtClean="0"/>
              <a:t> «</a:t>
            </a:r>
            <a:r>
              <a:rPr lang="ru-RU" sz="1400" dirty="0" err="1" smtClean="0"/>
              <a:t>великої</a:t>
            </a:r>
            <a:r>
              <a:rPr lang="ru-RU" sz="1400" dirty="0" smtClean="0"/>
              <a:t> </a:t>
            </a:r>
            <a:r>
              <a:rPr lang="ru-RU" sz="1400" dirty="0" err="1" smtClean="0"/>
              <a:t>трійки</a:t>
            </a:r>
            <a:r>
              <a:rPr lang="ru-RU" sz="1400" dirty="0" smtClean="0"/>
              <a:t>» </a:t>
            </a:r>
            <a:r>
              <a:rPr lang="ru-RU" sz="1400" dirty="0" err="1" smtClean="0"/>
              <a:t>країн</a:t>
            </a:r>
            <a:r>
              <a:rPr lang="ru-RU" sz="1400" dirty="0" smtClean="0"/>
              <a:t>: </a:t>
            </a:r>
            <a:r>
              <a:rPr lang="ru-RU" sz="1400" dirty="0" err="1" smtClean="0"/>
              <a:t>прем'єр-міністром</a:t>
            </a:r>
            <a:r>
              <a:rPr lang="ru-RU" sz="1400" dirty="0" smtClean="0"/>
              <a:t> </a:t>
            </a:r>
            <a:r>
              <a:rPr lang="ru-RU" sz="1400" dirty="0" err="1" smtClean="0"/>
              <a:t>Великобританії</a:t>
            </a:r>
            <a:r>
              <a:rPr lang="ru-RU" sz="1400" dirty="0" smtClean="0"/>
              <a:t> </a:t>
            </a:r>
            <a:r>
              <a:rPr lang="ru-RU" sz="1400" dirty="0" err="1" smtClean="0">
                <a:hlinkClick r:id="rId8" tooltip="Девід Ллойд Джордж"/>
              </a:rPr>
              <a:t>Девідом</a:t>
            </a:r>
            <a:r>
              <a:rPr lang="ru-RU" sz="1400" dirty="0" smtClean="0">
                <a:hlinkClick r:id="rId8" tooltip="Девід Ллойд Джордж"/>
              </a:rPr>
              <a:t> Ллойд Джорджем</a:t>
            </a:r>
            <a:r>
              <a:rPr lang="ru-RU" sz="1400" dirty="0" smtClean="0"/>
              <a:t>, </a:t>
            </a:r>
            <a:r>
              <a:rPr lang="ru-RU" sz="1400" dirty="0" err="1" smtClean="0"/>
              <a:t>прем'єр-міністр</a:t>
            </a:r>
            <a:r>
              <a:rPr lang="ru-RU" sz="1400" dirty="0" smtClean="0"/>
              <a:t> </a:t>
            </a:r>
            <a:r>
              <a:rPr lang="ru-RU" sz="1400" dirty="0" err="1" smtClean="0"/>
              <a:t>Франції</a:t>
            </a:r>
            <a:r>
              <a:rPr lang="ru-RU" sz="1400" dirty="0" smtClean="0"/>
              <a:t> </a:t>
            </a:r>
            <a:r>
              <a:rPr lang="ru-RU" sz="1400" dirty="0" smtClean="0">
                <a:hlinkClick r:id="rId9" tooltip="Жорж Клемансо"/>
              </a:rPr>
              <a:t>Жоржем </a:t>
            </a:r>
            <a:r>
              <a:rPr lang="ru-RU" sz="1400" dirty="0" err="1" smtClean="0">
                <a:hlinkClick r:id="rId9" tooltip="Жорж Клемансо"/>
              </a:rPr>
              <a:t>Клемансо</a:t>
            </a:r>
            <a:r>
              <a:rPr lang="ru-RU" sz="1400" dirty="0" smtClean="0"/>
              <a:t>,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американським</a:t>
            </a:r>
            <a:r>
              <a:rPr lang="ru-RU" sz="1400" dirty="0" smtClean="0"/>
              <a:t> президентом </a:t>
            </a:r>
            <a:r>
              <a:rPr lang="ru-RU" sz="1400" dirty="0" err="1" smtClean="0">
                <a:hlinkClick r:id="rId10" tooltip="Вудро Вільсон"/>
              </a:rPr>
              <a:t>Вудро</a:t>
            </a:r>
            <a:r>
              <a:rPr lang="ru-RU" sz="1400" dirty="0" smtClean="0">
                <a:hlinkClick r:id="rId10" tooltip="Вудро Вільсон"/>
              </a:rPr>
              <a:t> </a:t>
            </a:r>
            <a:r>
              <a:rPr lang="ru-RU" sz="1400" dirty="0" err="1" smtClean="0">
                <a:hlinkClick r:id="rId10" tooltip="Вудро Вільсон"/>
              </a:rPr>
              <a:t>Вільсоном</a:t>
            </a:r>
            <a:r>
              <a:rPr lang="ru-RU" sz="1400" dirty="0" smtClean="0"/>
              <a:t> .</a:t>
            </a:r>
            <a:r>
              <a:rPr lang="ru-RU" sz="1400" dirty="0" err="1" smtClean="0"/>
              <a:t>Навіть</a:t>
            </a:r>
            <a:r>
              <a:rPr lang="ru-RU" sz="1400" dirty="0" smtClean="0"/>
              <a:t> </a:t>
            </a:r>
            <a:r>
              <a:rPr lang="ru-RU" sz="1400" dirty="0" err="1" smtClean="0"/>
              <a:t>цій</a:t>
            </a:r>
            <a:r>
              <a:rPr lang="ru-RU" sz="1400" dirty="0" smtClean="0"/>
              <a:t> </a:t>
            </a:r>
            <a:r>
              <a:rPr lang="ru-RU" sz="1400" dirty="0" err="1" smtClean="0"/>
              <a:t>невеликій</a:t>
            </a:r>
            <a:r>
              <a:rPr lang="ru-RU" sz="1400" dirty="0" smtClean="0"/>
              <a:t> </a:t>
            </a:r>
            <a:r>
              <a:rPr lang="ru-RU" sz="1400" dirty="0" err="1" smtClean="0"/>
              <a:t>групі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важко</a:t>
            </a:r>
            <a:r>
              <a:rPr lang="ru-RU" sz="1400" dirty="0" smtClean="0"/>
              <a:t> </a:t>
            </a:r>
            <a:r>
              <a:rPr lang="ru-RU" sz="1400" dirty="0" err="1" smtClean="0"/>
              <a:t>визначитися</a:t>
            </a:r>
            <a:r>
              <a:rPr lang="ru-RU" sz="1400" dirty="0" smtClean="0"/>
              <a:t> </a:t>
            </a:r>
            <a:r>
              <a:rPr lang="ru-RU" sz="1400" dirty="0" err="1" smtClean="0"/>
              <a:t>із</a:t>
            </a:r>
            <a:r>
              <a:rPr lang="ru-RU" sz="1400" dirty="0" smtClean="0"/>
              <a:t> </a:t>
            </a:r>
            <a:r>
              <a:rPr lang="ru-RU" sz="1400" dirty="0" err="1" smtClean="0"/>
              <a:t>загальною</a:t>
            </a:r>
            <a:r>
              <a:rPr lang="ru-RU" sz="1400" dirty="0" smtClean="0"/>
              <a:t> </a:t>
            </a:r>
            <a:r>
              <a:rPr lang="ru-RU" sz="1400" dirty="0" err="1" smtClean="0"/>
              <a:t>позицією</a:t>
            </a:r>
            <a:r>
              <a:rPr lang="ru-RU" sz="1400" dirty="0" smtClean="0"/>
              <a:t>, тому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їхні</a:t>
            </a:r>
            <a:r>
              <a:rPr lang="ru-RU" sz="1400" dirty="0" smtClean="0"/>
              <a:t> </a:t>
            </a:r>
            <a:r>
              <a:rPr lang="ru-RU" sz="1400" dirty="0" err="1" smtClean="0"/>
              <a:t>цілі</a:t>
            </a:r>
            <a:r>
              <a:rPr lang="ru-RU" sz="1400" dirty="0" smtClean="0"/>
              <a:t> </a:t>
            </a:r>
            <a:r>
              <a:rPr lang="ru-RU" sz="1400" dirty="0" err="1" smtClean="0"/>
              <a:t>суперечили</a:t>
            </a:r>
            <a:r>
              <a:rPr lang="ru-RU" sz="1400" dirty="0" smtClean="0"/>
              <a:t> одна </a:t>
            </a:r>
            <a:r>
              <a:rPr lang="ru-RU" sz="1400" dirty="0" err="1" smtClean="0"/>
              <a:t>одній</a:t>
            </a:r>
            <a:r>
              <a:rPr lang="ru-RU" sz="1400" dirty="0" smtClean="0"/>
              <a:t>. </a:t>
            </a:r>
            <a:r>
              <a:rPr lang="ru-RU" sz="1400" dirty="0" err="1" smtClean="0"/>
              <a:t>Результаті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названо «</a:t>
            </a:r>
            <a:r>
              <a:rPr lang="ru-RU" sz="1400" dirty="0" err="1" smtClean="0"/>
              <a:t>невдалим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компромісом</a:t>
            </a:r>
            <a:r>
              <a:rPr lang="ru-RU" sz="1400" dirty="0" smtClean="0"/>
              <a:t>».</a:t>
            </a:r>
            <a:endParaRPr lang="ru-RU" sz="1400" dirty="0" smtClean="0"/>
          </a:p>
        </p:txBody>
      </p:sp>
      <p:pic>
        <p:nvPicPr>
          <p:cNvPr id="2050" name="Picture 2" descr="C:\Documents and Settings\Администратор\Рабочий стол\версаль3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357686" y="0"/>
            <a:ext cx="3428992" cy="12858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Позиція</a:t>
            </a:r>
            <a:r>
              <a:rPr lang="ru-RU" b="1" dirty="0" smtClean="0"/>
              <a:t> </a:t>
            </a:r>
            <a:r>
              <a:rPr lang="ru-RU" b="1" dirty="0" err="1" smtClean="0"/>
              <a:t>Великобританії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66250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1800" dirty="0" err="1" smtClean="0"/>
              <a:t>Спустошення</a:t>
            </a:r>
            <a:r>
              <a:rPr lang="ru-RU" sz="1800" dirty="0" smtClean="0"/>
              <a:t> у </a:t>
            </a:r>
            <a:r>
              <a:rPr lang="ru-RU" sz="1800" dirty="0" err="1" smtClean="0"/>
              <a:t>Великобританії</a:t>
            </a:r>
            <a:r>
              <a:rPr lang="ru-RU" sz="1800" dirty="0" smtClean="0"/>
              <a:t> </a:t>
            </a:r>
            <a:r>
              <a:rPr lang="ru-RU" sz="1800" dirty="0" err="1" smtClean="0"/>
              <a:t>під</a:t>
            </a:r>
            <a:r>
              <a:rPr lang="ru-RU" sz="1800" dirty="0" smtClean="0"/>
              <a:t> час </a:t>
            </a:r>
            <a:r>
              <a:rPr lang="ru-RU" sz="1800" dirty="0" err="1" smtClean="0"/>
              <a:t>війни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було</a:t>
            </a:r>
            <a:r>
              <a:rPr lang="ru-RU" sz="1800" dirty="0" smtClean="0"/>
              <a:t> </a:t>
            </a:r>
            <a:r>
              <a:rPr lang="ru-RU" sz="1800" dirty="0" err="1" smtClean="0"/>
              <a:t>порівняно</a:t>
            </a:r>
            <a:r>
              <a:rPr lang="ru-RU" sz="1800" dirty="0" smtClean="0"/>
              <a:t> </a:t>
            </a:r>
            <a:r>
              <a:rPr lang="ru-RU" sz="1800" dirty="0" err="1" smtClean="0"/>
              <a:t>невеликі</a:t>
            </a:r>
            <a:r>
              <a:rPr lang="ru-RU" sz="1800" dirty="0" smtClean="0"/>
              <a:t>, тому </a:t>
            </a:r>
            <a:r>
              <a:rPr lang="ru-RU" sz="1800" dirty="0" err="1" smtClean="0"/>
              <a:t>прем'єр-міністр</a:t>
            </a:r>
            <a:r>
              <a:rPr lang="ru-RU" sz="1800" dirty="0" smtClean="0"/>
              <a:t> </a:t>
            </a:r>
            <a:r>
              <a:rPr lang="ru-RU" sz="1800" dirty="0" err="1" smtClean="0"/>
              <a:t>Девід</a:t>
            </a:r>
            <a:r>
              <a:rPr lang="ru-RU" sz="1800" dirty="0" smtClean="0"/>
              <a:t> Ллойд Джордж </a:t>
            </a:r>
            <a:r>
              <a:rPr lang="ru-RU" sz="1800" dirty="0" err="1" smtClean="0"/>
              <a:t>підтримував</a:t>
            </a:r>
            <a:r>
              <a:rPr lang="ru-RU" sz="1800" dirty="0" smtClean="0"/>
              <a:t> </a:t>
            </a:r>
            <a:r>
              <a:rPr lang="ru-RU" sz="1800" dirty="0" err="1" smtClean="0"/>
              <a:t>репарації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меншою</a:t>
            </a:r>
            <a:r>
              <a:rPr lang="ru-RU" sz="1800" dirty="0" smtClean="0"/>
              <a:t> </a:t>
            </a:r>
            <a:r>
              <a:rPr lang="ru-RU" sz="1800" dirty="0" err="1" smtClean="0"/>
              <a:t>мірою</a:t>
            </a:r>
            <a:r>
              <a:rPr lang="ru-RU" sz="1800" dirty="0" smtClean="0"/>
              <a:t> </a:t>
            </a:r>
            <a:r>
              <a:rPr lang="ru-RU" sz="1800" dirty="0" err="1" smtClean="0"/>
              <a:t>ніж</a:t>
            </a:r>
            <a:r>
              <a:rPr lang="ru-RU" sz="1800" dirty="0" smtClean="0"/>
              <a:t> </a:t>
            </a:r>
            <a:r>
              <a:rPr lang="ru-RU" sz="1800" dirty="0" err="1" smtClean="0"/>
              <a:t>французи</a:t>
            </a:r>
            <a:r>
              <a:rPr lang="ru-RU" sz="1800" dirty="0" smtClean="0"/>
              <a:t>. </a:t>
            </a:r>
            <a:r>
              <a:rPr lang="ru-RU" sz="1800" dirty="0" err="1" smtClean="0"/>
              <a:t>Великобританія</a:t>
            </a:r>
            <a:r>
              <a:rPr lang="ru-RU" sz="1800" dirty="0" smtClean="0"/>
              <a:t> починала </a:t>
            </a:r>
            <a:r>
              <a:rPr lang="ru-RU" sz="1800" dirty="0" err="1" smtClean="0"/>
              <a:t>дивитися</a:t>
            </a:r>
            <a:r>
              <a:rPr lang="ru-RU" sz="1800" dirty="0" smtClean="0"/>
              <a:t> на </a:t>
            </a:r>
            <a:r>
              <a:rPr lang="ru-RU" sz="1800" dirty="0" err="1" smtClean="0"/>
              <a:t>відновлену</a:t>
            </a:r>
            <a:r>
              <a:rPr lang="ru-RU" sz="1800" dirty="0" smtClean="0"/>
              <a:t> </a:t>
            </a:r>
            <a:r>
              <a:rPr lang="ru-RU" sz="1800" dirty="0" err="1" smtClean="0"/>
              <a:t>Німеччини</a:t>
            </a:r>
            <a:r>
              <a:rPr lang="ru-RU" sz="1800" dirty="0" smtClean="0"/>
              <a:t> як на </a:t>
            </a:r>
            <a:r>
              <a:rPr lang="ru-RU" sz="1800" dirty="0" err="1" smtClean="0"/>
              <a:t>важливого</a:t>
            </a:r>
            <a:r>
              <a:rPr lang="ru-RU" sz="1800" dirty="0" smtClean="0"/>
              <a:t> </a:t>
            </a:r>
            <a:r>
              <a:rPr lang="ru-RU" sz="1800" dirty="0" err="1" smtClean="0"/>
              <a:t>торговельного</a:t>
            </a:r>
            <a:r>
              <a:rPr lang="ru-RU" sz="1800" dirty="0" smtClean="0"/>
              <a:t> партнера 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турбувався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вплив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відшкодування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на </a:t>
            </a:r>
            <a:r>
              <a:rPr lang="ru-RU" sz="1800" dirty="0" err="1" smtClean="0"/>
              <a:t>британську</a:t>
            </a:r>
            <a:r>
              <a:rPr lang="ru-RU" sz="1800" dirty="0" smtClean="0"/>
              <a:t> </a:t>
            </a:r>
            <a:r>
              <a:rPr lang="ru-RU" sz="1800" dirty="0" err="1" smtClean="0"/>
              <a:t>економіку</a:t>
            </a:r>
            <a:r>
              <a:rPr lang="ru-RU" sz="1800" dirty="0" smtClean="0"/>
              <a:t>.</a:t>
            </a:r>
            <a:r>
              <a:rPr lang="ru-RU" sz="1800" dirty="0" smtClean="0"/>
              <a:t> Ллойд Джордж </a:t>
            </a:r>
            <a:r>
              <a:rPr lang="ru-RU" sz="1800" dirty="0" err="1" smtClean="0"/>
              <a:t>був</a:t>
            </a:r>
            <a:r>
              <a:rPr lang="ru-RU" sz="1800" dirty="0" smtClean="0"/>
              <a:t>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стурбований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пропозицію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2" tooltip="Вудро Вільсон"/>
              </a:rPr>
              <a:t>Вудро</a:t>
            </a:r>
            <a:r>
              <a:rPr lang="ru-RU" sz="1800" dirty="0" smtClean="0">
                <a:hlinkClick r:id="rId2" tooltip="Вудро Вільсон"/>
              </a:rPr>
              <a:t> </a:t>
            </a:r>
            <a:r>
              <a:rPr lang="ru-RU" sz="1800" dirty="0" err="1" smtClean="0">
                <a:hlinkClick r:id="rId2" tooltip="Вудро Вільсон"/>
              </a:rPr>
              <a:t>Вільсона</a:t>
            </a:r>
            <a:r>
              <a:rPr lang="ru-RU" sz="1800" dirty="0" smtClean="0"/>
              <a:t> за «</a:t>
            </a:r>
            <a:r>
              <a:rPr lang="ru-RU" sz="1800" dirty="0" err="1" smtClean="0"/>
              <a:t>самовизначення</a:t>
            </a:r>
            <a:r>
              <a:rPr lang="ru-RU" sz="1800" dirty="0" smtClean="0"/>
              <a:t>», </a:t>
            </a:r>
            <a:r>
              <a:rPr lang="ru-RU" sz="1800" dirty="0" err="1" smtClean="0"/>
              <a:t>і</a:t>
            </a:r>
            <a:r>
              <a:rPr lang="ru-RU" sz="1800" dirty="0" smtClean="0"/>
              <a:t>, як </a:t>
            </a:r>
            <a:r>
              <a:rPr lang="ru-RU" sz="1800" dirty="0" err="1" smtClean="0"/>
              <a:t>французи</a:t>
            </a:r>
            <a:r>
              <a:rPr lang="ru-RU" sz="1800" dirty="0" smtClean="0"/>
              <a:t>, </a:t>
            </a:r>
            <a:r>
              <a:rPr lang="ru-RU" sz="1800" dirty="0" err="1" smtClean="0"/>
              <a:t>хотів</a:t>
            </a:r>
            <a:r>
              <a:rPr lang="ru-RU" sz="1800" dirty="0" smtClean="0"/>
              <a:t> </a:t>
            </a:r>
            <a:r>
              <a:rPr lang="ru-RU" sz="1800" dirty="0" err="1" smtClean="0"/>
              <a:t>зберегти</a:t>
            </a:r>
            <a:r>
              <a:rPr lang="ru-RU" sz="1800" dirty="0" smtClean="0"/>
              <a:t> </a:t>
            </a:r>
            <a:r>
              <a:rPr lang="ru-RU" sz="1800" dirty="0" err="1" smtClean="0"/>
              <a:t>імперіальний</a:t>
            </a:r>
            <a:r>
              <a:rPr lang="ru-RU" sz="1800" dirty="0" smtClean="0"/>
              <a:t> статус </a:t>
            </a:r>
            <a:r>
              <a:rPr lang="ru-RU" sz="1800" dirty="0" err="1" smtClean="0"/>
              <a:t>своєї</a:t>
            </a:r>
            <a:r>
              <a:rPr lang="ru-RU" sz="1800" dirty="0" smtClean="0"/>
              <a:t> </a:t>
            </a:r>
            <a:r>
              <a:rPr lang="ru-RU" sz="1800" dirty="0" err="1" smtClean="0"/>
              <a:t>країни</a:t>
            </a:r>
            <a:r>
              <a:rPr lang="ru-RU" sz="1800" dirty="0" smtClean="0"/>
              <a:t>. Як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французи</a:t>
            </a:r>
            <a:r>
              <a:rPr lang="ru-RU" sz="1800" dirty="0" smtClean="0"/>
              <a:t>, Ллойд-Джордж </a:t>
            </a:r>
            <a:r>
              <a:rPr lang="ru-RU" sz="1800" dirty="0" err="1" smtClean="0"/>
              <a:t>підтримував</a:t>
            </a:r>
            <a:r>
              <a:rPr lang="ru-RU" sz="1800" dirty="0" smtClean="0"/>
              <a:t> </a:t>
            </a:r>
            <a:r>
              <a:rPr lang="ru-RU" sz="1800" dirty="0" err="1" smtClean="0"/>
              <a:t>таємні</a:t>
            </a:r>
            <a:r>
              <a:rPr lang="ru-RU" sz="1800" dirty="0" smtClean="0"/>
              <a:t> договори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військово-морської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блокади</a:t>
            </a:r>
            <a:r>
              <a:rPr lang="ru-RU" sz="1800" dirty="0" smtClean="0"/>
              <a:t>. Ллойд Джорджу </a:t>
            </a:r>
            <a:r>
              <a:rPr lang="ru-RU" sz="1800" dirty="0" err="1" smtClean="0"/>
              <a:t>вдалося</a:t>
            </a:r>
            <a:r>
              <a:rPr lang="ru-RU" sz="1800" dirty="0" smtClean="0"/>
              <a:t> </a:t>
            </a:r>
            <a:r>
              <a:rPr lang="ru-RU" sz="1800" dirty="0" err="1" smtClean="0"/>
              <a:t>збільшити</a:t>
            </a:r>
            <a:r>
              <a:rPr lang="ru-RU" sz="1800" dirty="0" smtClean="0"/>
              <a:t> </a:t>
            </a:r>
            <a:r>
              <a:rPr lang="ru-RU" sz="1800" dirty="0" err="1" smtClean="0"/>
              <a:t>загальну</a:t>
            </a:r>
            <a:r>
              <a:rPr lang="ru-RU" sz="1800" dirty="0" smtClean="0"/>
              <a:t> величину </a:t>
            </a:r>
            <a:r>
              <a:rPr lang="ru-RU" sz="1800" dirty="0" err="1" smtClean="0"/>
              <a:t>репарацій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частку</a:t>
            </a:r>
            <a:r>
              <a:rPr lang="ru-RU" sz="1800" dirty="0" smtClean="0"/>
              <a:t> </a:t>
            </a:r>
            <a:r>
              <a:rPr lang="ru-RU" sz="1800" dirty="0" err="1" smtClean="0"/>
              <a:t>Великобританії</a:t>
            </a:r>
            <a:r>
              <a:rPr lang="ru-RU" sz="1800" dirty="0" smtClean="0"/>
              <a:t> </a:t>
            </a:r>
            <a:r>
              <a:rPr lang="ru-RU" sz="1800" dirty="0" err="1" smtClean="0"/>
              <a:t>вимагаючи</a:t>
            </a:r>
            <a:r>
              <a:rPr lang="ru-RU" sz="1800" dirty="0" smtClean="0"/>
              <a:t> </a:t>
            </a:r>
            <a:r>
              <a:rPr lang="ru-RU" sz="1800" dirty="0" err="1" smtClean="0"/>
              <a:t>компенсації</a:t>
            </a:r>
            <a:r>
              <a:rPr lang="ru-RU" sz="1800" dirty="0" smtClean="0"/>
              <a:t> за </a:t>
            </a:r>
            <a:r>
              <a:rPr lang="ru-RU" sz="1800" dirty="0" err="1" smtClean="0"/>
              <a:t>величезну</a:t>
            </a:r>
            <a:r>
              <a:rPr lang="ru-RU" sz="1800" dirty="0" smtClean="0"/>
              <a:t> </a:t>
            </a:r>
            <a:r>
              <a:rPr lang="ru-RU" sz="1800" dirty="0" err="1" smtClean="0"/>
              <a:t>кількість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вдів</a:t>
            </a:r>
            <a:r>
              <a:rPr lang="ru-RU" sz="1800" dirty="0" smtClean="0"/>
              <a:t>, </a:t>
            </a:r>
            <a:r>
              <a:rPr lang="ru-RU" sz="1800" dirty="0" err="1" smtClean="0"/>
              <a:t>сиріт</a:t>
            </a:r>
            <a:r>
              <a:rPr lang="ru-RU" sz="1800" dirty="0" smtClean="0"/>
              <a:t> та </a:t>
            </a:r>
            <a:r>
              <a:rPr lang="ru-RU" sz="1800" dirty="0" err="1" smtClean="0"/>
              <a:t>чоловіків</a:t>
            </a:r>
            <a:r>
              <a:rPr lang="ru-RU" sz="1800" dirty="0" smtClean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стали </a:t>
            </a:r>
            <a:r>
              <a:rPr lang="ru-RU" sz="1800" dirty="0" err="1" smtClean="0"/>
              <a:t>інвалідами</a:t>
            </a:r>
            <a:r>
              <a:rPr lang="ru-RU" sz="1800" dirty="0" smtClean="0"/>
              <a:t> </a:t>
            </a:r>
            <a:r>
              <a:rPr lang="ru-RU" sz="1800" dirty="0" err="1" smtClean="0"/>
              <a:t>війни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були</a:t>
            </a:r>
            <a:r>
              <a:rPr lang="ru-RU" sz="1800" dirty="0" smtClean="0"/>
              <a:t> не в </a:t>
            </a:r>
            <a:r>
              <a:rPr lang="ru-RU" sz="1800" dirty="0" err="1" smtClean="0"/>
              <a:t>змозі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працювати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Позиція</a:t>
            </a:r>
            <a:r>
              <a:rPr lang="ru-RU" b="1" dirty="0" smtClean="0"/>
              <a:t> США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1148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000" dirty="0" smtClean="0"/>
              <a:t>В </a:t>
            </a:r>
            <a:r>
              <a:rPr lang="ru-RU" sz="2000" dirty="0" err="1" smtClean="0"/>
              <a:t>Сполучених</a:t>
            </a:r>
            <a:r>
              <a:rPr lang="ru-RU" sz="2000" dirty="0" smtClean="0"/>
              <a:t> Штатах </a:t>
            </a:r>
            <a:r>
              <a:rPr lang="ru-RU" sz="2000" dirty="0" err="1" smtClean="0"/>
              <a:t>панував</a:t>
            </a:r>
            <a:r>
              <a:rPr lang="ru-RU" sz="2000" dirty="0" smtClean="0"/>
              <a:t> </a:t>
            </a:r>
            <a:r>
              <a:rPr lang="ru-RU" sz="2000" dirty="0" err="1" smtClean="0"/>
              <a:t>сильний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2" tooltip="Інтервенціонізм (ще не написана)"/>
              </a:rPr>
              <a:t>антиінтервенціоністський</a:t>
            </a:r>
            <a:r>
              <a:rPr lang="ru-RU" sz="2000" dirty="0" smtClean="0"/>
              <a:t> </a:t>
            </a:r>
            <a:r>
              <a:rPr lang="ru-RU" sz="2000" dirty="0" err="1" smtClean="0"/>
              <a:t>настрій</a:t>
            </a:r>
            <a:r>
              <a:rPr lang="ru-RU" sz="2000" dirty="0" smtClean="0"/>
              <a:t>,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вступу</a:t>
            </a:r>
            <a:r>
              <a:rPr lang="ru-RU" sz="2000" dirty="0" smtClean="0"/>
              <a:t> США у </a:t>
            </a:r>
            <a:r>
              <a:rPr lang="ru-RU" sz="2000" dirty="0" err="1" smtClean="0"/>
              <a:t>війну</a:t>
            </a:r>
            <a:r>
              <a:rPr lang="ru-RU" sz="2000" dirty="0" smtClean="0"/>
              <a:t> в </a:t>
            </a:r>
            <a:r>
              <a:rPr lang="ru-RU" sz="2000" dirty="0" err="1" smtClean="0"/>
              <a:t>квітні</a:t>
            </a:r>
            <a:r>
              <a:rPr lang="ru-RU" sz="2000" dirty="0" smtClean="0"/>
              <a:t> 1917 року, </a:t>
            </a:r>
            <a:r>
              <a:rPr lang="ru-RU" sz="2000" dirty="0" err="1" smtClean="0"/>
              <a:t>багато</a:t>
            </a:r>
            <a:r>
              <a:rPr lang="ru-RU" sz="2000" dirty="0" smtClean="0"/>
              <a:t> </a:t>
            </a:r>
            <a:r>
              <a:rPr lang="ru-RU" sz="2000" dirty="0" err="1" smtClean="0"/>
              <a:t>американців</a:t>
            </a:r>
            <a:r>
              <a:rPr lang="ru-RU" sz="2000" dirty="0" smtClean="0"/>
              <a:t> </a:t>
            </a:r>
            <a:r>
              <a:rPr lang="ru-RU" sz="2000" dirty="0" err="1" smtClean="0"/>
              <a:t>прагнули</a:t>
            </a:r>
            <a:r>
              <a:rPr lang="ru-RU" sz="2000" dirty="0" smtClean="0"/>
              <a:t> </a:t>
            </a:r>
            <a:r>
              <a:rPr lang="ru-RU" sz="2000" dirty="0" err="1" smtClean="0"/>
              <a:t>звільнитися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європейських</a:t>
            </a:r>
            <a:r>
              <a:rPr lang="ru-RU" sz="2000" dirty="0" smtClean="0"/>
              <a:t> справ </a:t>
            </a:r>
            <a:r>
              <a:rPr lang="ru-RU" sz="2000" dirty="0" err="1" smtClean="0"/>
              <a:t>якомога</a:t>
            </a:r>
            <a:r>
              <a:rPr lang="ru-RU" sz="2000" dirty="0" smtClean="0"/>
              <a:t> </a:t>
            </a:r>
            <a:r>
              <a:rPr lang="ru-RU" sz="2000" dirty="0" err="1" smtClean="0"/>
              <a:t>швидше</a:t>
            </a:r>
            <a:r>
              <a:rPr lang="ru-RU" sz="2000" dirty="0" smtClean="0"/>
              <a:t>. США </a:t>
            </a:r>
            <a:r>
              <a:rPr lang="ru-RU" sz="2000" dirty="0" err="1" smtClean="0"/>
              <a:t>зайняли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примирливу</a:t>
            </a:r>
            <a:r>
              <a:rPr lang="ru-RU" sz="2000" dirty="0" smtClean="0"/>
              <a:t> </a:t>
            </a:r>
            <a:r>
              <a:rPr lang="ru-RU" sz="2000" dirty="0" err="1" smtClean="0"/>
              <a:t>позицію</a:t>
            </a:r>
            <a:r>
              <a:rPr lang="ru-RU" sz="2000" dirty="0" smtClean="0"/>
              <a:t> </a:t>
            </a:r>
            <a:r>
              <a:rPr lang="ru-RU" sz="2000" dirty="0" err="1" smtClean="0"/>
              <a:t>стосовно</a:t>
            </a:r>
            <a:r>
              <a:rPr lang="ru-RU" sz="2000" dirty="0" smtClean="0"/>
              <a:t> </a:t>
            </a:r>
            <a:r>
              <a:rPr lang="ru-RU" sz="2000" dirty="0" err="1" smtClean="0"/>
              <a:t>питання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німецьких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репарацій</a:t>
            </a:r>
            <a:r>
              <a:rPr lang="ru-RU" sz="2000" dirty="0" smtClean="0"/>
              <a:t>. До </a:t>
            </a:r>
            <a:r>
              <a:rPr lang="ru-RU" sz="2000" dirty="0" err="1" smtClean="0"/>
              <a:t>кінця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війни</a:t>
            </a:r>
            <a:r>
              <a:rPr lang="ru-RU" sz="2000" dirty="0" smtClean="0"/>
              <a:t> президент </a:t>
            </a:r>
            <a:r>
              <a:rPr lang="ru-RU" sz="2000" dirty="0" err="1" smtClean="0">
                <a:hlinkClick r:id="rId3" tooltip="Вудро Вільсон"/>
              </a:rPr>
              <a:t>Вудро</a:t>
            </a:r>
            <a:r>
              <a:rPr lang="ru-RU" sz="2000" dirty="0" smtClean="0">
                <a:hlinkClick r:id="rId3" tooltip="Вудро Вільсон"/>
              </a:rPr>
              <a:t> </a:t>
            </a:r>
            <a:r>
              <a:rPr lang="ru-RU" sz="2000" dirty="0" err="1" smtClean="0">
                <a:hlinkClick r:id="rId3" tooltip="Вудро Вільсон"/>
              </a:rPr>
              <a:t>Вільсон</a:t>
            </a:r>
            <a:r>
              <a:rPr lang="ru-RU" sz="2000" dirty="0" smtClean="0"/>
              <a:t>, разом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американськими</a:t>
            </a:r>
            <a:r>
              <a:rPr lang="ru-RU" sz="2000" dirty="0" smtClean="0"/>
              <a:t> чиновниками, </a:t>
            </a:r>
            <a:r>
              <a:rPr lang="ru-RU" sz="2000" dirty="0" err="1" smtClean="0"/>
              <a:t>включаючи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4" tooltip="Едвард Гаус (ще не написана)"/>
              </a:rPr>
              <a:t>Едварда</a:t>
            </a:r>
            <a:r>
              <a:rPr lang="ru-RU" sz="2000" dirty="0" smtClean="0">
                <a:hlinkClick r:id="rId4" tooltip="Едвард Гаус (ще не написана)"/>
              </a:rPr>
              <a:t> </a:t>
            </a:r>
            <a:r>
              <a:rPr lang="ru-RU" sz="2000" dirty="0" err="1" smtClean="0">
                <a:hlinkClick r:id="rId4" tooltip="Едвард Гаус (ще не написана)"/>
              </a:rPr>
              <a:t>Гауса</a:t>
            </a:r>
            <a:r>
              <a:rPr lang="ru-RU" sz="2000" dirty="0" smtClean="0"/>
              <a:t> </a:t>
            </a:r>
            <a:r>
              <a:rPr lang="ru-RU" sz="2000" dirty="0" err="1" smtClean="0"/>
              <a:t>висунула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5" tooltip="Чотирнадцять пунктів Вільсона (ще не написана)"/>
              </a:rPr>
              <a:t>Чотирнадцять</a:t>
            </a:r>
            <a:r>
              <a:rPr lang="ru-RU" sz="2000" dirty="0" smtClean="0">
                <a:hlinkClick r:id="rId5" tooltip="Чотирнадцять пунктів Вільсона (ще не написана)"/>
              </a:rPr>
              <a:t> </a:t>
            </a:r>
            <a:r>
              <a:rPr lang="ru-RU" sz="2000" dirty="0" err="1" smtClean="0">
                <a:hlinkClick r:id="rId5" tooltip="Чотирнадцять пунктів Вільсона (ще не написана)"/>
              </a:rPr>
              <a:t>пунктів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представив у </a:t>
            </a:r>
            <a:r>
              <a:rPr lang="ru-RU" sz="2000" dirty="0" err="1" smtClean="0"/>
              <a:t>своєму</a:t>
            </a:r>
            <a:r>
              <a:rPr lang="ru-RU" sz="2000" dirty="0" smtClean="0"/>
              <a:t> </a:t>
            </a:r>
            <a:r>
              <a:rPr lang="ru-RU" sz="2000" dirty="0" err="1" smtClean="0"/>
              <a:t>виступі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Паризькій</a:t>
            </a:r>
            <a:r>
              <a:rPr lang="ru-RU" sz="2000" dirty="0" smtClean="0"/>
              <a:t> </a:t>
            </a:r>
            <a:r>
              <a:rPr lang="ru-RU" sz="2000" dirty="0" err="1" smtClean="0"/>
              <a:t>мирній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конференції</a:t>
            </a:r>
            <a:r>
              <a:rPr lang="ru-RU" sz="2000" dirty="0" smtClean="0"/>
              <a:t>. США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висловили</a:t>
            </a:r>
            <a:r>
              <a:rPr lang="ru-RU" sz="2000" dirty="0" smtClean="0"/>
              <a:t> </a:t>
            </a:r>
            <a:r>
              <a:rPr lang="ru-RU" sz="2000" dirty="0" err="1" smtClean="0"/>
              <a:t>бажання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продовжувати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торгівлю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Німеччиною</a:t>
            </a:r>
            <a:r>
              <a:rPr lang="ru-RU" sz="2000" dirty="0" smtClean="0"/>
              <a:t>, тому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не </a:t>
            </a:r>
            <a:r>
              <a:rPr lang="ru-RU" sz="2000" dirty="0" err="1" smtClean="0"/>
              <a:t>хотіли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ставитися</a:t>
            </a:r>
            <a:r>
              <a:rPr lang="ru-RU" sz="2000" dirty="0" smtClean="0"/>
              <a:t> до </a:t>
            </a:r>
            <a:r>
              <a:rPr lang="ru-RU" sz="2000" dirty="0" err="1" smtClean="0"/>
              <a:t>неї</a:t>
            </a:r>
            <a:r>
              <a:rPr lang="ru-RU" sz="2000" dirty="0" smtClean="0"/>
              <a:t> </a:t>
            </a:r>
            <a:r>
              <a:rPr lang="ru-RU" sz="2000" dirty="0" err="1" smtClean="0"/>
              <a:t>занадто</a:t>
            </a:r>
            <a:r>
              <a:rPr lang="ru-RU" sz="2000" dirty="0" smtClean="0"/>
              <a:t> строго в </a:t>
            </a:r>
            <a:r>
              <a:rPr lang="ru-RU" sz="2000" dirty="0" err="1" smtClean="0"/>
              <a:t>економічних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плані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Позиція</a:t>
            </a:r>
            <a:r>
              <a:rPr lang="ru-RU" b="1" dirty="0" smtClean="0"/>
              <a:t> </a:t>
            </a:r>
            <a:r>
              <a:rPr lang="ru-RU" b="1" dirty="0" err="1" smtClean="0"/>
              <a:t>Франції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000" dirty="0" err="1" smtClean="0"/>
              <a:t>Французька</a:t>
            </a:r>
            <a:r>
              <a:rPr lang="ru-RU" sz="2000" dirty="0" smtClean="0"/>
              <a:t> </a:t>
            </a:r>
            <a:r>
              <a:rPr lang="ru-RU" sz="2000" dirty="0" err="1" smtClean="0"/>
              <a:t>делегація</a:t>
            </a:r>
            <a:r>
              <a:rPr lang="ru-RU" sz="2000" dirty="0" smtClean="0"/>
              <a:t> в </a:t>
            </a:r>
            <a:r>
              <a:rPr lang="ru-RU" sz="2000" dirty="0" err="1" smtClean="0"/>
              <a:t>Парижі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чолі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прем'єром</a:t>
            </a:r>
            <a:r>
              <a:rPr lang="ru-RU" sz="2000" dirty="0" smtClean="0"/>
              <a:t> </a:t>
            </a:r>
            <a:r>
              <a:rPr lang="ru-RU" sz="2000" dirty="0" smtClean="0">
                <a:hlinkClick r:id="rId2" tooltip="Жорж Клемансо"/>
              </a:rPr>
              <a:t>Жоржем </a:t>
            </a:r>
            <a:r>
              <a:rPr lang="ru-RU" sz="2000" dirty="0" err="1" smtClean="0">
                <a:hlinkClick r:id="rId2" tooltip="Жорж Клемансо"/>
              </a:rPr>
              <a:t>Клемансо</a:t>
            </a:r>
            <a:r>
              <a:rPr lang="ru-RU" sz="2000" dirty="0" smtClean="0"/>
              <a:t> </a:t>
            </a:r>
            <a:r>
              <a:rPr lang="ru-RU" sz="2000" dirty="0" err="1" smtClean="0"/>
              <a:t>була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сповнена</a:t>
            </a:r>
            <a:r>
              <a:rPr lang="ru-RU" sz="2000" dirty="0" smtClean="0"/>
              <a:t> </a:t>
            </a:r>
            <a:r>
              <a:rPr lang="ru-RU" sz="2000" dirty="0" err="1" smtClean="0"/>
              <a:t>рішучості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щодо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французької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гегемонії</a:t>
            </a:r>
            <a:r>
              <a:rPr lang="ru-RU" sz="2000" dirty="0" smtClean="0"/>
              <a:t> на </a:t>
            </a:r>
            <a:r>
              <a:rPr lang="ru-RU" sz="2000" dirty="0" err="1" smtClean="0"/>
              <a:t>європейському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континенті</a:t>
            </a:r>
            <a:r>
              <a:rPr lang="ru-RU" sz="2000" dirty="0" smtClean="0"/>
              <a:t>. З 1870 до 1914 року </a:t>
            </a:r>
            <a:r>
              <a:rPr lang="ru-RU" sz="2000" dirty="0" err="1" smtClean="0"/>
              <a:t>Німеччина</a:t>
            </a:r>
            <a:r>
              <a:rPr lang="ru-RU" sz="2000" dirty="0" smtClean="0"/>
              <a:t> </a:t>
            </a:r>
            <a:r>
              <a:rPr lang="ru-RU" sz="2000" dirty="0" err="1" smtClean="0"/>
              <a:t>здіснила</a:t>
            </a:r>
            <a:r>
              <a:rPr lang="ru-RU" sz="2000" dirty="0" smtClean="0"/>
              <a:t> великий </a:t>
            </a:r>
            <a:r>
              <a:rPr lang="ru-RU" sz="2000" dirty="0" err="1" smtClean="0"/>
              <a:t>економічний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демографічний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ривок</a:t>
            </a:r>
            <a:r>
              <a:rPr lang="ru-RU" sz="2000" dirty="0" smtClean="0"/>
              <a:t>, </a:t>
            </a:r>
            <a:r>
              <a:rPr lang="ru-RU" sz="2000" dirty="0" err="1" smtClean="0"/>
              <a:t>перевершивши</a:t>
            </a:r>
            <a:r>
              <a:rPr lang="ru-RU" sz="2000" dirty="0" smtClean="0"/>
              <a:t> </a:t>
            </a:r>
            <a:r>
              <a:rPr lang="ru-RU" sz="2000" dirty="0" err="1" smtClean="0"/>
              <a:t>Францію</a:t>
            </a:r>
            <a:r>
              <a:rPr lang="ru-RU" sz="2000" dirty="0" smtClean="0"/>
              <a:t> за </a:t>
            </a:r>
            <a:r>
              <a:rPr lang="ru-RU" sz="2000" dirty="0" err="1" smtClean="0"/>
              <a:t>впливами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континенті</a:t>
            </a:r>
            <a:r>
              <a:rPr lang="ru-RU" sz="2000" dirty="0" smtClean="0"/>
              <a:t>. Таким чином, </a:t>
            </a:r>
            <a:r>
              <a:rPr lang="ru-RU" sz="2000" dirty="0" err="1" smtClean="0"/>
              <a:t>Клемансо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використовув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конференцію</a:t>
            </a:r>
            <a:r>
              <a:rPr lang="ru-RU" sz="2000" dirty="0" smtClean="0"/>
              <a:t> як </a:t>
            </a:r>
            <a:r>
              <a:rPr lang="ru-RU" sz="2000" dirty="0" err="1" smtClean="0"/>
              <a:t>засіб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позицій</a:t>
            </a:r>
            <a:r>
              <a:rPr lang="ru-RU" sz="2000" dirty="0" smtClean="0"/>
              <a:t> </a:t>
            </a:r>
            <a:r>
              <a:rPr lang="ru-RU" sz="2000" dirty="0" err="1" smtClean="0"/>
              <a:t>Франції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як</a:t>
            </a:r>
            <a:r>
              <a:rPr lang="ru-RU" sz="2000" dirty="0" smtClean="0"/>
              <a:t> </a:t>
            </a:r>
            <a:r>
              <a:rPr lang="ru-RU" sz="2000" dirty="0" err="1" smtClean="0"/>
              <a:t>великої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держави</a:t>
            </a:r>
            <a:r>
              <a:rPr lang="ru-RU" sz="2000" dirty="0" smtClean="0"/>
              <a:t> в </a:t>
            </a:r>
            <a:r>
              <a:rPr lang="ru-RU" sz="2000" dirty="0" err="1" smtClean="0"/>
              <a:t>Європі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Умови</a:t>
            </a:r>
            <a:r>
              <a:rPr lang="ru-RU" dirty="0" smtClean="0"/>
              <a:t> договору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5214974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000" dirty="0" err="1" smtClean="0"/>
              <a:t>Умови</a:t>
            </a:r>
            <a:r>
              <a:rPr lang="ru-RU" sz="2000" dirty="0" smtClean="0"/>
              <a:t> договору </a:t>
            </a:r>
            <a:r>
              <a:rPr lang="ru-RU" sz="2000" dirty="0" err="1" smtClean="0"/>
              <a:t>склали</a:t>
            </a:r>
            <a:r>
              <a:rPr lang="ru-RU" sz="2000" dirty="0" smtClean="0"/>
              <a:t> на </a:t>
            </a:r>
            <a:r>
              <a:rPr lang="ru-RU" sz="2000" dirty="0" err="1" smtClean="0">
                <a:hlinkClick r:id="rId2" tooltip="Паризька мирна конференція 1919-1920"/>
              </a:rPr>
              <a:t>Паризькій</a:t>
            </a:r>
            <a:r>
              <a:rPr lang="ru-RU" sz="2000" dirty="0" smtClean="0">
                <a:hlinkClick r:id="rId2" tooltip="Паризька мирна конференція 1919-1920"/>
              </a:rPr>
              <a:t> </a:t>
            </a:r>
            <a:r>
              <a:rPr lang="ru-RU" sz="2000" dirty="0" err="1" smtClean="0">
                <a:hlinkClick r:id="rId2" tooltip="Паризька мирна конференція 1919-1920"/>
              </a:rPr>
              <a:t>мирній</a:t>
            </a:r>
            <a:r>
              <a:rPr lang="ru-RU" sz="2000" dirty="0" smtClean="0">
                <a:hlinkClick r:id="rId2" tooltip="Паризька мирна конференція 1919-1920"/>
              </a:rPr>
              <a:t> </a:t>
            </a:r>
            <a:r>
              <a:rPr lang="ru-RU" sz="2000" dirty="0" err="1" smtClean="0">
                <a:hlinkClick r:id="rId2" tooltip="Паризька мирна конференція 1919-1920"/>
              </a:rPr>
              <a:t>конференції</a:t>
            </a:r>
            <a:r>
              <a:rPr lang="ru-RU" sz="2000" dirty="0" smtClean="0"/>
              <a:t> </a:t>
            </a:r>
            <a:r>
              <a:rPr lang="ru-RU" sz="2000" dirty="0" smtClean="0">
                <a:hlinkClick r:id="rId3" tooltip="1919"/>
              </a:rPr>
              <a:t>1919</a:t>
            </a:r>
            <a:r>
              <a:rPr lang="ru-RU" sz="2000" dirty="0" smtClean="0"/>
              <a:t>—</a:t>
            </a:r>
            <a:r>
              <a:rPr lang="ru-RU" sz="2000" dirty="0" smtClean="0">
                <a:hlinkClick r:id="rId4" tooltip="1920"/>
              </a:rPr>
              <a:t>1920</a:t>
            </a:r>
            <a:r>
              <a:rPr lang="ru-RU" sz="2000" dirty="0" smtClean="0"/>
              <a:t> </a:t>
            </a:r>
            <a:r>
              <a:rPr lang="ru-RU" sz="2000" dirty="0" err="1" smtClean="0"/>
              <a:t>рр</a:t>
            </a:r>
            <a:r>
              <a:rPr lang="ru-RU" sz="2000" dirty="0" smtClean="0"/>
              <a:t>. </a:t>
            </a:r>
            <a:r>
              <a:rPr lang="ru-RU" sz="2000" dirty="0" err="1" smtClean="0"/>
              <a:t>Договір</a:t>
            </a:r>
            <a:r>
              <a:rPr lang="ru-RU" sz="2000" dirty="0" smtClean="0"/>
              <a:t> </a:t>
            </a:r>
            <a:r>
              <a:rPr lang="ru-RU" sz="2000" dirty="0" err="1" smtClean="0"/>
              <a:t>набув</a:t>
            </a:r>
            <a:r>
              <a:rPr lang="ru-RU" sz="2000" dirty="0" smtClean="0"/>
              <a:t> </a:t>
            </a:r>
            <a:r>
              <a:rPr lang="ru-RU" sz="2000" dirty="0" err="1" smtClean="0"/>
              <a:t>чинності</a:t>
            </a:r>
            <a:r>
              <a:rPr lang="ru-RU" sz="2000" dirty="0" smtClean="0"/>
              <a:t> 10 </a:t>
            </a:r>
            <a:r>
              <a:rPr lang="ru-RU" sz="2000" dirty="0" err="1" smtClean="0"/>
              <a:t>січня</a:t>
            </a:r>
            <a:r>
              <a:rPr lang="ru-RU" sz="2000" dirty="0" smtClean="0"/>
              <a:t> 1920 ,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ратифікації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Німеччиною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чотирма</a:t>
            </a:r>
            <a:r>
              <a:rPr lang="ru-RU" sz="2000" dirty="0" smtClean="0"/>
              <a:t> </a:t>
            </a:r>
            <a:r>
              <a:rPr lang="ru-RU" sz="2000" dirty="0" err="1" smtClean="0"/>
              <a:t>головними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союзними</a:t>
            </a:r>
            <a:r>
              <a:rPr lang="ru-RU" sz="2000" dirty="0" smtClean="0"/>
              <a:t> державами — </a:t>
            </a:r>
            <a:r>
              <a:rPr lang="ru-RU" sz="2000" dirty="0" err="1" smtClean="0"/>
              <a:t>Великобританією</a:t>
            </a:r>
            <a:r>
              <a:rPr lang="ru-RU" sz="2000" dirty="0" smtClean="0"/>
              <a:t>, </a:t>
            </a:r>
            <a:r>
              <a:rPr lang="ru-RU" sz="2000" dirty="0" err="1" smtClean="0"/>
              <a:t>Францією</a:t>
            </a:r>
            <a:r>
              <a:rPr lang="ru-RU" sz="2000" dirty="0" smtClean="0"/>
              <a:t>, </a:t>
            </a:r>
            <a:r>
              <a:rPr lang="ru-RU" sz="2000" dirty="0" err="1" smtClean="0"/>
              <a:t>Італією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Японією</a:t>
            </a:r>
            <a:r>
              <a:rPr lang="ru-RU" sz="2000" dirty="0" smtClean="0"/>
              <a:t>. </a:t>
            </a:r>
            <a:r>
              <a:rPr lang="ru-RU" sz="2000" dirty="0" err="1" smtClean="0"/>
              <a:t>Із</a:t>
            </a:r>
            <a:r>
              <a:rPr lang="ru-RU" sz="2000" dirty="0" smtClean="0"/>
              <a:t> держав </a:t>
            </a:r>
            <a:r>
              <a:rPr lang="ru-RU" sz="2000" dirty="0" err="1" smtClean="0"/>
              <a:t>підписавших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Версальський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мирний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договір</a:t>
            </a:r>
            <a:r>
              <a:rPr lang="ru-RU" sz="2000" dirty="0" smtClean="0"/>
              <a:t> США, </a:t>
            </a:r>
            <a:r>
              <a:rPr lang="ru-RU" sz="2000" dirty="0" err="1" smtClean="0"/>
              <a:t>Хіджаз</a:t>
            </a:r>
            <a:r>
              <a:rPr lang="ru-RU" sz="2000" dirty="0" smtClean="0"/>
              <a:t> </a:t>
            </a:r>
            <a:r>
              <a:rPr lang="ru-RU" sz="2000" dirty="0" err="1" smtClean="0"/>
              <a:t>і</a:t>
            </a:r>
            <a:r>
              <a:rPr lang="ru-RU" sz="2000" dirty="0" smtClean="0"/>
              <a:t> </a:t>
            </a:r>
            <a:r>
              <a:rPr lang="ru-RU" sz="2000" dirty="0" err="1" smtClean="0"/>
              <a:t>Еквадор</a:t>
            </a:r>
            <a:r>
              <a:rPr lang="ru-RU" sz="2000" dirty="0" smtClean="0"/>
              <a:t> </a:t>
            </a:r>
            <a:r>
              <a:rPr lang="ru-RU" sz="2000" dirty="0" err="1" smtClean="0"/>
              <a:t>відмовилися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ратифікувати</a:t>
            </a:r>
            <a:r>
              <a:rPr lang="ru-RU" sz="2000" dirty="0" smtClean="0"/>
              <a:t>. Сенат США </a:t>
            </a:r>
            <a:r>
              <a:rPr lang="ru-RU" sz="2000" dirty="0" err="1" smtClean="0"/>
              <a:t>відмовився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ратифікації</a:t>
            </a:r>
            <a:r>
              <a:rPr lang="ru-RU" sz="2000" dirty="0" smtClean="0"/>
              <a:t> через </a:t>
            </a:r>
            <a:r>
              <a:rPr lang="ru-RU" sz="2000" dirty="0" err="1" smtClean="0"/>
              <a:t>небажання</a:t>
            </a:r>
            <a:r>
              <a:rPr lang="ru-RU" sz="2000" dirty="0" smtClean="0"/>
              <a:t> США </a:t>
            </a:r>
            <a:r>
              <a:rPr lang="ru-RU" sz="2000" dirty="0" err="1" smtClean="0"/>
              <a:t>зв'язувати</a:t>
            </a:r>
            <a:r>
              <a:rPr lang="ru-RU" sz="2000" dirty="0" smtClean="0"/>
              <a:t> себе </a:t>
            </a:r>
            <a:r>
              <a:rPr lang="ru-RU" sz="2000" dirty="0" err="1" smtClean="0"/>
              <a:t>участю</a:t>
            </a:r>
            <a:r>
              <a:rPr lang="ru-RU" sz="2000" dirty="0" smtClean="0"/>
              <a:t> в </a:t>
            </a:r>
            <a:r>
              <a:rPr lang="ru-RU" sz="2000" dirty="0" err="1" smtClean="0"/>
              <a:t>Лізі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Націй</a:t>
            </a:r>
            <a:r>
              <a:rPr lang="ru-RU" sz="2000" dirty="0" smtClean="0"/>
              <a:t> (де </a:t>
            </a:r>
            <a:r>
              <a:rPr lang="ru-RU" sz="2000" dirty="0" err="1" smtClean="0"/>
              <a:t>переважав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вплив</a:t>
            </a:r>
            <a:r>
              <a:rPr lang="ru-RU" sz="2000" dirty="0" smtClean="0"/>
              <a:t> </a:t>
            </a:r>
            <a:r>
              <a:rPr lang="ru-RU" sz="2000" dirty="0" err="1" smtClean="0"/>
              <a:t>Великобританії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Франції</a:t>
            </a:r>
            <a:r>
              <a:rPr lang="ru-RU" sz="2000" dirty="0" smtClean="0"/>
              <a:t>), статут </a:t>
            </a:r>
            <a:r>
              <a:rPr lang="ru-RU" sz="2000" dirty="0" err="1" smtClean="0"/>
              <a:t>якої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складовою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частиною</a:t>
            </a:r>
            <a:r>
              <a:rPr lang="ru-RU" sz="2000" dirty="0" smtClean="0"/>
              <a:t> </a:t>
            </a:r>
            <a:r>
              <a:rPr lang="ru-RU" sz="2000" dirty="0" err="1" smtClean="0"/>
              <a:t>Версальського</a:t>
            </a:r>
            <a:r>
              <a:rPr lang="ru-RU" sz="2000" dirty="0" smtClean="0"/>
              <a:t> договору. </a:t>
            </a:r>
            <a:r>
              <a:rPr lang="ru-RU" sz="2000" dirty="0" err="1" smtClean="0"/>
              <a:t>Замість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цього</a:t>
            </a:r>
            <a:r>
              <a:rPr lang="ru-RU" sz="2000" dirty="0" smtClean="0"/>
              <a:t> договору США </a:t>
            </a:r>
            <a:r>
              <a:rPr lang="ru-RU" sz="2000" dirty="0" err="1" smtClean="0"/>
              <a:t>уклали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Німеччиною</a:t>
            </a:r>
            <a:r>
              <a:rPr lang="ru-RU" sz="2000" dirty="0" smtClean="0"/>
              <a:t> в </a:t>
            </a:r>
            <a:r>
              <a:rPr lang="ru-RU" sz="2000" dirty="0" err="1" smtClean="0"/>
              <a:t>серпні</a:t>
            </a:r>
            <a:r>
              <a:rPr lang="ru-RU" sz="2000" dirty="0" smtClean="0"/>
              <a:t> 1921 </a:t>
            </a:r>
            <a:r>
              <a:rPr lang="ru-RU" sz="2000" dirty="0" err="1" smtClean="0"/>
              <a:t>особливий</a:t>
            </a:r>
            <a:r>
              <a:rPr lang="ru-RU" sz="2000" dirty="0" smtClean="0"/>
              <a:t> </a:t>
            </a:r>
            <a:r>
              <a:rPr lang="ru-RU" sz="2000" dirty="0" err="1" smtClean="0"/>
              <a:t>договір</a:t>
            </a:r>
            <a:r>
              <a:rPr lang="ru-RU" sz="2000" dirty="0" smtClean="0"/>
              <a:t>, </a:t>
            </a:r>
            <a:r>
              <a:rPr lang="ru-RU" sz="2000" dirty="0" err="1" smtClean="0"/>
              <a:t>майже</a:t>
            </a:r>
            <a:r>
              <a:rPr lang="ru-RU" sz="2000" dirty="0" smtClean="0"/>
              <a:t> </a:t>
            </a:r>
            <a:r>
              <a:rPr lang="ru-RU" sz="2000" dirty="0" err="1" smtClean="0"/>
              <a:t>ідентичний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Версальському</a:t>
            </a:r>
            <a:r>
              <a:rPr lang="ru-RU" sz="2000" dirty="0" smtClean="0"/>
              <a:t>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не </a:t>
            </a:r>
            <a:r>
              <a:rPr lang="ru-RU" sz="2000" dirty="0" err="1" smtClean="0"/>
              <a:t>містив</a:t>
            </a:r>
            <a:r>
              <a:rPr lang="ru-RU" sz="2000" dirty="0" smtClean="0"/>
              <a:t> статей про </a:t>
            </a:r>
            <a:r>
              <a:rPr lang="ru-RU" sz="2000" dirty="0" err="1" smtClean="0"/>
              <a:t>Лігу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Націй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3074" name="Picture 2" descr="C:\Documents and Settings\Администратор\Рабочий стол\версаль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4929198"/>
            <a:ext cx="2643174" cy="15716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Територіальні</a:t>
            </a:r>
            <a:r>
              <a:rPr lang="ru-RU" b="1" dirty="0" smtClean="0"/>
              <a:t> </a:t>
            </a:r>
            <a:r>
              <a:rPr lang="ru-RU" b="1" dirty="0" err="1" smtClean="0"/>
              <a:t>зміни</a:t>
            </a:r>
            <a:r>
              <a:rPr lang="ru-RU" b="1" dirty="0" smtClean="0"/>
              <a:t> у </a:t>
            </a:r>
            <a:r>
              <a:rPr lang="ru-RU" b="1" dirty="0" err="1" smtClean="0"/>
              <a:t>Європі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95834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1200" dirty="0" err="1" smtClean="0"/>
              <a:t>Межі</a:t>
            </a:r>
            <a:r>
              <a:rPr lang="ru-RU" sz="1200" dirty="0" smtClean="0"/>
              <a:t> </a:t>
            </a:r>
            <a:r>
              <a:rPr lang="ru-RU" sz="1200" dirty="0" err="1" smtClean="0"/>
              <a:t>Німеччини</a:t>
            </a:r>
            <a:r>
              <a:rPr lang="ru-RU" sz="1200" dirty="0" smtClean="0"/>
              <a:t> </a:t>
            </a:r>
            <a:r>
              <a:rPr lang="ru-RU" sz="1200" dirty="0" err="1" smtClean="0"/>
              <a:t>зразка</a:t>
            </a:r>
            <a:r>
              <a:rPr lang="ru-RU" sz="1200" dirty="0" smtClean="0"/>
              <a:t> 1919 року </a:t>
            </a:r>
            <a:r>
              <a:rPr lang="ru-RU" sz="1200" dirty="0" err="1" smtClean="0"/>
              <a:t>була</a:t>
            </a:r>
            <a:r>
              <a:rPr lang="ru-RU" sz="1200" dirty="0" smtClean="0"/>
              <a:t> </a:t>
            </a:r>
            <a:r>
              <a:rPr lang="ru-RU" sz="1200" dirty="0" err="1" smtClean="0"/>
              <a:t>окреслені</a:t>
            </a:r>
            <a:r>
              <a:rPr lang="ru-RU" sz="1200" dirty="0" smtClean="0"/>
              <a:t> </a:t>
            </a:r>
            <a:r>
              <a:rPr lang="ru-RU" sz="1200" dirty="0" err="1" smtClean="0"/>
              <a:t>майже</a:t>
            </a:r>
            <a:r>
              <a:rPr lang="ru-RU" sz="1200" dirty="0" smtClean="0"/>
              <a:t> 50 до того, при </a:t>
            </a:r>
            <a:r>
              <a:rPr lang="ru-RU" sz="1200" dirty="0" err="1" smtClean="0"/>
              <a:t>офіційному</a:t>
            </a:r>
            <a:r>
              <a:rPr lang="ru-RU" sz="1200" dirty="0" smtClean="0"/>
              <a:t> </a:t>
            </a:r>
            <a:r>
              <a:rPr lang="ru-RU" sz="1200" dirty="0" err="1" smtClean="0"/>
              <a:t>створення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країни</a:t>
            </a:r>
            <a:r>
              <a:rPr lang="ru-RU" sz="1200" dirty="0" smtClean="0"/>
              <a:t> в 1871 </a:t>
            </a:r>
            <a:r>
              <a:rPr lang="ru-RU" sz="1200" dirty="0" err="1" smtClean="0"/>
              <a:t>році</a:t>
            </a:r>
            <a:r>
              <a:rPr lang="ru-RU" sz="1200" dirty="0" smtClean="0"/>
              <a:t>. </a:t>
            </a:r>
            <a:r>
              <a:rPr lang="ru-RU" sz="1200" dirty="0" err="1" smtClean="0"/>
              <a:t>Території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міста</a:t>
            </a:r>
            <a:r>
              <a:rPr lang="ru-RU" sz="1200" dirty="0" smtClean="0"/>
              <a:t> в </a:t>
            </a:r>
            <a:r>
              <a:rPr lang="ru-RU" sz="1200" dirty="0" err="1" smtClean="0"/>
              <a:t>цьому</a:t>
            </a:r>
            <a:r>
              <a:rPr lang="ru-RU" sz="1200" dirty="0" smtClean="0"/>
              <a:t> </a:t>
            </a:r>
            <a:r>
              <a:rPr lang="ru-RU" sz="1200" dirty="0" err="1" smtClean="0"/>
              <a:t>регіоні</a:t>
            </a:r>
            <a:r>
              <a:rPr lang="ru-RU" sz="1200" dirty="0" smtClean="0"/>
              <a:t> </a:t>
            </a:r>
            <a:r>
              <a:rPr lang="ru-RU" sz="1200" dirty="0" err="1" smtClean="0"/>
              <a:t>протягом</a:t>
            </a:r>
            <a:r>
              <a:rPr lang="ru-RU" sz="1200" dirty="0" smtClean="0"/>
              <a:t> </a:t>
            </a:r>
            <a:r>
              <a:rPr lang="ru-RU" sz="1200" dirty="0" err="1" smtClean="0"/>
              <a:t>століть</a:t>
            </a:r>
            <a:r>
              <a:rPr lang="ru-RU" sz="1200" dirty="0" smtClean="0"/>
              <a:t> </a:t>
            </a:r>
            <a:r>
              <a:rPr lang="ru-RU" sz="1200" dirty="0" err="1" smtClean="0"/>
              <a:t>неодноразово</a:t>
            </a:r>
            <a:r>
              <a:rPr lang="ru-RU" sz="1200" dirty="0" smtClean="0"/>
              <a:t> переходили </a:t>
            </a:r>
            <a:r>
              <a:rPr lang="ru-RU" sz="1200" dirty="0" err="1" smtClean="0"/>
              <a:t>ві</a:t>
            </a:r>
            <a:r>
              <a:rPr lang="ru-RU" sz="1200" dirty="0" smtClean="0"/>
              <a:t> </a:t>
            </a:r>
            <a:r>
              <a:rPr lang="ru-RU" sz="1200" dirty="0" err="1" smtClean="0"/>
              <a:t>однієї</a:t>
            </a:r>
            <a:r>
              <a:rPr lang="ru-RU" sz="1200" dirty="0" smtClean="0"/>
              <a:t> </a:t>
            </a:r>
            <a:r>
              <a:rPr lang="ru-RU" sz="1200" dirty="0" err="1" smtClean="0"/>
              <a:t>держави</a:t>
            </a:r>
            <a:r>
              <a:rPr lang="ru-RU" sz="1200" dirty="0" smtClean="0"/>
              <a:t> до </a:t>
            </a:r>
            <a:r>
              <a:rPr lang="ru-RU" sz="1200" dirty="0" err="1" smtClean="0"/>
              <a:t>іншої</a:t>
            </a:r>
            <a:r>
              <a:rPr lang="ru-RU" sz="1200" dirty="0" smtClean="0"/>
              <a:t>, у тому </a:t>
            </a:r>
            <a:r>
              <a:rPr lang="ru-RU" sz="1200" dirty="0" err="1" smtClean="0"/>
              <a:t>числі</a:t>
            </a:r>
            <a:r>
              <a:rPr lang="ru-RU" sz="1200" dirty="0" smtClean="0"/>
              <a:t>, в </a:t>
            </a:r>
            <a:r>
              <a:rPr lang="ru-RU" sz="1200" dirty="0" err="1" smtClean="0"/>
              <a:t>різний</a:t>
            </a:r>
            <a:r>
              <a:rPr lang="ru-RU" sz="1200" dirty="0" smtClean="0"/>
              <a:t> час, </a:t>
            </a:r>
            <a:r>
              <a:rPr lang="ru-RU" sz="1200" dirty="0" err="1" smtClean="0"/>
              <a:t>частиною</a:t>
            </a:r>
            <a:r>
              <a:rPr lang="ru-RU" sz="1200" dirty="0" smtClean="0"/>
              <a:t> </a:t>
            </a:r>
            <a:r>
              <a:rPr lang="ru-RU" sz="1200" dirty="0" err="1" smtClean="0"/>
              <a:t>з</a:t>
            </a:r>
            <a:r>
              <a:rPr lang="ru-RU" sz="1200" dirty="0" smtClean="0"/>
              <a:t> них </a:t>
            </a:r>
            <a:r>
              <a:rPr lang="ru-RU" sz="1200" dirty="0" err="1" smtClean="0"/>
              <a:t>володіли</a:t>
            </a:r>
            <a:r>
              <a:rPr lang="ru-RU" sz="1200" dirty="0" smtClean="0"/>
              <a:t> </a:t>
            </a:r>
            <a:r>
              <a:rPr lang="ru-RU" sz="1200" dirty="0" err="1" smtClean="0"/>
              <a:t>Австро-Угорська</a:t>
            </a:r>
            <a:r>
              <a:rPr lang="ru-RU" sz="1200" dirty="0" smtClean="0"/>
              <a:t> </a:t>
            </a:r>
            <a:r>
              <a:rPr lang="ru-RU" sz="1200" dirty="0" err="1" smtClean="0"/>
              <a:t>імперія</a:t>
            </a:r>
            <a:r>
              <a:rPr lang="ru-RU" sz="1200" dirty="0" smtClean="0"/>
              <a:t>, </a:t>
            </a:r>
            <a:r>
              <a:rPr lang="ru-RU" sz="1200" dirty="0" err="1" smtClean="0"/>
              <a:t>Королівство</a:t>
            </a:r>
            <a:r>
              <a:rPr lang="ru-RU" sz="1200" dirty="0" smtClean="0"/>
              <a:t> </a:t>
            </a:r>
            <a:r>
              <a:rPr lang="ru-RU" sz="1200" dirty="0" err="1" smtClean="0"/>
              <a:t>Швеція</a:t>
            </a:r>
            <a:r>
              <a:rPr lang="ru-RU" sz="1200" dirty="0" smtClean="0"/>
              <a:t>, </a:t>
            </a:r>
            <a:r>
              <a:rPr lang="ru-RU" sz="1200" dirty="0" err="1" smtClean="0"/>
              <a:t>Польща</a:t>
            </a:r>
            <a:r>
              <a:rPr lang="ru-RU" sz="1200" dirty="0" smtClean="0"/>
              <a:t> 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Річ</a:t>
            </a:r>
            <a:r>
              <a:rPr lang="ru-RU" sz="1200" dirty="0" smtClean="0"/>
              <a:t> </a:t>
            </a:r>
            <a:r>
              <a:rPr lang="ru-RU" sz="1200" dirty="0" err="1" smtClean="0"/>
              <a:t>Посполита</a:t>
            </a:r>
            <a:r>
              <a:rPr lang="ru-RU" sz="1200" dirty="0" smtClean="0"/>
              <a:t>. </a:t>
            </a:r>
            <a:r>
              <a:rPr lang="ru-RU" sz="1200" dirty="0" err="1" smtClean="0"/>
              <a:t>Проте</a:t>
            </a:r>
            <a:r>
              <a:rPr lang="ru-RU" sz="1200" dirty="0" smtClean="0"/>
              <a:t>, </a:t>
            </a:r>
            <a:r>
              <a:rPr lang="ru-RU" sz="1200" dirty="0" err="1" smtClean="0"/>
              <a:t>Німеччина</a:t>
            </a:r>
            <a:r>
              <a:rPr lang="ru-RU" sz="1200" dirty="0" smtClean="0"/>
              <a:t> </a:t>
            </a:r>
            <a:r>
              <a:rPr lang="ru-RU" sz="1200" dirty="0" err="1" smtClean="0"/>
              <a:t>претендувала</a:t>
            </a:r>
            <a:r>
              <a:rPr lang="ru-RU" sz="1200" dirty="0" smtClean="0"/>
              <a:t> на </a:t>
            </a:r>
            <a:r>
              <a:rPr lang="ru-RU" sz="1200" dirty="0" err="1" smtClean="0"/>
              <a:t>ці</a:t>
            </a:r>
            <a:r>
              <a:rPr lang="ru-RU" sz="1200" dirty="0" smtClean="0"/>
              <a:t> </a:t>
            </a:r>
            <a:r>
              <a:rPr lang="ru-RU" sz="1200" dirty="0" err="1" smtClean="0"/>
              <a:t>землі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міста</a:t>
            </a:r>
            <a:r>
              <a:rPr lang="ru-RU" sz="1200" dirty="0" smtClean="0"/>
              <a:t>, </a:t>
            </a:r>
            <a:r>
              <a:rPr lang="ru-RU" sz="1200" dirty="0" err="1" smtClean="0"/>
              <a:t>які</a:t>
            </a:r>
            <a:r>
              <a:rPr lang="ru-RU" sz="1200" dirty="0" smtClean="0"/>
              <a:t> вона </a:t>
            </a:r>
            <a:r>
              <a:rPr lang="ru-RU" sz="1200" dirty="0" err="1" smtClean="0"/>
              <a:t>розглядала</a:t>
            </a:r>
            <a:r>
              <a:rPr lang="ru-RU" sz="1200" dirty="0" smtClean="0"/>
              <a:t> як </a:t>
            </a:r>
            <a:r>
              <a:rPr lang="ru-RU" sz="1200" dirty="0" err="1" smtClean="0"/>
              <a:t>історично</a:t>
            </a:r>
            <a:r>
              <a:rPr lang="ru-RU" sz="1200" dirty="0" smtClean="0"/>
              <a:t> "</a:t>
            </a:r>
            <a:r>
              <a:rPr lang="ru-RU" sz="1200" dirty="0" err="1" smtClean="0"/>
              <a:t>німецькі</a:t>
            </a:r>
            <a:r>
              <a:rPr lang="ru-RU" sz="1200" dirty="0" smtClean="0"/>
              <a:t>" </a:t>
            </a:r>
            <a:r>
              <a:rPr lang="ru-RU" sz="1200" dirty="0" err="1" smtClean="0"/>
              <a:t>століттями</a:t>
            </a:r>
            <a:r>
              <a:rPr lang="ru-RU" sz="1200" dirty="0" smtClean="0"/>
              <a:t> до </a:t>
            </a:r>
            <a:r>
              <a:rPr lang="ru-RU" sz="1200" dirty="0" err="1" smtClean="0"/>
              <a:t>створення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Німеччини</a:t>
            </a:r>
            <a:r>
              <a:rPr lang="ru-RU" sz="1200" dirty="0" smtClean="0"/>
              <a:t> як </a:t>
            </a:r>
            <a:r>
              <a:rPr lang="ru-RU" sz="1200" dirty="0" err="1" smtClean="0"/>
              <a:t>держави</a:t>
            </a:r>
            <a:r>
              <a:rPr lang="ru-RU" sz="1200" dirty="0" smtClean="0"/>
              <a:t> в 1871 </a:t>
            </a:r>
            <a:r>
              <a:rPr lang="ru-RU" sz="1200" dirty="0" err="1" smtClean="0"/>
              <a:t>році</a:t>
            </a:r>
            <a:r>
              <a:rPr lang="ru-RU" sz="1200" dirty="0" smtClean="0"/>
              <a:t>. </a:t>
            </a:r>
            <a:r>
              <a:rPr lang="ru-RU" sz="1200" dirty="0" err="1" smtClean="0"/>
              <a:t>Інші</a:t>
            </a:r>
            <a:r>
              <a:rPr lang="ru-RU" sz="1200" dirty="0" smtClean="0"/>
              <a:t> </a:t>
            </a:r>
            <a:r>
              <a:rPr lang="ru-RU" sz="1200" dirty="0" err="1" smtClean="0"/>
              <a:t>країни</a:t>
            </a:r>
            <a:r>
              <a:rPr lang="ru-RU" sz="1200" dirty="0" smtClean="0"/>
              <a:t> </a:t>
            </a:r>
            <a:r>
              <a:rPr lang="ru-RU" sz="1200" dirty="0" err="1" smtClean="0"/>
              <a:t>оспорювали</a:t>
            </a:r>
            <a:r>
              <a:rPr lang="ru-RU" sz="1200" dirty="0" smtClean="0"/>
              <a:t> </a:t>
            </a:r>
            <a:r>
              <a:rPr lang="ru-RU" sz="1200" dirty="0" err="1" smtClean="0"/>
              <a:t>претензії</a:t>
            </a:r>
            <a:r>
              <a:rPr lang="ru-RU" sz="1200" dirty="0" smtClean="0"/>
              <a:t> </a:t>
            </a:r>
            <a:r>
              <a:rPr lang="ru-RU" sz="1200" dirty="0" err="1" smtClean="0"/>
              <a:t>Німеччини</a:t>
            </a:r>
            <a:r>
              <a:rPr lang="ru-RU" sz="1200" dirty="0" smtClean="0"/>
              <a:t> на </a:t>
            </a:r>
            <a:r>
              <a:rPr lang="ru-RU" sz="1200" dirty="0" err="1" smtClean="0"/>
              <a:t>цій</a:t>
            </a:r>
            <a:r>
              <a:rPr lang="ru-RU" sz="1200" dirty="0" smtClean="0"/>
              <a:t> </a:t>
            </a:r>
            <a:r>
              <a:rPr lang="ru-RU" sz="1200" dirty="0" err="1" smtClean="0"/>
              <a:t>території</a:t>
            </a:r>
            <a:r>
              <a:rPr lang="ru-RU" sz="1200" dirty="0" smtClean="0"/>
              <a:t>. У мирному </a:t>
            </a:r>
            <a:r>
              <a:rPr lang="ru-RU" sz="1200" dirty="0" err="1" smtClean="0"/>
              <a:t>договорі</a:t>
            </a:r>
            <a:r>
              <a:rPr lang="ru-RU" sz="1200" dirty="0" smtClean="0"/>
              <a:t>, </a:t>
            </a:r>
            <a:r>
              <a:rPr lang="ru-RU" sz="1200" dirty="0" err="1" smtClean="0"/>
              <a:t>Німеччина</a:t>
            </a:r>
            <a:r>
              <a:rPr lang="ru-RU" sz="1200" dirty="0" smtClean="0"/>
              <a:t> </a:t>
            </a:r>
            <a:r>
              <a:rPr lang="ru-RU" sz="1200" dirty="0" err="1" smtClean="0"/>
              <a:t>погодилися</a:t>
            </a:r>
            <a:r>
              <a:rPr lang="ru-RU" sz="1200" dirty="0" smtClean="0"/>
              <a:t> </a:t>
            </a:r>
            <a:r>
              <a:rPr lang="ru-RU" sz="1200" dirty="0" err="1" smtClean="0"/>
              <a:t>повернути</a:t>
            </a:r>
            <a:r>
              <a:rPr lang="ru-RU" sz="1200" dirty="0" smtClean="0"/>
              <a:t> </a:t>
            </a:r>
            <a:r>
              <a:rPr lang="ru-RU" sz="1200" dirty="0" err="1" smtClean="0"/>
              <a:t>спірні</a:t>
            </a:r>
            <a:r>
              <a:rPr lang="ru-RU" sz="1200" dirty="0" smtClean="0"/>
              <a:t> </a:t>
            </a:r>
            <a:r>
              <a:rPr lang="ru-RU" sz="1200" dirty="0" err="1" smtClean="0"/>
              <a:t>землі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міста</a:t>
            </a:r>
            <a:r>
              <a:rPr lang="ru-RU" sz="1200" dirty="0" smtClean="0"/>
              <a:t> в </a:t>
            </a:r>
            <a:r>
              <a:rPr lang="ru-RU" sz="1200" dirty="0" err="1" smtClean="0"/>
              <a:t>різним</a:t>
            </a:r>
            <a:r>
              <a:rPr lang="ru-RU" sz="1200" dirty="0" smtClean="0"/>
              <a:t> </a:t>
            </a:r>
            <a:r>
              <a:rPr lang="ru-RU" sz="1200" dirty="0" err="1" smtClean="0"/>
              <a:t>країнам</a:t>
            </a:r>
            <a:r>
              <a:rPr lang="ru-RU" sz="1200" dirty="0" smtClean="0"/>
              <a:t>.</a:t>
            </a:r>
          </a:p>
          <a:p>
            <a:r>
              <a:rPr lang="ru-RU" sz="1200" dirty="0" err="1" smtClean="0"/>
              <a:t>Німеччина</a:t>
            </a:r>
            <a:r>
              <a:rPr lang="ru-RU" sz="1200" dirty="0" smtClean="0"/>
              <a:t> </a:t>
            </a:r>
            <a:r>
              <a:rPr lang="ru-RU" sz="1200" dirty="0" err="1" smtClean="0"/>
              <a:t>була</a:t>
            </a:r>
            <a:r>
              <a:rPr lang="ru-RU" sz="1200" dirty="0" smtClean="0"/>
              <a:t> </a:t>
            </a:r>
            <a:r>
              <a:rPr lang="ru-RU" sz="1200" dirty="0" err="1" smtClean="0"/>
              <a:t>змушена</a:t>
            </a:r>
            <a:r>
              <a:rPr lang="ru-RU" sz="1200" dirty="0" smtClean="0"/>
              <a:t> </a:t>
            </a:r>
            <a:r>
              <a:rPr lang="ru-RU" sz="1200" dirty="0" err="1" smtClean="0"/>
              <a:t>поступитися</a:t>
            </a:r>
            <a:r>
              <a:rPr lang="ru-RU" sz="1200" dirty="0" smtClean="0"/>
              <a:t> контролем над </a:t>
            </a:r>
            <a:r>
              <a:rPr lang="ru-RU" sz="1200" dirty="0" err="1" smtClean="0"/>
              <a:t>своїми</a:t>
            </a:r>
            <a:r>
              <a:rPr lang="ru-RU" sz="1200" dirty="0" smtClean="0"/>
              <a:t> </a:t>
            </a:r>
            <a:r>
              <a:rPr lang="ru-RU" sz="1200" dirty="0" err="1" smtClean="0"/>
              <a:t>колоніями</a:t>
            </a:r>
            <a:r>
              <a:rPr lang="ru-RU" sz="1200" dirty="0" smtClean="0"/>
              <a:t>, а </a:t>
            </a:r>
            <a:r>
              <a:rPr lang="ru-RU" sz="1200" dirty="0" err="1" smtClean="0"/>
              <a:t>також</a:t>
            </a:r>
            <a:r>
              <a:rPr lang="ru-RU" sz="1200" dirty="0" smtClean="0"/>
              <a:t> </a:t>
            </a:r>
            <a:r>
              <a:rPr lang="ru-RU" sz="1200" dirty="0" err="1" smtClean="0"/>
              <a:t>втратити</a:t>
            </a:r>
            <a:r>
              <a:rPr lang="ru-RU" sz="1200" dirty="0" smtClean="0"/>
              <a:t> ряд </a:t>
            </a:r>
            <a:r>
              <a:rPr lang="ru-RU" sz="1200" dirty="0" err="1" smtClean="0"/>
              <a:t>європейських</a:t>
            </a:r>
            <a:r>
              <a:rPr lang="ru-RU" sz="1200" dirty="0" smtClean="0"/>
              <a:t> </a:t>
            </a:r>
            <a:r>
              <a:rPr lang="ru-RU" sz="1200" dirty="0" err="1" smtClean="0"/>
              <a:t>територій</a:t>
            </a:r>
            <a:r>
              <a:rPr lang="ru-RU" sz="1200" dirty="0" smtClean="0"/>
              <a:t>. </a:t>
            </a:r>
            <a:r>
              <a:rPr lang="ru-RU" sz="1200" dirty="0" err="1" smtClean="0"/>
              <a:t>Західна</a:t>
            </a:r>
            <a:r>
              <a:rPr lang="ru-RU" sz="1200" dirty="0" smtClean="0"/>
              <a:t> </a:t>
            </a:r>
            <a:r>
              <a:rPr lang="ru-RU" sz="1200" dirty="0" err="1" smtClean="0"/>
              <a:t>Пруссія</a:t>
            </a:r>
            <a:r>
              <a:rPr lang="ru-RU" sz="1200" dirty="0" smtClean="0"/>
              <a:t> </a:t>
            </a:r>
            <a:r>
              <a:rPr lang="ru-RU" sz="1200" dirty="0" err="1" smtClean="0"/>
              <a:t>була</a:t>
            </a:r>
            <a:r>
              <a:rPr lang="ru-RU" sz="1200" dirty="0" smtClean="0"/>
              <a:t> передана </a:t>
            </a:r>
            <a:r>
              <a:rPr lang="ru-RU" sz="1200" dirty="0" err="1" smtClean="0"/>
              <a:t>Польщі</a:t>
            </a:r>
            <a:r>
              <a:rPr lang="ru-RU" sz="1200" dirty="0" smtClean="0"/>
              <a:t>, </a:t>
            </a:r>
            <a:r>
              <a:rPr lang="ru-RU" sz="1200" dirty="0" err="1" smtClean="0"/>
              <a:t>надавши</a:t>
            </a:r>
            <a:r>
              <a:rPr lang="ru-RU" sz="1200" dirty="0" smtClean="0"/>
              <a:t> </a:t>
            </a:r>
            <a:r>
              <a:rPr lang="ru-RU" sz="1200" dirty="0" err="1" smtClean="0"/>
              <a:t>їй</a:t>
            </a:r>
            <a:r>
              <a:rPr lang="ru-RU" sz="1200" dirty="0" smtClean="0"/>
              <a:t> </a:t>
            </a:r>
            <a:r>
              <a:rPr lang="ru-RU" sz="1200" dirty="0" err="1" smtClean="0"/>
              <a:t>тим</a:t>
            </a:r>
            <a:r>
              <a:rPr lang="ru-RU" sz="1200" dirty="0" smtClean="0"/>
              <a:t> самим доступ до </a:t>
            </a:r>
            <a:r>
              <a:rPr lang="ru-RU" sz="1200" dirty="0" err="1" smtClean="0"/>
              <a:t>Балтійського</a:t>
            </a:r>
            <a:r>
              <a:rPr lang="ru-RU" sz="1200" dirty="0" smtClean="0"/>
              <a:t> моря через«</a:t>
            </a:r>
            <a:r>
              <a:rPr lang="ru-RU" sz="1200" dirty="0" err="1" smtClean="0"/>
              <a:t>польський</a:t>
            </a:r>
            <a:r>
              <a:rPr lang="ru-RU" sz="1200" dirty="0" smtClean="0"/>
              <a:t> коридор», </a:t>
            </a:r>
            <a:r>
              <a:rPr lang="ru-RU" sz="1200" dirty="0" err="1" smtClean="0"/>
              <a:t>який</a:t>
            </a:r>
            <a:r>
              <a:rPr lang="ru-RU" sz="1200" dirty="0" smtClean="0"/>
              <a:t> </a:t>
            </a:r>
            <a:r>
              <a:rPr lang="ru-RU" sz="1200" dirty="0" err="1" smtClean="0"/>
              <a:t>Пруссія</a:t>
            </a:r>
            <a:r>
              <a:rPr lang="ru-RU" sz="1200" dirty="0" smtClean="0"/>
              <a:t> </a:t>
            </a:r>
            <a:r>
              <a:rPr lang="ru-RU" sz="1200" dirty="0" err="1" smtClean="0"/>
              <a:t>анексувала</a:t>
            </a:r>
            <a:r>
              <a:rPr lang="ru-RU" sz="1200" dirty="0" smtClean="0"/>
              <a:t> при </a:t>
            </a:r>
            <a:r>
              <a:rPr lang="ru-RU" sz="1200" dirty="0" err="1" smtClean="0"/>
              <a:t>поділах</a:t>
            </a:r>
            <a:r>
              <a:rPr lang="ru-RU" sz="1200" dirty="0" smtClean="0"/>
              <a:t> </a:t>
            </a:r>
            <a:r>
              <a:rPr lang="ru-RU" sz="1200" dirty="0" err="1" smtClean="0"/>
              <a:t>Польщі</a:t>
            </a:r>
            <a:r>
              <a:rPr lang="ru-RU" sz="1200" dirty="0" smtClean="0"/>
              <a:t>. </a:t>
            </a:r>
            <a:r>
              <a:rPr lang="ru-RU" sz="1200" dirty="0" err="1" smtClean="0"/>
              <a:t>Це</a:t>
            </a:r>
            <a:r>
              <a:rPr lang="ru-RU" sz="1200" dirty="0" smtClean="0"/>
              <a:t> </a:t>
            </a:r>
            <a:r>
              <a:rPr lang="ru-RU" sz="1200" dirty="0" err="1" smtClean="0"/>
              <a:t>перетворило</a:t>
            </a:r>
            <a:r>
              <a:rPr lang="ru-RU" sz="1200" dirty="0" smtClean="0"/>
              <a:t> </a:t>
            </a:r>
            <a:r>
              <a:rPr lang="ru-RU" sz="1200" dirty="0" err="1" smtClean="0"/>
              <a:t>Східну</a:t>
            </a:r>
            <a:r>
              <a:rPr lang="ru-RU" sz="1200" dirty="0" smtClean="0"/>
              <a:t> </a:t>
            </a:r>
            <a:r>
              <a:rPr lang="ru-RU" sz="1200" dirty="0" err="1" smtClean="0"/>
              <a:t>Пруссію</a:t>
            </a:r>
            <a:r>
              <a:rPr lang="ru-RU" sz="1200" dirty="0" smtClean="0"/>
              <a:t> в </a:t>
            </a:r>
            <a:r>
              <a:rPr lang="ru-RU" sz="1200" dirty="0" err="1" smtClean="0"/>
              <a:t>ексклав</a:t>
            </a:r>
            <a:r>
              <a:rPr lang="ru-RU" sz="1200" dirty="0" smtClean="0"/>
              <a:t>, </a:t>
            </a:r>
            <a:r>
              <a:rPr lang="ru-RU" sz="1200" dirty="0" err="1" smtClean="0"/>
              <a:t>відділений</a:t>
            </a:r>
            <a:r>
              <a:rPr lang="ru-RU" sz="1200" dirty="0" smtClean="0"/>
              <a:t> </a:t>
            </a:r>
            <a:r>
              <a:rPr lang="ru-RU" sz="1200" dirty="0" err="1" smtClean="0"/>
              <a:t>від</a:t>
            </a:r>
            <a:r>
              <a:rPr lang="ru-RU" sz="1200" dirty="0" smtClean="0"/>
              <a:t> </a:t>
            </a:r>
            <a:r>
              <a:rPr lang="ru-RU" sz="1200" dirty="0" err="1" smtClean="0"/>
              <a:t>основної</a:t>
            </a:r>
            <a:r>
              <a:rPr lang="ru-RU" sz="1200" dirty="0" smtClean="0"/>
              <a:t> </a:t>
            </a:r>
            <a:r>
              <a:rPr lang="ru-RU" sz="1200" dirty="0" err="1" smtClean="0"/>
              <a:t>території</a:t>
            </a:r>
            <a:r>
              <a:rPr lang="ru-RU" sz="1200" dirty="0" smtClean="0"/>
              <a:t> </a:t>
            </a:r>
            <a:r>
              <a:rPr lang="ru-RU" sz="1200" dirty="0" err="1" smtClean="0"/>
              <a:t>Німеччини</a:t>
            </a:r>
            <a:r>
              <a:rPr lang="ru-RU" sz="1200" dirty="0" smtClean="0"/>
              <a:t>.</a:t>
            </a:r>
          </a:p>
          <a:p>
            <a:r>
              <a:rPr lang="ru-RU" sz="1200" dirty="0" err="1" smtClean="0"/>
              <a:t>Ельзас</a:t>
            </a:r>
            <a:r>
              <a:rPr lang="ru-RU" sz="1200" dirty="0" smtClean="0"/>
              <a:t> 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більша</a:t>
            </a:r>
            <a:r>
              <a:rPr lang="ru-RU" sz="1200" dirty="0" smtClean="0"/>
              <a:t> </a:t>
            </a:r>
            <a:r>
              <a:rPr lang="ru-RU" sz="1200" dirty="0" err="1" smtClean="0"/>
              <a:t>частина</a:t>
            </a:r>
            <a:r>
              <a:rPr lang="ru-RU" sz="1200" dirty="0" smtClean="0"/>
              <a:t> </a:t>
            </a:r>
            <a:r>
              <a:rPr lang="ru-RU" sz="1200" dirty="0" err="1" smtClean="0"/>
              <a:t>Лотарингії</a:t>
            </a:r>
            <a:r>
              <a:rPr lang="ru-RU" sz="1200" dirty="0" smtClean="0"/>
              <a:t> (у кордонах 1870 р.), </a:t>
            </a:r>
            <a:r>
              <a:rPr lang="ru-RU" sz="1200" dirty="0" err="1" smtClean="0"/>
              <a:t>раніше</a:t>
            </a:r>
            <a:r>
              <a:rPr lang="ru-RU" sz="1200" dirty="0" smtClean="0"/>
              <a:t> </a:t>
            </a:r>
            <a:r>
              <a:rPr lang="ru-RU" sz="1200" dirty="0" err="1" smtClean="0"/>
              <a:t>німецькомовні</a:t>
            </a:r>
            <a:r>
              <a:rPr lang="ru-RU" sz="1200" dirty="0" smtClean="0"/>
              <a:t> </a:t>
            </a:r>
            <a:r>
              <a:rPr lang="ru-RU" sz="1200" dirty="0" err="1" smtClean="0"/>
              <a:t>території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входили у склад </a:t>
            </a:r>
            <a:r>
              <a:rPr lang="ru-RU" sz="1200" dirty="0" err="1" smtClean="0"/>
              <a:t>Франції</a:t>
            </a:r>
            <a:r>
              <a:rPr lang="ru-RU" sz="1200" dirty="0" smtClean="0"/>
              <a:t>, </a:t>
            </a:r>
            <a:r>
              <a:rPr lang="ru-RU" sz="1200" dirty="0" err="1" smtClean="0"/>
              <a:t>анексовані</a:t>
            </a:r>
            <a:r>
              <a:rPr lang="ru-RU" sz="1200" dirty="0" smtClean="0"/>
              <a:t> королем Людовика </a:t>
            </a:r>
            <a:r>
              <a:rPr lang="en-GB" sz="1200" dirty="0" smtClean="0"/>
              <a:t>XIV, </a:t>
            </a:r>
            <a:r>
              <a:rPr lang="ru-RU" sz="1200" dirty="0" err="1" smtClean="0"/>
              <a:t>який</a:t>
            </a:r>
            <a:r>
              <a:rPr lang="ru-RU" sz="1200" dirty="0" smtClean="0"/>
              <a:t> </a:t>
            </a:r>
            <a:r>
              <a:rPr lang="ru-RU" sz="1200" dirty="0" err="1" smtClean="0"/>
              <a:t>розглядав</a:t>
            </a:r>
            <a:r>
              <a:rPr lang="ru-RU" sz="1200" dirty="0" smtClean="0"/>
              <a:t> Рейн, як "</a:t>
            </a:r>
            <a:r>
              <a:rPr lang="ru-RU" sz="1200" dirty="0" err="1" smtClean="0"/>
              <a:t>природній</a:t>
            </a:r>
            <a:r>
              <a:rPr lang="ru-RU" sz="1200" dirty="0" smtClean="0"/>
              <a:t> кордон" </a:t>
            </a:r>
            <a:r>
              <a:rPr lang="ru-RU" sz="1200" dirty="0" err="1" smtClean="0"/>
              <a:t>Франції</a:t>
            </a:r>
            <a:r>
              <a:rPr lang="ru-RU" sz="1200" dirty="0" smtClean="0"/>
              <a:t>. </a:t>
            </a:r>
            <a:r>
              <a:rPr lang="ru-RU" sz="1200" dirty="0" err="1" smtClean="0"/>
              <a:t>Приблизно</a:t>
            </a:r>
            <a:r>
              <a:rPr lang="ru-RU" sz="1200" dirty="0" smtClean="0"/>
              <a:t> </a:t>
            </a:r>
            <a:r>
              <a:rPr lang="ru-RU" sz="1200" dirty="0" err="1" smtClean="0"/>
              <a:t>після</a:t>
            </a:r>
            <a:r>
              <a:rPr lang="ru-RU" sz="1200" dirty="0" smtClean="0"/>
              <a:t> 200 </a:t>
            </a:r>
            <a:r>
              <a:rPr lang="ru-RU" sz="1200" dirty="0" err="1" smtClean="0"/>
              <a:t>років</a:t>
            </a:r>
            <a:r>
              <a:rPr lang="ru-RU" sz="1200" dirty="0" smtClean="0"/>
              <a:t> </a:t>
            </a:r>
            <a:r>
              <a:rPr lang="ru-RU" sz="1200" dirty="0" err="1" smtClean="0"/>
              <a:t>французького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правління</a:t>
            </a:r>
            <a:r>
              <a:rPr lang="ru-RU" sz="1200" dirty="0" smtClean="0"/>
              <a:t>, в 1871 </a:t>
            </a:r>
            <a:r>
              <a:rPr lang="ru-RU" sz="1200" dirty="0" err="1" smtClean="0"/>
              <a:t>році</a:t>
            </a:r>
            <a:r>
              <a:rPr lang="ru-RU" sz="1200" dirty="0" smtClean="0"/>
              <a:t>, </a:t>
            </a:r>
            <a:r>
              <a:rPr lang="ru-RU" sz="1200" dirty="0" err="1" smtClean="0"/>
              <a:t>Ельзас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 </a:t>
            </a:r>
            <a:r>
              <a:rPr lang="ru-RU" sz="1200" dirty="0" err="1" smtClean="0"/>
              <a:t>німецькомовна</a:t>
            </a:r>
            <a:r>
              <a:rPr lang="ru-RU" sz="1200" dirty="0" smtClean="0"/>
              <a:t> </a:t>
            </a:r>
            <a:r>
              <a:rPr lang="ru-RU" sz="1200" dirty="0" err="1" smtClean="0"/>
              <a:t>частина</a:t>
            </a:r>
            <a:r>
              <a:rPr lang="ru-RU" sz="1200" dirty="0" smtClean="0"/>
              <a:t> </a:t>
            </a:r>
            <a:r>
              <a:rPr lang="ru-RU" sz="1200" dirty="0" err="1" smtClean="0"/>
              <a:t>Лотарингії</a:t>
            </a:r>
            <a:r>
              <a:rPr lang="ru-RU" sz="1200" dirty="0" smtClean="0"/>
              <a:t> </a:t>
            </a:r>
            <a:r>
              <a:rPr lang="ru-RU" sz="1200" dirty="0" err="1" smtClean="0"/>
              <a:t>були</a:t>
            </a:r>
            <a:r>
              <a:rPr lang="ru-RU" sz="1200" dirty="0" smtClean="0"/>
              <a:t> </a:t>
            </a:r>
            <a:r>
              <a:rPr lang="ru-RU" sz="1200" dirty="0" err="1" smtClean="0"/>
              <a:t>передані</a:t>
            </a:r>
            <a:r>
              <a:rPr lang="ru-RU" sz="1200" dirty="0" smtClean="0"/>
              <a:t> </a:t>
            </a:r>
            <a:r>
              <a:rPr lang="ru-RU" sz="1200" dirty="0" err="1" smtClean="0"/>
              <a:t>Німеччині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відповідно</a:t>
            </a:r>
            <a:r>
              <a:rPr lang="ru-RU" sz="1200" dirty="0" smtClean="0"/>
              <a:t> до </a:t>
            </a:r>
            <a:r>
              <a:rPr lang="ru-RU" sz="1200" dirty="0" err="1" smtClean="0"/>
              <a:t>Франкфуртсього</a:t>
            </a:r>
            <a:r>
              <a:rPr lang="ru-RU" sz="1200" dirty="0" smtClean="0"/>
              <a:t> договору. У 1919 </a:t>
            </a:r>
            <a:r>
              <a:rPr lang="ru-RU" sz="1200" dirty="0" err="1" smtClean="0"/>
              <a:t>році</a:t>
            </a:r>
            <a:r>
              <a:rPr lang="ru-RU" sz="1200" dirty="0" smtClean="0"/>
              <a:t> </a:t>
            </a:r>
            <a:r>
              <a:rPr lang="ru-RU" sz="1200" dirty="0" err="1" smtClean="0"/>
              <a:t>обидва</a:t>
            </a:r>
            <a:r>
              <a:rPr lang="ru-RU" sz="1200" dirty="0" smtClean="0"/>
              <a:t> </a:t>
            </a:r>
            <a:r>
              <a:rPr lang="ru-RU" sz="1200" dirty="0" err="1" smtClean="0"/>
              <a:t>регіонів</a:t>
            </a:r>
            <a:r>
              <a:rPr lang="ru-RU" sz="1200" dirty="0" smtClean="0"/>
              <a:t> </a:t>
            </a:r>
            <a:r>
              <a:rPr lang="ru-RU" sz="1200" dirty="0" err="1" smtClean="0"/>
              <a:t>знову</a:t>
            </a:r>
            <a:r>
              <a:rPr lang="ru-RU" sz="1200" dirty="0" smtClean="0"/>
              <a:t> </a:t>
            </a:r>
            <a:r>
              <a:rPr lang="ru-RU" sz="1200" dirty="0" err="1" smtClean="0"/>
              <a:t>були</a:t>
            </a:r>
            <a:r>
              <a:rPr lang="ru-RU" sz="1200" dirty="0" smtClean="0"/>
              <a:t> </a:t>
            </a:r>
            <a:r>
              <a:rPr lang="ru-RU" sz="1200" dirty="0" err="1" smtClean="0"/>
              <a:t>передені</a:t>
            </a:r>
            <a:r>
              <a:rPr lang="ru-RU" sz="1200" dirty="0" smtClean="0"/>
              <a:t> </a:t>
            </a:r>
            <a:r>
              <a:rPr lang="ru-RU" sz="1200" dirty="0" err="1" smtClean="0"/>
              <a:t>Франції</a:t>
            </a:r>
            <a:r>
              <a:rPr lang="ru-RU" sz="1200" dirty="0" smtClean="0"/>
              <a:t>.</a:t>
            </a:r>
          </a:p>
          <a:p>
            <a:r>
              <a:rPr lang="ru-RU" sz="1200" dirty="0" err="1" smtClean="0"/>
              <a:t>Більша</a:t>
            </a:r>
            <a:r>
              <a:rPr lang="ru-RU" sz="1200" dirty="0" smtClean="0"/>
              <a:t> </a:t>
            </a:r>
            <a:r>
              <a:rPr lang="ru-RU" sz="1200" dirty="0" err="1" smtClean="0"/>
              <a:t>частина</a:t>
            </a:r>
            <a:r>
              <a:rPr lang="ru-RU" sz="1200" dirty="0" smtClean="0"/>
              <a:t> </a:t>
            </a:r>
            <a:r>
              <a:rPr lang="ru-RU" sz="1200" dirty="0" err="1" smtClean="0"/>
              <a:t>провінції</a:t>
            </a:r>
            <a:r>
              <a:rPr lang="ru-RU" sz="1200" dirty="0" smtClean="0"/>
              <a:t> </a:t>
            </a:r>
            <a:r>
              <a:rPr lang="ru-RU" sz="1200" dirty="0" err="1" smtClean="0"/>
              <a:t>прусської</a:t>
            </a:r>
            <a:r>
              <a:rPr lang="ru-RU" sz="1200" dirty="0" smtClean="0"/>
              <a:t> </a:t>
            </a:r>
            <a:r>
              <a:rPr lang="ru-RU" sz="1200" dirty="0" err="1" smtClean="0"/>
              <a:t>провінції</a:t>
            </a:r>
            <a:r>
              <a:rPr lang="ru-RU" sz="1200" dirty="0" smtClean="0"/>
              <a:t> </a:t>
            </a:r>
            <a:r>
              <a:rPr lang="ru-RU" sz="1200" dirty="0" err="1" smtClean="0"/>
              <a:t>Позен</a:t>
            </a:r>
            <a:r>
              <a:rPr lang="ru-RU" sz="1200" dirty="0" smtClean="0"/>
              <a:t> (</a:t>
            </a:r>
            <a:r>
              <a:rPr lang="ru-RU" sz="1200" dirty="0" err="1" smtClean="0"/>
              <a:t>нині</a:t>
            </a:r>
            <a:r>
              <a:rPr lang="ru-RU" sz="1200" dirty="0" smtClean="0"/>
              <a:t> Познань) </a:t>
            </a:r>
            <a:r>
              <a:rPr lang="ru-RU" sz="1200" dirty="0" err="1" smtClean="0"/>
              <a:t>і</a:t>
            </a:r>
            <a:r>
              <a:rPr lang="ru-RU" sz="1200" dirty="0" smtClean="0"/>
              <a:t> </a:t>
            </a:r>
            <a:r>
              <a:rPr lang="ru-RU" sz="1200" dirty="0" err="1" smtClean="0"/>
              <a:t>Західної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Пруссії</a:t>
            </a:r>
            <a:r>
              <a:rPr lang="ru-RU" sz="1200" dirty="0" smtClean="0"/>
              <a:t>, яка </a:t>
            </a:r>
            <a:r>
              <a:rPr lang="ru-RU" sz="1200" dirty="0" err="1" smtClean="0"/>
              <a:t>Пруссія</a:t>
            </a:r>
            <a:r>
              <a:rPr lang="ru-RU" sz="1200" dirty="0" smtClean="0"/>
              <a:t> </a:t>
            </a:r>
            <a:r>
              <a:rPr lang="ru-RU" sz="1200" dirty="0" err="1" smtClean="0"/>
              <a:t>анексувала</a:t>
            </a:r>
            <a:r>
              <a:rPr lang="ru-RU" sz="1200" dirty="0" smtClean="0"/>
              <a:t> </a:t>
            </a:r>
            <a:r>
              <a:rPr lang="ru-RU" sz="1200" dirty="0" err="1" smtClean="0"/>
              <a:t>під</a:t>
            </a:r>
            <a:r>
              <a:rPr lang="ru-RU" sz="1200" dirty="0" smtClean="0"/>
              <a:t> час </a:t>
            </a:r>
            <a:r>
              <a:rPr lang="ru-RU" sz="1200" dirty="0" err="1" smtClean="0"/>
              <a:t>поділів</a:t>
            </a:r>
            <a:r>
              <a:rPr lang="ru-RU" sz="1200" dirty="0" smtClean="0"/>
              <a:t> </a:t>
            </a:r>
            <a:r>
              <a:rPr lang="ru-RU" sz="1200" dirty="0" err="1" smtClean="0"/>
              <a:t>Польщі</a:t>
            </a:r>
            <a:r>
              <a:rPr lang="ru-RU" sz="1200" dirty="0" smtClean="0"/>
              <a:t> (1772-1795) без </a:t>
            </a:r>
            <a:r>
              <a:rPr lang="ru-RU" sz="1200" dirty="0" err="1" smtClean="0"/>
              <a:t>плебісциту</a:t>
            </a:r>
            <a:r>
              <a:rPr lang="ru-RU" sz="1200" dirty="0" smtClean="0"/>
              <a:t> </a:t>
            </a:r>
            <a:r>
              <a:rPr lang="ru-RU" sz="1200" dirty="0" err="1" smtClean="0"/>
              <a:t>відійшли</a:t>
            </a:r>
            <a:r>
              <a:rPr lang="ru-RU" sz="1200" dirty="0" smtClean="0"/>
              <a:t> до </a:t>
            </a:r>
            <a:r>
              <a:rPr lang="ru-RU" sz="1200" dirty="0" err="1" smtClean="0"/>
              <a:t>Польщі</a:t>
            </a:r>
            <a:r>
              <a:rPr lang="ru-RU" sz="1200" dirty="0" smtClean="0"/>
              <a:t> (</a:t>
            </a:r>
            <a:r>
              <a:rPr lang="ru-RU" sz="1200" dirty="0" err="1" smtClean="0"/>
              <a:t>площа</a:t>
            </a:r>
            <a:r>
              <a:rPr lang="ru-RU" sz="1200" dirty="0" smtClean="0"/>
              <a:t> 53 800 км ², 4224000 </a:t>
            </a:r>
            <a:r>
              <a:rPr lang="ru-RU" sz="1200" dirty="0" err="1" smtClean="0"/>
              <a:t>жителів</a:t>
            </a:r>
            <a:r>
              <a:rPr lang="ru-RU" sz="1200" dirty="0" smtClean="0"/>
              <a:t> (1931)). </a:t>
            </a:r>
            <a:r>
              <a:rPr lang="ru-RU" sz="1200" dirty="0" err="1" smtClean="0"/>
              <a:t>Більша</a:t>
            </a:r>
            <a:r>
              <a:rPr lang="ru-RU" sz="1200" dirty="0" smtClean="0"/>
              <a:t> </a:t>
            </a:r>
            <a:r>
              <a:rPr lang="ru-RU" sz="1200" dirty="0" err="1" smtClean="0"/>
              <a:t>частина</a:t>
            </a:r>
            <a:r>
              <a:rPr lang="ru-RU" sz="1200" dirty="0" smtClean="0"/>
              <a:t> </a:t>
            </a:r>
            <a:r>
              <a:rPr lang="ru-RU" sz="1200" dirty="0" err="1" smtClean="0"/>
              <a:t>провінції</a:t>
            </a:r>
            <a:r>
              <a:rPr lang="ru-RU" sz="1200" dirty="0" smtClean="0"/>
              <a:t> </a:t>
            </a:r>
            <a:r>
              <a:rPr lang="ru-RU" sz="1200" dirty="0" err="1" smtClean="0"/>
              <a:t>Позен</a:t>
            </a:r>
            <a:r>
              <a:rPr lang="ru-RU" sz="1200" dirty="0" smtClean="0"/>
              <a:t> </a:t>
            </a:r>
            <a:r>
              <a:rPr lang="ru-RU" sz="1200" dirty="0" err="1" smtClean="0"/>
              <a:t>вже</a:t>
            </a:r>
            <a:r>
              <a:rPr lang="ru-RU" sz="1200" dirty="0" smtClean="0"/>
              <a:t> </a:t>
            </a:r>
            <a:r>
              <a:rPr lang="ru-RU" sz="1200" dirty="0" err="1" smtClean="0"/>
              <a:t>потрапили</a:t>
            </a:r>
            <a:r>
              <a:rPr lang="ru-RU" sz="1200" dirty="0" smtClean="0"/>
              <a:t> </a:t>
            </a:r>
            <a:r>
              <a:rPr lang="ru-RU" sz="1200" dirty="0" err="1" smtClean="0"/>
              <a:t>під</a:t>
            </a:r>
            <a:r>
              <a:rPr lang="ru-RU" sz="1200" dirty="0" smtClean="0"/>
              <a:t> </a:t>
            </a:r>
            <a:r>
              <a:rPr lang="ru-RU" sz="1200" dirty="0" err="1" smtClean="0"/>
              <a:t>польський</a:t>
            </a:r>
            <a:r>
              <a:rPr lang="ru-RU" sz="1200" dirty="0" smtClean="0"/>
              <a:t> контроль </a:t>
            </a:r>
            <a:r>
              <a:rPr lang="ru-RU" sz="1200" dirty="0" err="1" smtClean="0"/>
              <a:t>під</a:t>
            </a:r>
            <a:r>
              <a:rPr lang="ru-RU" sz="1200" dirty="0" smtClean="0"/>
              <a:t> час </a:t>
            </a:r>
            <a:r>
              <a:rPr lang="ru-RU" sz="1200" dirty="0" err="1" smtClean="0"/>
              <a:t>Великопольського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повстання</a:t>
            </a:r>
            <a:r>
              <a:rPr lang="ru-RU" sz="1200" dirty="0" smtClean="0"/>
              <a:t> 1918-1919 </a:t>
            </a:r>
            <a:r>
              <a:rPr lang="ru-RU" sz="1200" dirty="0" err="1" smtClean="0"/>
              <a:t>років</a:t>
            </a:r>
            <a:r>
              <a:rPr lang="ru-RU" sz="1200" dirty="0" smtClean="0"/>
              <a:t>.</a:t>
            </a:r>
          </a:p>
          <a:p>
            <a:r>
              <a:rPr lang="ru-RU" sz="1200" dirty="0" smtClean="0"/>
              <a:t>Округи </a:t>
            </a:r>
            <a:r>
              <a:rPr lang="ru-RU" sz="1200" dirty="0" err="1" smtClean="0"/>
              <a:t>Мальмеді</a:t>
            </a:r>
            <a:r>
              <a:rPr lang="ru-RU" sz="1200" dirty="0" smtClean="0"/>
              <a:t> </a:t>
            </a:r>
            <a:r>
              <a:rPr lang="ru-RU" sz="1200" dirty="0" err="1" smtClean="0"/>
              <a:t>й</a:t>
            </a:r>
            <a:r>
              <a:rPr lang="ru-RU" sz="1200" dirty="0" smtClean="0"/>
              <a:t> </a:t>
            </a:r>
            <a:r>
              <a:rPr lang="ru-RU" sz="1200" dirty="0" err="1" smtClean="0"/>
              <a:t>Ейпен</a:t>
            </a:r>
            <a:r>
              <a:rPr lang="ru-RU" sz="1200" dirty="0" smtClean="0"/>
              <a:t> </a:t>
            </a:r>
            <a:r>
              <a:rPr lang="ru-RU" sz="1200" dirty="0" err="1" smtClean="0"/>
              <a:t>Німеччина</a:t>
            </a:r>
            <a:r>
              <a:rPr lang="ru-RU" sz="1200" dirty="0" smtClean="0"/>
              <a:t> передавала </a:t>
            </a:r>
            <a:r>
              <a:rPr lang="ru-RU" sz="1200" dirty="0" err="1" smtClean="0"/>
              <a:t>Бельгії</a:t>
            </a:r>
            <a:r>
              <a:rPr lang="ru-RU" sz="1200" dirty="0" smtClean="0"/>
              <a:t>. </a:t>
            </a:r>
            <a:r>
              <a:rPr lang="ru-RU" sz="1200" dirty="0" err="1" smtClean="0"/>
              <a:t>Населенню</a:t>
            </a:r>
            <a:r>
              <a:rPr lang="ru-RU" sz="1200" dirty="0" smtClean="0"/>
              <a:t> дали </a:t>
            </a:r>
            <a:r>
              <a:rPr lang="ru-RU" sz="1200" dirty="0" err="1" smtClean="0"/>
              <a:t>можливість</a:t>
            </a:r>
            <a:r>
              <a:rPr lang="ru-RU" sz="1200" dirty="0" smtClean="0"/>
              <a:t> </a:t>
            </a:r>
            <a:r>
              <a:rPr lang="ru-RU" sz="1200" dirty="0" err="1" smtClean="0"/>
              <a:t>висловити</a:t>
            </a:r>
            <a:r>
              <a:rPr lang="ru-RU" sz="1200" dirty="0" smtClean="0"/>
              <a:t> "протест" </a:t>
            </a:r>
            <a:r>
              <a:rPr lang="ru-RU" sz="1200" dirty="0" err="1" smtClean="0"/>
              <a:t>проти</a:t>
            </a:r>
            <a:r>
              <a:rPr lang="ru-RU" sz="1200" dirty="0" smtClean="0"/>
              <a:t> </a:t>
            </a:r>
            <a:r>
              <a:rPr lang="ru-RU" sz="1200" dirty="0" err="1" smtClean="0"/>
              <a:t>перенесення</a:t>
            </a:r>
            <a:r>
              <a:rPr lang="ru-RU" sz="1200" dirty="0" smtClean="0"/>
              <a:t>, </a:t>
            </a:r>
            <a:r>
              <a:rPr lang="ru-RU" sz="1200" dirty="0" err="1" smtClean="0"/>
              <a:t>алеу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відповідному</a:t>
            </a:r>
            <a:r>
              <a:rPr lang="ru-RU" sz="1200" dirty="0" smtClean="0"/>
              <a:t> </a:t>
            </a:r>
            <a:r>
              <a:rPr lang="ru-RU" sz="1200" dirty="0" err="1" smtClean="0"/>
              <a:t>реєстрі</a:t>
            </a:r>
            <a:r>
              <a:rPr lang="ru-RU" sz="1200" dirty="0" smtClean="0"/>
              <a:t> </a:t>
            </a:r>
            <a:r>
              <a:rPr lang="ru-RU" sz="1200" dirty="0" err="1" smtClean="0"/>
              <a:t>зібралось</a:t>
            </a:r>
            <a:r>
              <a:rPr lang="ru-RU" sz="1200" dirty="0" smtClean="0"/>
              <a:t> </a:t>
            </a:r>
            <a:r>
              <a:rPr lang="ru-RU" sz="1200" dirty="0" err="1" smtClean="0"/>
              <a:t>небагато</a:t>
            </a:r>
            <a:r>
              <a:rPr lang="ru-RU" sz="1200" dirty="0" smtClean="0"/>
              <a:t> </a:t>
            </a:r>
            <a:r>
              <a:rPr lang="ru-RU" sz="1200" dirty="0" err="1" smtClean="0"/>
              <a:t>підписів</a:t>
            </a:r>
            <a:r>
              <a:rPr lang="ru-RU" sz="1200" dirty="0" smtClean="0"/>
              <a:t>. </a:t>
            </a:r>
            <a:r>
              <a:rPr lang="ru-RU" sz="1200" dirty="0" err="1" smtClean="0"/>
              <a:t>Залізниця</a:t>
            </a:r>
            <a:r>
              <a:rPr lang="ru-RU" sz="1200" dirty="0" smtClean="0"/>
              <a:t> </a:t>
            </a:r>
            <a:r>
              <a:rPr lang="en-GB" sz="1200" i="1" dirty="0" err="1" smtClean="0"/>
              <a:t>Vennbahn</a:t>
            </a:r>
            <a:r>
              <a:rPr lang="en-GB" sz="1200" dirty="0" smtClean="0"/>
              <a:t> </a:t>
            </a:r>
            <a:r>
              <a:rPr lang="ru-RU" sz="1200" dirty="0" err="1" smtClean="0"/>
              <a:t>також</a:t>
            </a:r>
            <a:r>
              <a:rPr lang="ru-RU" sz="1200" dirty="0" smtClean="0"/>
              <a:t> </a:t>
            </a:r>
            <a:r>
              <a:rPr lang="ru-RU" sz="1200" dirty="0" err="1" smtClean="0"/>
              <a:t>передавалася</a:t>
            </a:r>
            <a:r>
              <a:rPr lang="ru-RU" sz="1200" dirty="0" smtClean="0"/>
              <a:t> </a:t>
            </a:r>
            <a:r>
              <a:rPr lang="ru-RU" sz="1200" dirty="0" err="1" smtClean="0"/>
              <a:t>Бельгії</a:t>
            </a:r>
            <a:r>
              <a:rPr lang="ru-RU" sz="1200" dirty="0" smtClean="0"/>
              <a:t>.</a:t>
            </a:r>
          </a:p>
          <a:p>
            <a:pPr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Територіальні</a:t>
            </a:r>
            <a:r>
              <a:rPr lang="ru-RU" b="1" dirty="0" smtClean="0"/>
              <a:t> </a:t>
            </a:r>
            <a:r>
              <a:rPr lang="ru-RU" b="1" dirty="0" err="1" smtClean="0"/>
              <a:t>зміни</a:t>
            </a:r>
            <a:r>
              <a:rPr lang="ru-RU" b="1" dirty="0" smtClean="0"/>
              <a:t> у </a:t>
            </a:r>
            <a:r>
              <a:rPr lang="ru-RU" b="1" dirty="0" err="1" smtClean="0"/>
              <a:t>Європі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95834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1300" dirty="0" smtClean="0"/>
              <a:t>Данциг (</a:t>
            </a:r>
            <a:r>
              <a:rPr lang="ru-RU" sz="1300" dirty="0" err="1" smtClean="0"/>
              <a:t>Гданськ</a:t>
            </a:r>
            <a:r>
              <a:rPr lang="ru-RU" sz="1300" dirty="0" smtClean="0"/>
              <a:t>) </a:t>
            </a:r>
            <a:r>
              <a:rPr lang="ru-RU" sz="1300" dirty="0" err="1" smtClean="0"/>
              <a:t>оголосили</a:t>
            </a:r>
            <a:r>
              <a:rPr lang="ru-RU" sz="1300" dirty="0" smtClean="0"/>
              <a:t> </a:t>
            </a:r>
            <a:r>
              <a:rPr lang="ru-RU" sz="1300" dirty="0" err="1" smtClean="0"/>
              <a:t>вільним</a:t>
            </a:r>
            <a:r>
              <a:rPr lang="ru-RU" sz="1300" dirty="0" smtClean="0"/>
              <a:t> </a:t>
            </a:r>
            <a:r>
              <a:rPr lang="ru-RU" sz="1300" dirty="0" err="1" smtClean="0"/>
              <a:t>містом</a:t>
            </a:r>
            <a:r>
              <a:rPr lang="ru-RU" sz="1300" dirty="0" smtClean="0"/>
              <a:t>.</a:t>
            </a:r>
          </a:p>
          <a:p>
            <a:r>
              <a:rPr lang="ru-RU" sz="1300" dirty="0" smtClean="0"/>
              <a:t>Мемель (Клайпеда) </a:t>
            </a:r>
            <a:r>
              <a:rPr lang="ru-RU" sz="1300" dirty="0" err="1" smtClean="0"/>
              <a:t>переданий</a:t>
            </a:r>
            <a:r>
              <a:rPr lang="ru-RU" sz="1300" dirty="0" smtClean="0"/>
              <a:t> у </a:t>
            </a:r>
            <a:r>
              <a:rPr lang="ru-RU" sz="1300" dirty="0" err="1" smtClean="0"/>
              <a:t>ведення</a:t>
            </a:r>
            <a:r>
              <a:rPr lang="ru-RU" sz="1300" dirty="0" smtClean="0"/>
              <a:t> </a:t>
            </a:r>
            <a:r>
              <a:rPr lang="ru-RU" sz="1300" dirty="0" err="1" smtClean="0"/>
              <a:t>держав-переможниць</a:t>
            </a:r>
            <a:r>
              <a:rPr lang="ru-RU" sz="1300" dirty="0" smtClean="0"/>
              <a:t> (</a:t>
            </a:r>
            <a:r>
              <a:rPr lang="ru-RU" sz="1300" dirty="0" err="1" smtClean="0"/>
              <a:t>у</a:t>
            </a:r>
            <a:r>
              <a:rPr lang="ru-RU" sz="1300" dirty="0" smtClean="0"/>
              <a:t> лютому 1923 р. </a:t>
            </a:r>
            <a:r>
              <a:rPr lang="ru-RU" sz="1300" dirty="0" err="1" smtClean="0"/>
              <a:t>окупований</a:t>
            </a:r>
            <a:r>
              <a:rPr lang="ru-RU" sz="1300" dirty="0" smtClean="0"/>
              <a:t> Литвою).</a:t>
            </a:r>
          </a:p>
          <a:p>
            <a:r>
              <a:rPr lang="ru-RU" sz="1300" dirty="0" err="1" smtClean="0"/>
              <a:t>Глучинський</a:t>
            </a:r>
            <a:r>
              <a:rPr lang="ru-RU" sz="1300" dirty="0" smtClean="0"/>
              <a:t> </a:t>
            </a:r>
            <a:r>
              <a:rPr lang="ru-RU" sz="1300" dirty="0" err="1" smtClean="0"/>
              <a:t>регіон</a:t>
            </a:r>
            <a:r>
              <a:rPr lang="ru-RU" sz="1300" dirty="0" smtClean="0"/>
              <a:t> </a:t>
            </a:r>
            <a:r>
              <a:rPr lang="ru-RU" sz="1300" dirty="0" err="1" smtClean="0"/>
              <a:t>Верхньої</a:t>
            </a:r>
            <a:r>
              <a:rPr lang="ru-RU" sz="1300" dirty="0" smtClean="0"/>
              <a:t> </a:t>
            </a:r>
            <a:r>
              <a:rPr lang="ru-RU" sz="1300" dirty="0" err="1" smtClean="0"/>
              <a:t>Сілезії</a:t>
            </a:r>
            <a:r>
              <a:rPr lang="ru-RU" sz="1300" dirty="0" smtClean="0"/>
              <a:t> </a:t>
            </a:r>
            <a:r>
              <a:rPr lang="ru-RU" sz="1300" dirty="0" err="1" smtClean="0"/>
              <a:t>був</a:t>
            </a:r>
            <a:r>
              <a:rPr lang="ru-RU" sz="1300" dirty="0" smtClean="0"/>
              <a:t> без </a:t>
            </a:r>
            <a:r>
              <a:rPr lang="ru-RU" sz="1300" dirty="0" err="1" smtClean="0"/>
              <a:t>плебісциту</a:t>
            </a:r>
            <a:r>
              <a:rPr lang="ru-RU" sz="1300" dirty="0" smtClean="0"/>
              <a:t> </a:t>
            </a:r>
            <a:r>
              <a:rPr lang="ru-RU" sz="1300" dirty="0" err="1" smtClean="0"/>
              <a:t>переданий</a:t>
            </a:r>
            <a:r>
              <a:rPr lang="ru-RU" sz="1300" dirty="0" smtClean="0"/>
              <a:t> </a:t>
            </a:r>
            <a:r>
              <a:rPr lang="ru-RU" sz="1300" dirty="0" err="1" smtClean="0"/>
              <a:t>Чехословаччині</a:t>
            </a:r>
            <a:r>
              <a:rPr lang="ru-RU" sz="1300" dirty="0" smtClean="0"/>
              <a:t> (</a:t>
            </a:r>
            <a:r>
              <a:rPr lang="ru-RU" sz="1300" dirty="0" err="1" smtClean="0"/>
              <a:t>площа</a:t>
            </a:r>
            <a:r>
              <a:rPr lang="ru-RU" sz="1300" dirty="0" smtClean="0"/>
              <a:t> 316 </a:t>
            </a:r>
            <a:r>
              <a:rPr lang="ru-RU" sz="1300" dirty="0" err="1" smtClean="0"/>
              <a:t>або</a:t>
            </a:r>
            <a:r>
              <a:rPr lang="ru-RU" sz="1300" dirty="0" smtClean="0"/>
              <a:t> 333 км², 49 000 </a:t>
            </a:r>
            <a:r>
              <a:rPr lang="ru-RU" sz="1300" dirty="0" err="1" smtClean="0"/>
              <a:t>жителів</a:t>
            </a:r>
            <a:r>
              <a:rPr lang="ru-RU" sz="1300" dirty="0" smtClean="0"/>
              <a:t>).</a:t>
            </a:r>
          </a:p>
          <a:p>
            <a:r>
              <a:rPr lang="ru-RU" sz="1300" dirty="0" smtClean="0"/>
              <a:t>Район </a:t>
            </a:r>
            <a:r>
              <a:rPr lang="ru-RU" sz="1300" dirty="0" err="1" smtClean="0"/>
              <a:t>Сольдау</a:t>
            </a:r>
            <a:r>
              <a:rPr lang="ru-RU" sz="1300" dirty="0" smtClean="0"/>
              <a:t> (</a:t>
            </a:r>
            <a:r>
              <a:rPr lang="ru-RU" sz="1300" dirty="0" err="1" smtClean="0"/>
              <a:t>нині</a:t>
            </a:r>
            <a:r>
              <a:rPr lang="ru-RU" sz="1300" dirty="0" smtClean="0"/>
              <a:t> </a:t>
            </a:r>
            <a:r>
              <a:rPr lang="ru-RU" sz="1300" dirty="0" err="1" smtClean="0"/>
              <a:t>Дзялдово</a:t>
            </a:r>
            <a:r>
              <a:rPr lang="ru-RU" sz="1300" dirty="0" smtClean="0"/>
              <a:t>) у </a:t>
            </a:r>
            <a:r>
              <a:rPr lang="ru-RU" sz="1300" dirty="0" err="1" smtClean="0"/>
              <a:t>Східній</a:t>
            </a:r>
            <a:r>
              <a:rPr lang="ru-RU" sz="1300" dirty="0" smtClean="0"/>
              <a:t> </a:t>
            </a:r>
            <a:r>
              <a:rPr lang="ru-RU" sz="1300" dirty="0" err="1" smtClean="0"/>
              <a:t>Пруссії</a:t>
            </a:r>
            <a:r>
              <a:rPr lang="ru-RU" sz="1300" dirty="0" smtClean="0"/>
              <a:t>, </a:t>
            </a:r>
            <a:r>
              <a:rPr lang="ru-RU" sz="1300" dirty="0" err="1" smtClean="0"/>
              <a:t>важливий</a:t>
            </a:r>
            <a:r>
              <a:rPr lang="ru-RU" sz="1300" dirty="0" smtClean="0"/>
              <a:t> </a:t>
            </a:r>
            <a:r>
              <a:rPr lang="ru-RU" sz="1300" dirty="0" err="1" smtClean="0"/>
              <a:t>залізничний</a:t>
            </a:r>
            <a:r>
              <a:rPr lang="ru-RU" sz="1300" dirty="0" smtClean="0"/>
              <a:t> </a:t>
            </a:r>
            <a:r>
              <a:rPr lang="ru-RU" sz="1300" dirty="0" err="1" smtClean="0"/>
              <a:t>вузол</a:t>
            </a:r>
            <a:r>
              <a:rPr lang="ru-RU" sz="1300" dirty="0" smtClean="0"/>
              <a:t> на </a:t>
            </a:r>
            <a:r>
              <a:rPr lang="ru-RU" sz="1300" dirty="0" err="1" smtClean="0"/>
              <a:t>маршруті</a:t>
            </a:r>
            <a:r>
              <a:rPr lang="ru-RU" sz="1300" dirty="0" smtClean="0"/>
              <a:t> </a:t>
            </a:r>
            <a:r>
              <a:rPr lang="ru-RU" sz="1300" dirty="0" err="1" smtClean="0"/>
              <a:t>Варшава-Гданськ</a:t>
            </a:r>
            <a:r>
              <a:rPr lang="ru-RU" sz="1300" dirty="0" smtClean="0"/>
              <a:t>, </a:t>
            </a:r>
            <a:r>
              <a:rPr lang="ru-RU" sz="1300" dirty="0" err="1" smtClean="0"/>
              <a:t>був</a:t>
            </a:r>
            <a:r>
              <a:rPr lang="ru-RU" sz="1300" dirty="0" smtClean="0"/>
              <a:t> </a:t>
            </a:r>
            <a:r>
              <a:rPr lang="ru-RU" sz="1300" dirty="0" err="1" smtClean="0"/>
              <a:t>переданий</a:t>
            </a:r>
            <a:r>
              <a:rPr lang="ru-RU" sz="1300" dirty="0" smtClean="0"/>
              <a:t> до </a:t>
            </a:r>
            <a:r>
              <a:rPr lang="ru-RU" sz="1300" dirty="0" err="1" smtClean="0"/>
              <a:t>Польщі</a:t>
            </a:r>
            <a:r>
              <a:rPr lang="ru-RU" sz="1300" dirty="0" smtClean="0"/>
              <a:t> без </a:t>
            </a:r>
            <a:r>
              <a:rPr lang="ru-RU" sz="1300" dirty="0" err="1" smtClean="0"/>
              <a:t>плебісциту</a:t>
            </a:r>
            <a:r>
              <a:rPr lang="ru-RU" sz="1300" dirty="0" smtClean="0"/>
              <a:t> (</a:t>
            </a:r>
            <a:r>
              <a:rPr lang="ru-RU" sz="1300" dirty="0" err="1" smtClean="0"/>
              <a:t>площа</a:t>
            </a:r>
            <a:r>
              <a:rPr lang="ru-RU" sz="1300" dirty="0" smtClean="0"/>
              <a:t> 492 км²</a:t>
            </a:r>
            <a:r>
              <a:rPr lang="ru-RU" sz="1300" dirty="0" smtClean="0"/>
              <a:t>).</a:t>
            </a:r>
            <a:endParaRPr lang="ru-RU" sz="1300" dirty="0" smtClean="0"/>
          </a:p>
          <a:p>
            <a:r>
              <a:rPr lang="ru-RU" sz="1300" dirty="0" err="1" smtClean="0"/>
              <a:t>Питання</a:t>
            </a:r>
            <a:r>
              <a:rPr lang="ru-RU" sz="1300" dirty="0" smtClean="0"/>
              <a:t> про </a:t>
            </a:r>
            <a:r>
              <a:rPr lang="ru-RU" sz="1300" dirty="0" err="1" smtClean="0"/>
              <a:t>державну</a:t>
            </a:r>
            <a:r>
              <a:rPr lang="ru-RU" sz="1300" dirty="0" smtClean="0"/>
              <a:t> </a:t>
            </a:r>
            <a:r>
              <a:rPr lang="ru-RU" sz="1300" dirty="0" err="1" smtClean="0"/>
              <a:t>приналежність</a:t>
            </a:r>
            <a:r>
              <a:rPr lang="ru-RU" sz="1300" dirty="0" smtClean="0"/>
              <a:t> </a:t>
            </a:r>
            <a:r>
              <a:rPr lang="ru-RU" sz="1300" dirty="0" err="1" smtClean="0"/>
              <a:t>Шлезвігу</a:t>
            </a:r>
            <a:r>
              <a:rPr lang="ru-RU" sz="1300" dirty="0" smtClean="0"/>
              <a:t>, </a:t>
            </a:r>
            <a:r>
              <a:rPr lang="ru-RU" sz="1300" dirty="0" err="1" smtClean="0"/>
              <a:t>південної</a:t>
            </a:r>
            <a:r>
              <a:rPr lang="ru-RU" sz="1300" dirty="0" smtClean="0"/>
              <a:t> </a:t>
            </a:r>
            <a:r>
              <a:rPr lang="ru-RU" sz="1300" dirty="0" err="1" smtClean="0"/>
              <a:t>частини</a:t>
            </a:r>
            <a:r>
              <a:rPr lang="ru-RU" sz="1300" dirty="0" smtClean="0"/>
              <a:t> </a:t>
            </a:r>
            <a:r>
              <a:rPr lang="ru-RU" sz="1300" dirty="0" err="1" smtClean="0"/>
              <a:t>Західної</a:t>
            </a:r>
            <a:r>
              <a:rPr lang="ru-RU" sz="1300" dirty="0" smtClean="0"/>
              <a:t> </a:t>
            </a:r>
            <a:r>
              <a:rPr lang="ru-RU" sz="1300" dirty="0" err="1" smtClean="0"/>
              <a:t>Пруссії</a:t>
            </a:r>
            <a:r>
              <a:rPr lang="ru-RU" sz="1300" dirty="0" smtClean="0"/>
              <a:t> </a:t>
            </a:r>
            <a:r>
              <a:rPr lang="ru-RU" sz="1300" dirty="0" err="1" smtClean="0"/>
              <a:t>і</a:t>
            </a:r>
            <a:r>
              <a:rPr lang="ru-RU" sz="1300" dirty="0" smtClean="0"/>
              <a:t> </a:t>
            </a:r>
            <a:r>
              <a:rPr lang="ru-RU" sz="1300" dirty="0" err="1" smtClean="0"/>
              <a:t>Верхньої</a:t>
            </a:r>
            <a:r>
              <a:rPr lang="ru-RU" sz="1300" dirty="0" smtClean="0"/>
              <a:t> </a:t>
            </a:r>
            <a:r>
              <a:rPr lang="ru-RU" sz="1300" dirty="0" err="1" smtClean="0"/>
              <a:t>Сілезї</a:t>
            </a:r>
            <a:r>
              <a:rPr lang="ru-RU" sz="1300" dirty="0" smtClean="0"/>
              <a:t> мало бути </a:t>
            </a:r>
            <a:r>
              <a:rPr lang="ru-RU" sz="1300" dirty="0" err="1" smtClean="0"/>
              <a:t>вирішене</a:t>
            </a:r>
            <a:r>
              <a:rPr lang="ru-RU" sz="1300" dirty="0" smtClean="0"/>
              <a:t> </a:t>
            </a:r>
            <a:r>
              <a:rPr lang="ru-RU" sz="1300" dirty="0" err="1" smtClean="0"/>
              <a:t>плебісцитом</a:t>
            </a:r>
            <a:r>
              <a:rPr lang="ru-RU" sz="1300" dirty="0" smtClean="0"/>
              <a:t> (</a:t>
            </a:r>
            <a:r>
              <a:rPr lang="ru-RU" sz="1300" dirty="0" err="1" smtClean="0"/>
              <a:t>північна</a:t>
            </a:r>
            <a:r>
              <a:rPr lang="ru-RU" sz="1300" dirty="0" smtClean="0"/>
              <a:t> </a:t>
            </a:r>
            <a:r>
              <a:rPr lang="ru-RU" sz="1300" dirty="0" err="1" smtClean="0"/>
              <a:t>частина</a:t>
            </a:r>
            <a:r>
              <a:rPr lang="ru-RU" sz="1300" dirty="0" smtClean="0"/>
              <a:t> </a:t>
            </a:r>
            <a:r>
              <a:rPr lang="ru-RU" sz="1300" dirty="0" err="1" smtClean="0"/>
              <a:t>Шлезвігу</a:t>
            </a:r>
            <a:r>
              <a:rPr lang="ru-RU" sz="1300" dirty="0" smtClean="0"/>
              <a:t> </a:t>
            </a:r>
            <a:r>
              <a:rPr lang="ru-RU" sz="1300" dirty="0" err="1" smtClean="0"/>
              <a:t>перейшла</a:t>
            </a:r>
            <a:r>
              <a:rPr lang="ru-RU" sz="1300" dirty="0" smtClean="0"/>
              <a:t> 1920 року до </a:t>
            </a:r>
            <a:r>
              <a:rPr lang="ru-RU" sz="1300" dirty="0" err="1" smtClean="0"/>
              <a:t>Данії</a:t>
            </a:r>
            <a:r>
              <a:rPr lang="ru-RU" sz="1300" dirty="0" smtClean="0"/>
              <a:t>, </a:t>
            </a:r>
            <a:r>
              <a:rPr lang="ru-RU" sz="1300" dirty="0" err="1" smtClean="0"/>
              <a:t>частина</a:t>
            </a:r>
            <a:r>
              <a:rPr lang="ru-RU" sz="1300" dirty="0" smtClean="0"/>
              <a:t> </a:t>
            </a:r>
            <a:r>
              <a:rPr lang="ru-RU" sz="1300" dirty="0" err="1" smtClean="0"/>
              <a:t>Верхньої</a:t>
            </a:r>
            <a:r>
              <a:rPr lang="ru-RU" sz="1300" dirty="0" smtClean="0"/>
              <a:t> </a:t>
            </a:r>
            <a:r>
              <a:rPr lang="ru-RU" sz="1300" dirty="0" err="1" smtClean="0"/>
              <a:t>Сілезії</a:t>
            </a:r>
            <a:r>
              <a:rPr lang="ru-RU" sz="1300" dirty="0" smtClean="0"/>
              <a:t> </a:t>
            </a:r>
            <a:r>
              <a:rPr lang="ru-RU" sz="1300" dirty="0" smtClean="0"/>
              <a:t>в 1922</a:t>
            </a:r>
            <a:r>
              <a:rPr lang="ru-RU" sz="1300" dirty="0" smtClean="0"/>
              <a:t> р. — до </a:t>
            </a:r>
            <a:r>
              <a:rPr lang="ru-RU" sz="1300" dirty="0" err="1" smtClean="0"/>
              <a:t>Польщі</a:t>
            </a:r>
            <a:r>
              <a:rPr lang="ru-RU" sz="1300" dirty="0" smtClean="0"/>
              <a:t>; </a:t>
            </a:r>
            <a:r>
              <a:rPr lang="ru-RU" sz="1300" dirty="0" err="1" smtClean="0"/>
              <a:t>інші</a:t>
            </a:r>
            <a:r>
              <a:rPr lang="ru-RU" sz="1300" dirty="0" smtClean="0"/>
              <a:t> </a:t>
            </a:r>
            <a:r>
              <a:rPr lang="ru-RU" sz="1300" dirty="0" err="1" smtClean="0"/>
              <a:t>спірні</a:t>
            </a:r>
            <a:r>
              <a:rPr lang="ru-RU" sz="1300" dirty="0" smtClean="0"/>
              <a:t> </a:t>
            </a:r>
            <a:r>
              <a:rPr lang="ru-RU" sz="1300" dirty="0" err="1" smtClean="0"/>
              <a:t>території</a:t>
            </a:r>
            <a:r>
              <a:rPr lang="ru-RU" sz="1300" dirty="0" smtClean="0"/>
              <a:t> </a:t>
            </a:r>
            <a:r>
              <a:rPr lang="ru-RU" sz="1300" dirty="0" err="1" smtClean="0"/>
              <a:t>залишилися</a:t>
            </a:r>
            <a:r>
              <a:rPr lang="ru-RU" sz="1300" dirty="0" smtClean="0"/>
              <a:t> в </a:t>
            </a:r>
            <a:r>
              <a:rPr lang="ru-RU" sz="1300" dirty="0" err="1" smtClean="0"/>
              <a:t>Німеччини</a:t>
            </a:r>
            <a:r>
              <a:rPr lang="ru-RU" sz="1300" dirty="0" smtClean="0"/>
              <a:t>). </a:t>
            </a:r>
            <a:r>
              <a:rPr lang="ru-RU" sz="1300" dirty="0" err="1" smtClean="0"/>
              <a:t>Історично</a:t>
            </a:r>
            <a:r>
              <a:rPr lang="ru-RU" sz="1300" dirty="0" smtClean="0"/>
              <a:t> </a:t>
            </a:r>
            <a:r>
              <a:rPr lang="ru-RU" sz="1300" dirty="0" err="1" smtClean="0"/>
              <a:t>польські</a:t>
            </a:r>
            <a:r>
              <a:rPr lang="ru-RU" sz="1300" dirty="0" smtClean="0"/>
              <a:t> </a:t>
            </a:r>
            <a:r>
              <a:rPr lang="ru-RU" sz="1300" dirty="0" err="1" smtClean="0"/>
              <a:t>землі</a:t>
            </a:r>
            <a:r>
              <a:rPr lang="ru-RU" sz="1300" dirty="0" smtClean="0"/>
              <a:t> в </a:t>
            </a:r>
            <a:r>
              <a:rPr lang="ru-RU" sz="1300" dirty="0" err="1" smtClean="0"/>
              <a:t>басейні</a:t>
            </a:r>
            <a:r>
              <a:rPr lang="ru-RU" sz="1300" dirty="0" smtClean="0"/>
              <a:t> Одера — </a:t>
            </a:r>
            <a:r>
              <a:rPr lang="ru-RU" sz="1300" dirty="0" err="1" smtClean="0"/>
              <a:t>Нижня</a:t>
            </a:r>
            <a:r>
              <a:rPr lang="ru-RU" sz="1300" dirty="0" smtClean="0"/>
              <a:t> </a:t>
            </a:r>
            <a:r>
              <a:rPr lang="ru-RU" sz="1300" dirty="0" err="1" smtClean="0"/>
              <a:t>Сілезія</a:t>
            </a:r>
            <a:r>
              <a:rPr lang="ru-RU" sz="1300" dirty="0" smtClean="0"/>
              <a:t> та </a:t>
            </a:r>
            <a:r>
              <a:rPr lang="ru-RU" sz="1300" dirty="0" err="1" smtClean="0"/>
              <a:t>більша</a:t>
            </a:r>
            <a:r>
              <a:rPr lang="ru-RU" sz="1300" dirty="0" smtClean="0"/>
              <a:t> </a:t>
            </a:r>
            <a:r>
              <a:rPr lang="ru-RU" sz="1300" dirty="0" err="1" smtClean="0"/>
              <a:t>частина</a:t>
            </a:r>
            <a:r>
              <a:rPr lang="ru-RU" sz="1300" dirty="0" smtClean="0"/>
              <a:t> </a:t>
            </a:r>
            <a:r>
              <a:rPr lang="ru-RU" sz="1300" dirty="0" err="1" smtClean="0"/>
              <a:t>Верхньої</a:t>
            </a:r>
            <a:r>
              <a:rPr lang="ru-RU" sz="1300" dirty="0" smtClean="0"/>
              <a:t> </a:t>
            </a:r>
            <a:r>
              <a:rPr lang="ru-RU" sz="1300" dirty="0" err="1" smtClean="0"/>
              <a:t>Сілезії</a:t>
            </a:r>
            <a:r>
              <a:rPr lang="ru-RU" sz="1300" dirty="0" smtClean="0"/>
              <a:t> — </a:t>
            </a:r>
            <a:r>
              <a:rPr lang="ru-RU" sz="1300" dirty="0" err="1" smtClean="0"/>
              <a:t>залишилися</a:t>
            </a:r>
            <a:r>
              <a:rPr lang="ru-RU" sz="1300" dirty="0" smtClean="0"/>
              <a:t> в </a:t>
            </a:r>
            <a:r>
              <a:rPr lang="ru-RU" sz="1300" dirty="0" err="1" smtClean="0"/>
              <a:t>Німеччини</a:t>
            </a:r>
            <a:r>
              <a:rPr lang="ru-RU" sz="1300" dirty="0" smtClean="0"/>
              <a:t>.</a:t>
            </a:r>
          </a:p>
          <a:p>
            <a:r>
              <a:rPr lang="ru-RU" sz="1300" dirty="0" smtClean="0"/>
              <a:t>Саар </a:t>
            </a:r>
            <a:r>
              <a:rPr lang="ru-RU" sz="1300" dirty="0" err="1" smtClean="0"/>
              <a:t>перейшов</a:t>
            </a:r>
            <a:r>
              <a:rPr lang="ru-RU" sz="1300" dirty="0" smtClean="0"/>
              <a:t> на 15 </a:t>
            </a:r>
            <a:r>
              <a:rPr lang="ru-RU" sz="1300" dirty="0" err="1" smtClean="0"/>
              <a:t>років</a:t>
            </a:r>
            <a:r>
              <a:rPr lang="ru-RU" sz="1300" dirty="0" smtClean="0"/>
              <a:t> </a:t>
            </a:r>
            <a:r>
              <a:rPr lang="ru-RU" sz="1300" dirty="0" err="1" smtClean="0"/>
              <a:t>під</a:t>
            </a:r>
            <a:r>
              <a:rPr lang="ru-RU" sz="1300" dirty="0" smtClean="0"/>
              <a:t> </a:t>
            </a:r>
            <a:r>
              <a:rPr lang="ru-RU" sz="1300" dirty="0" err="1" smtClean="0"/>
              <a:t>управління</a:t>
            </a:r>
            <a:r>
              <a:rPr lang="ru-RU" sz="1300" dirty="0" smtClean="0"/>
              <a:t> </a:t>
            </a:r>
            <a:r>
              <a:rPr lang="ru-RU" sz="1300" dirty="0" err="1" smtClean="0"/>
              <a:t>Ліги</a:t>
            </a:r>
            <a:r>
              <a:rPr lang="ru-RU" sz="1300" dirty="0" smtClean="0"/>
              <a:t> </a:t>
            </a:r>
            <a:r>
              <a:rPr lang="ru-RU" sz="1300" dirty="0" err="1" smtClean="0"/>
              <a:t>Націй</a:t>
            </a:r>
            <a:r>
              <a:rPr lang="ru-RU" sz="1300" dirty="0" smtClean="0"/>
              <a:t>,</a:t>
            </a:r>
            <a:r>
              <a:rPr lang="ru-RU" sz="1300" dirty="0" smtClean="0"/>
              <a:t> а </a:t>
            </a:r>
            <a:r>
              <a:rPr lang="ru-RU" sz="1300" dirty="0" err="1" smtClean="0"/>
              <a:t>потім</a:t>
            </a:r>
            <a:r>
              <a:rPr lang="ru-RU" sz="1300" dirty="0" smtClean="0"/>
              <a:t> </a:t>
            </a:r>
            <a:r>
              <a:rPr lang="ru-RU" sz="1300" dirty="0" err="1" smtClean="0"/>
              <a:t>його</a:t>
            </a:r>
            <a:r>
              <a:rPr lang="ru-RU" sz="1300" dirty="0" smtClean="0"/>
              <a:t> доля мала </a:t>
            </a:r>
            <a:r>
              <a:rPr lang="ru-RU" sz="1300" dirty="0" err="1" smtClean="0"/>
              <a:t>вирішитися</a:t>
            </a:r>
            <a:r>
              <a:rPr lang="ru-RU" sz="1300" dirty="0" smtClean="0"/>
              <a:t> шляхом </a:t>
            </a:r>
            <a:r>
              <a:rPr lang="ru-RU" sz="1300" dirty="0" err="1" smtClean="0"/>
              <a:t>плебісциту</a:t>
            </a:r>
            <a:r>
              <a:rPr lang="ru-RU" sz="1300" dirty="0" smtClean="0"/>
              <a:t>. </a:t>
            </a:r>
            <a:r>
              <a:rPr lang="ru-RU" sz="1300" dirty="0" err="1" smtClean="0"/>
              <a:t>Протягом</a:t>
            </a:r>
            <a:r>
              <a:rPr lang="ru-RU" sz="1300" dirty="0" smtClean="0"/>
              <a:t> </a:t>
            </a:r>
            <a:r>
              <a:rPr lang="ru-RU" sz="1300" dirty="0" err="1" smtClean="0"/>
              <a:t>цього</a:t>
            </a:r>
            <a:r>
              <a:rPr lang="ru-RU" sz="1300" dirty="0" smtClean="0"/>
              <a:t> часу </a:t>
            </a:r>
            <a:r>
              <a:rPr lang="ru-RU" sz="1300" dirty="0" err="1" smtClean="0"/>
              <a:t>видобуте</a:t>
            </a:r>
            <a:r>
              <a:rPr lang="ru-RU" sz="1300" dirty="0" smtClean="0"/>
              <a:t> </a:t>
            </a:r>
            <a:r>
              <a:rPr lang="ru-RU" sz="1300" dirty="0" err="1" smtClean="0"/>
              <a:t>вугілля</a:t>
            </a:r>
            <a:r>
              <a:rPr lang="ru-RU" sz="1300" dirty="0" smtClean="0"/>
              <a:t> направлялось у </a:t>
            </a:r>
            <a:r>
              <a:rPr lang="ru-RU" sz="1300" dirty="0" err="1" smtClean="0"/>
              <a:t>Францію</a:t>
            </a:r>
            <a:r>
              <a:rPr lang="ru-RU" sz="1300" dirty="0" smtClean="0"/>
              <a:t>. </a:t>
            </a:r>
            <a:r>
              <a:rPr lang="ru-RU" sz="1300" dirty="0" err="1" smtClean="0"/>
              <a:t>Регіон</a:t>
            </a:r>
            <a:r>
              <a:rPr lang="ru-RU" sz="1300" dirty="0" smtClean="0"/>
              <a:t> </a:t>
            </a:r>
            <a:r>
              <a:rPr lang="ru-RU" sz="1300" dirty="0" err="1" smtClean="0"/>
              <a:t>називався</a:t>
            </a:r>
            <a:r>
              <a:rPr lang="ru-RU" sz="1300" dirty="0" smtClean="0"/>
              <a:t> </a:t>
            </a:r>
            <a:r>
              <a:rPr lang="ru-RU" sz="1300" dirty="0" err="1" smtClean="0"/>
              <a:t>нім</a:t>
            </a:r>
            <a:r>
              <a:rPr lang="ru-RU" sz="1300" dirty="0" smtClean="0"/>
              <a:t>. </a:t>
            </a:r>
            <a:r>
              <a:rPr lang="en-GB" sz="1300" i="1" dirty="0" err="1" smtClean="0"/>
              <a:t>Saargebiet</a:t>
            </a:r>
            <a:r>
              <a:rPr lang="en-GB" sz="1300" dirty="0" smtClean="0"/>
              <a:t> </a:t>
            </a:r>
            <a:r>
              <a:rPr lang="ru-RU" sz="1300" dirty="0" err="1" smtClean="0"/>
              <a:t>і</a:t>
            </a:r>
            <a:r>
              <a:rPr lang="ru-RU" sz="1300" dirty="0" smtClean="0"/>
              <a:t> </a:t>
            </a:r>
            <a:r>
              <a:rPr lang="ru-RU" sz="1300" dirty="0" err="1" smtClean="0"/>
              <a:t>був</a:t>
            </a:r>
            <a:r>
              <a:rPr lang="ru-RU" sz="1300" dirty="0" smtClean="0"/>
              <a:t> </a:t>
            </a:r>
            <a:r>
              <a:rPr lang="ru-RU" sz="1300" dirty="0" err="1" smtClean="0"/>
              <a:t>сформований</a:t>
            </a:r>
            <a:r>
              <a:rPr lang="ru-RU" sz="1300" dirty="0" smtClean="0"/>
              <a:t> </a:t>
            </a:r>
            <a:r>
              <a:rPr lang="ru-RU" sz="1300" dirty="0" err="1" smtClean="0"/>
              <a:t>з</a:t>
            </a:r>
            <a:r>
              <a:rPr lang="ru-RU" sz="1300" dirty="0" smtClean="0"/>
              <a:t> </a:t>
            </a:r>
            <a:r>
              <a:rPr lang="ru-RU" sz="1300" dirty="0" err="1" smtClean="0"/>
              <a:t>південної</a:t>
            </a:r>
            <a:r>
              <a:rPr lang="ru-RU" sz="1300" dirty="0" smtClean="0"/>
              <a:t> </a:t>
            </a:r>
            <a:r>
              <a:rPr lang="ru-RU" sz="1300" dirty="0" err="1" smtClean="0"/>
              <a:t>частини</a:t>
            </a:r>
            <a:r>
              <a:rPr lang="ru-RU" sz="1300" dirty="0" smtClean="0"/>
              <a:t> </a:t>
            </a:r>
            <a:r>
              <a:rPr lang="ru-RU" sz="1300" dirty="0" err="1" smtClean="0"/>
              <a:t>німецької</a:t>
            </a:r>
            <a:r>
              <a:rPr lang="ru-RU" sz="1300" dirty="0" smtClean="0"/>
              <a:t> </a:t>
            </a:r>
            <a:r>
              <a:rPr lang="ru-RU" sz="1300" dirty="0" err="1" smtClean="0"/>
              <a:t>Рейнської</a:t>
            </a:r>
            <a:r>
              <a:rPr lang="ru-RU" sz="1300" dirty="0" smtClean="0"/>
              <a:t> </a:t>
            </a:r>
            <a:r>
              <a:rPr lang="ru-RU" sz="1300" dirty="0" err="1" smtClean="0"/>
              <a:t>провінції</a:t>
            </a:r>
            <a:r>
              <a:rPr lang="ru-RU" sz="1300" dirty="0" smtClean="0"/>
              <a:t> </a:t>
            </a:r>
            <a:r>
              <a:rPr lang="ru-RU" sz="1300" dirty="0" err="1" smtClean="0"/>
              <a:t>і</a:t>
            </a:r>
            <a:r>
              <a:rPr lang="ru-RU" sz="1300" dirty="0" smtClean="0"/>
              <a:t> </a:t>
            </a:r>
            <a:r>
              <a:rPr lang="ru-RU" sz="1300" dirty="0" err="1" smtClean="0"/>
              <a:t>західної</a:t>
            </a:r>
            <a:r>
              <a:rPr lang="ru-RU" sz="1300" dirty="0" smtClean="0"/>
              <a:t> </a:t>
            </a:r>
            <a:r>
              <a:rPr lang="ru-RU" sz="1300" dirty="0" err="1" smtClean="0"/>
              <a:t>частини</a:t>
            </a:r>
            <a:r>
              <a:rPr lang="ru-RU" sz="1300" dirty="0" smtClean="0"/>
              <a:t> </a:t>
            </a:r>
            <a:r>
              <a:rPr lang="ru-RU" sz="1300" dirty="0" err="1" smtClean="0"/>
              <a:t>баварського</a:t>
            </a:r>
            <a:r>
              <a:rPr lang="ru-RU" sz="1300" dirty="0" smtClean="0"/>
              <a:t> Пфальца </a:t>
            </a:r>
            <a:r>
              <a:rPr lang="ru-RU" sz="1300" dirty="0" err="1" smtClean="0"/>
              <a:t>згідно</a:t>
            </a:r>
            <a:r>
              <a:rPr lang="ru-RU" sz="1300" dirty="0" smtClean="0"/>
              <a:t> </a:t>
            </a:r>
            <a:r>
              <a:rPr lang="ru-RU" sz="1300" dirty="0" err="1" smtClean="0"/>
              <a:t>зі</a:t>
            </a:r>
            <a:r>
              <a:rPr lang="ru-RU" sz="1300" dirty="0" smtClean="0"/>
              <a:t> "Статутом Саару" </a:t>
            </a:r>
            <a:r>
              <a:rPr lang="ru-RU" sz="1300" dirty="0" err="1" smtClean="0"/>
              <a:t>Версальського</a:t>
            </a:r>
            <a:r>
              <a:rPr lang="ru-RU" sz="1300" dirty="0" smtClean="0"/>
              <a:t> договору (</a:t>
            </a:r>
            <a:r>
              <a:rPr lang="ru-RU" sz="1300" dirty="0" err="1" smtClean="0"/>
              <a:t>статті</a:t>
            </a:r>
            <a:r>
              <a:rPr lang="ru-RU" sz="1300" dirty="0" smtClean="0"/>
              <a:t> 45-50).</a:t>
            </a:r>
          </a:p>
          <a:p>
            <a:r>
              <a:rPr lang="ru-RU" sz="1300" dirty="0" err="1" smtClean="0"/>
              <a:t>Німеччина</a:t>
            </a:r>
            <a:r>
              <a:rPr lang="ru-RU" sz="1300" dirty="0" smtClean="0"/>
              <a:t> взяла </a:t>
            </a:r>
            <a:r>
              <a:rPr lang="ru-RU" sz="1300" dirty="0" err="1" smtClean="0"/>
              <a:t>зобов'язання</a:t>
            </a:r>
            <a:r>
              <a:rPr lang="ru-RU" sz="1300" dirty="0" smtClean="0"/>
              <a:t> </a:t>
            </a:r>
            <a:r>
              <a:rPr lang="ru-RU" sz="1300" dirty="0" err="1" smtClean="0"/>
              <a:t>дотримуватися</a:t>
            </a:r>
            <a:r>
              <a:rPr lang="ru-RU" sz="1300" dirty="0" smtClean="0"/>
              <a:t> </a:t>
            </a:r>
            <a:r>
              <a:rPr lang="ru-RU" sz="1300" dirty="0" err="1" smtClean="0"/>
              <a:t>незалежності</a:t>
            </a:r>
            <a:r>
              <a:rPr lang="ru-RU" sz="1300" dirty="0" smtClean="0"/>
              <a:t> </a:t>
            </a:r>
            <a:r>
              <a:rPr lang="ru-RU" sz="1300" dirty="0" err="1" smtClean="0"/>
              <a:t>Австрійської</a:t>
            </a:r>
            <a:r>
              <a:rPr lang="ru-RU" sz="1300" dirty="0" smtClean="0"/>
              <a:t> </a:t>
            </a:r>
            <a:r>
              <a:rPr lang="ru-RU" sz="1300" dirty="0" err="1" smtClean="0"/>
              <a:t>Республіки</a:t>
            </a:r>
            <a:r>
              <a:rPr lang="ru-RU" sz="1300" dirty="0" smtClean="0"/>
              <a:t>, </a:t>
            </a:r>
            <a:r>
              <a:rPr lang="ru-RU" sz="1300" dirty="0" err="1" smtClean="0"/>
              <a:t>визнавала</a:t>
            </a:r>
            <a:r>
              <a:rPr lang="ru-RU" sz="1300" dirty="0" smtClean="0"/>
              <a:t> </a:t>
            </a:r>
            <a:r>
              <a:rPr lang="ru-RU" sz="1300" dirty="0" err="1" smtClean="0"/>
              <a:t>незалежність</a:t>
            </a:r>
            <a:r>
              <a:rPr lang="ru-RU" sz="1300" dirty="0" smtClean="0"/>
              <a:t> </a:t>
            </a:r>
            <a:r>
              <a:rPr lang="ru-RU" sz="1300" dirty="0" err="1" smtClean="0"/>
              <a:t>Чехословаччини</a:t>
            </a:r>
            <a:r>
              <a:rPr lang="ru-RU" sz="1300" dirty="0" smtClean="0"/>
              <a:t> </a:t>
            </a:r>
            <a:r>
              <a:rPr lang="ru-RU" sz="1300" dirty="0" err="1" smtClean="0"/>
              <a:t>й</a:t>
            </a:r>
            <a:r>
              <a:rPr lang="ru-RU" sz="1300" dirty="0" smtClean="0"/>
              <a:t> </a:t>
            </a:r>
            <a:r>
              <a:rPr lang="ru-RU" sz="1300" dirty="0" err="1" smtClean="0"/>
              <a:t>Польщі</a:t>
            </a:r>
            <a:r>
              <a:rPr lang="ru-RU" sz="1300" dirty="0" smtClean="0"/>
              <a:t>.</a:t>
            </a:r>
          </a:p>
          <a:p>
            <a:r>
              <a:rPr lang="ru-RU" sz="1300" dirty="0" err="1" smtClean="0"/>
              <a:t>Було</a:t>
            </a:r>
            <a:r>
              <a:rPr lang="ru-RU" sz="1300" dirty="0" smtClean="0"/>
              <a:t> створено </a:t>
            </a:r>
            <a:r>
              <a:rPr lang="ru-RU" sz="1300" dirty="0" err="1" smtClean="0"/>
              <a:t>Рейнську</a:t>
            </a:r>
            <a:r>
              <a:rPr lang="ru-RU" sz="1300" dirty="0" smtClean="0"/>
              <a:t> </a:t>
            </a:r>
            <a:r>
              <a:rPr lang="ru-RU" sz="1300" dirty="0" err="1" smtClean="0"/>
              <a:t>демілітаризовану</a:t>
            </a:r>
            <a:r>
              <a:rPr lang="ru-RU" sz="1300" dirty="0" smtClean="0"/>
              <a:t> зону — </a:t>
            </a:r>
            <a:r>
              <a:rPr lang="ru-RU" sz="1300" dirty="0" err="1" smtClean="0"/>
              <a:t>Німеччині</a:t>
            </a:r>
            <a:r>
              <a:rPr lang="ru-RU" sz="1300" dirty="0" smtClean="0"/>
              <a:t> заборонили </a:t>
            </a:r>
            <a:r>
              <a:rPr lang="ru-RU" sz="1300" dirty="0" err="1" smtClean="0"/>
              <a:t>тримати</a:t>
            </a:r>
            <a:r>
              <a:rPr lang="ru-RU" sz="1300" dirty="0" smtClean="0"/>
              <a:t> </a:t>
            </a:r>
            <a:r>
              <a:rPr lang="ru-RU" sz="1300" dirty="0" err="1" smtClean="0"/>
              <a:t>будь-які</a:t>
            </a:r>
            <a:r>
              <a:rPr lang="ru-RU" sz="1300" dirty="0" smtClean="0"/>
              <a:t> </a:t>
            </a:r>
            <a:r>
              <a:rPr lang="ru-RU" sz="1300" dirty="0" err="1" smtClean="0"/>
              <a:t>війська</a:t>
            </a:r>
            <a:r>
              <a:rPr lang="ru-RU" sz="1300" dirty="0" smtClean="0"/>
              <a:t> на </a:t>
            </a:r>
            <a:r>
              <a:rPr lang="ru-RU" sz="1300" dirty="0" err="1" smtClean="0"/>
              <a:t>всій</a:t>
            </a:r>
            <a:r>
              <a:rPr lang="ru-RU" sz="1300" dirty="0" smtClean="0"/>
              <a:t> </a:t>
            </a:r>
            <a:r>
              <a:rPr lang="ru-RU" sz="1300" dirty="0" err="1" smtClean="0"/>
              <a:t>своїй</a:t>
            </a:r>
            <a:r>
              <a:rPr lang="ru-RU" sz="1300" dirty="0" smtClean="0"/>
              <a:t> </a:t>
            </a:r>
            <a:r>
              <a:rPr lang="ru-RU" sz="1300" dirty="0" err="1" smtClean="0"/>
              <a:t>території</a:t>
            </a:r>
            <a:r>
              <a:rPr lang="ru-RU" sz="1300" dirty="0" smtClean="0"/>
              <a:t> </a:t>
            </a:r>
            <a:r>
              <a:rPr lang="ru-RU" sz="1300" dirty="0" err="1" smtClean="0"/>
              <a:t>на</a:t>
            </a:r>
            <a:r>
              <a:rPr lang="ru-RU" sz="1300" dirty="0" smtClean="0"/>
              <a:t> </a:t>
            </a:r>
            <a:r>
              <a:rPr lang="ru-RU" sz="1300" dirty="0" err="1" smtClean="0"/>
              <a:t>захід</a:t>
            </a:r>
            <a:r>
              <a:rPr lang="ru-RU" sz="1300" dirty="0" smtClean="0"/>
              <a:t> </a:t>
            </a:r>
            <a:r>
              <a:rPr lang="ru-RU" sz="1300" dirty="0" err="1" smtClean="0"/>
              <a:t>від</a:t>
            </a:r>
            <a:r>
              <a:rPr lang="ru-RU" sz="1300" dirty="0" smtClean="0"/>
              <a:t> Рейна </a:t>
            </a:r>
            <a:r>
              <a:rPr lang="ru-RU" sz="1300" dirty="0" err="1" smtClean="0"/>
              <a:t>й</a:t>
            </a:r>
            <a:r>
              <a:rPr lang="ru-RU" sz="1300" dirty="0" smtClean="0"/>
              <a:t> на 20 </a:t>
            </a:r>
            <a:r>
              <a:rPr lang="ru-RU" sz="1300" dirty="0" err="1" smtClean="0"/>
              <a:t>кілометрів</a:t>
            </a:r>
            <a:r>
              <a:rPr lang="ru-RU" sz="1300" dirty="0" smtClean="0"/>
              <a:t> на </a:t>
            </a:r>
            <a:r>
              <a:rPr lang="ru-RU" sz="1300" dirty="0" err="1" smtClean="0"/>
              <a:t>схід</a:t>
            </a:r>
            <a:r>
              <a:rPr lang="ru-RU" sz="13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3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рава">
  <a:themeElements>
    <a:clrScheme name="Трава 1">
      <a:dk1>
        <a:srgbClr val="FF9900"/>
      </a:dk1>
      <a:lt1>
        <a:srgbClr val="FFFFFF"/>
      </a:lt1>
      <a:dk2>
        <a:srgbClr val="FFCC66"/>
      </a:dk2>
      <a:lt2>
        <a:srgbClr val="CC6600"/>
      </a:lt2>
      <a:accent1>
        <a:srgbClr val="F05000"/>
      </a:accent1>
      <a:accent2>
        <a:srgbClr val="B28300"/>
      </a:accent2>
      <a:accent3>
        <a:srgbClr val="FFE2B8"/>
      </a:accent3>
      <a:accent4>
        <a:srgbClr val="DADADA"/>
      </a:accent4>
      <a:accent5>
        <a:srgbClr val="F6B3AA"/>
      </a:accent5>
      <a:accent6>
        <a:srgbClr val="A17600"/>
      </a:accent6>
      <a:hlink>
        <a:srgbClr val="99CC00"/>
      </a:hlink>
      <a:folHlink>
        <a:srgbClr val="008000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Каскад">
  <a:themeElements>
    <a:clrScheme name="Каскад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Каскад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Салют">
  <a:themeElements>
    <a:clrScheme name="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Соревнование">
  <a:themeElements>
    <a:clrScheme name="Соревнование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Соревнова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ревнование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Сотрудничество">
  <a:themeElements>
    <a:clrScheme name="Сотрудничество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Контрастный">
  <a:themeElements>
    <a:clrScheme name="Контрастный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Контрастный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онтрастный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38</TotalTime>
  <Words>278</Words>
  <Application>Microsoft Office PowerPoint</Application>
  <PresentationFormat>Экран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13</vt:i4>
      </vt:variant>
    </vt:vector>
  </HeadingPairs>
  <TitlesOfParts>
    <vt:vector size="24" baseType="lpstr">
      <vt:lpstr>Тема3</vt:lpstr>
      <vt:lpstr>Разрез</vt:lpstr>
      <vt:lpstr>Трава</vt:lpstr>
      <vt:lpstr>Каскад</vt:lpstr>
      <vt:lpstr>Салют</vt:lpstr>
      <vt:lpstr>Вершина горы</vt:lpstr>
      <vt:lpstr>Соревнование</vt:lpstr>
      <vt:lpstr>Сотрудничество</vt:lpstr>
      <vt:lpstr>Контрастный</vt:lpstr>
      <vt:lpstr>Океан</vt:lpstr>
      <vt:lpstr>Занавес</vt:lpstr>
      <vt:lpstr>Версальський договір</vt:lpstr>
      <vt:lpstr>Версальский мирний договір</vt:lpstr>
      <vt:lpstr>Переговори </vt:lpstr>
      <vt:lpstr>Позиція Великобританії </vt:lpstr>
      <vt:lpstr>Позиція США </vt:lpstr>
      <vt:lpstr>Позиція Франції</vt:lpstr>
      <vt:lpstr>Умови договору </vt:lpstr>
      <vt:lpstr>Територіальні зміни у Європі</vt:lpstr>
      <vt:lpstr>Територіальні зміни у Європі</vt:lpstr>
      <vt:lpstr>Переділ німецьких колоній</vt:lpstr>
      <vt:lpstr>Обмеження на збройні сили</vt:lpstr>
      <vt:lpstr>Створення міжнародних організацій</vt:lpstr>
      <vt:lpstr>Наслідки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Версальський договір</dc:title>
  <dc:creator>USER</dc:creator>
  <cp:lastModifiedBy>USER</cp:lastModifiedBy>
  <cp:revision>4</cp:revision>
  <dcterms:created xsi:type="dcterms:W3CDTF">2012-12-10T20:20:42Z</dcterms:created>
  <dcterms:modified xsi:type="dcterms:W3CDTF">2012-12-10T20:58:46Z</dcterms:modified>
</cp:coreProperties>
</file>