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59763-AA80-429E-852D-5C94E21AEC00}" type="datetimeFigureOut">
              <a:rPr lang="uk-UA" smtClean="0"/>
              <a:t>18.02.2013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43D07-521B-4F5E-93F9-8ABBC718C72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3D07-521B-4F5E-93F9-8ABBC718C72C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3D07-521B-4F5E-93F9-8ABBC718C72C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2007" TargetMode="External"/><Relationship Id="rId2" Type="http://schemas.openxmlformats.org/officeDocument/2006/relationships/hyperlink" Target="http://uk.wikipedia.org/wiki/7_%D0%BB%D0%B8%D0%BF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uk.wikipedia.org/wiki/%D0%9F%D0%BE%D1%80%D1%82%D1%83%D0%B3%D0%B0%D0%BB%D1%96%D1%8F" TargetMode="External"/><Relationship Id="rId4" Type="http://schemas.openxmlformats.org/officeDocument/2006/relationships/hyperlink" Target="http://uk.wikipedia.org/wiki/%D0%9B%D1%96%D1%81%D0%B0%D0%B1%D0%BE%D0%B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      </a:t>
            </a:r>
            <a:r>
              <a:rPr lang="ru-RU" sz="6600" dirty="0" err="1" smtClean="0"/>
              <a:t>Мачу</a:t>
            </a:r>
            <a:r>
              <a:rPr lang="ru-RU" sz="6600" dirty="0" smtClean="0"/>
              <a:t> -</a:t>
            </a:r>
            <a:r>
              <a:rPr lang="ru-RU" sz="6600" dirty="0" err="1" smtClean="0"/>
              <a:t>Пикчу</a:t>
            </a:r>
            <a:endParaRPr lang="uk-UA" sz="6600" dirty="0"/>
          </a:p>
        </p:txBody>
      </p:sp>
      <p:pic>
        <p:nvPicPr>
          <p:cNvPr id="24" name="Содержимое 23" descr="1223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142984"/>
            <a:ext cx="8358246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 tooltip="7 липня"/>
              </a:rPr>
              <a:t>7 </a:t>
            </a:r>
            <a:r>
              <a:rPr lang="ru-RU" dirty="0" err="1" smtClean="0">
                <a:hlinkClick r:id="rId2" tooltip="7 липня"/>
              </a:rPr>
              <a:t>липня</a:t>
            </a:r>
            <a:r>
              <a:rPr lang="ru-RU" dirty="0" smtClean="0"/>
              <a:t> </a:t>
            </a:r>
            <a:r>
              <a:rPr lang="ru-RU" dirty="0" smtClean="0">
                <a:hlinkClick r:id="rId3" tooltip="2007"/>
              </a:rPr>
              <a:t>2007</a:t>
            </a:r>
            <a:r>
              <a:rPr lang="ru-RU" dirty="0" smtClean="0"/>
              <a:t> року в </a:t>
            </a:r>
            <a:r>
              <a:rPr lang="ru-RU" dirty="0" err="1" smtClean="0">
                <a:hlinkClick r:id="rId4" tooltip="Лісабон"/>
              </a:rPr>
              <a:t>Лісабоні</a:t>
            </a:r>
            <a:r>
              <a:rPr lang="ru-RU" dirty="0" smtClean="0"/>
              <a:t> (</a:t>
            </a:r>
            <a:r>
              <a:rPr lang="ru-RU" dirty="0" err="1" smtClean="0">
                <a:hlinkClick r:id="rId5" tooltip="Португалія"/>
              </a:rPr>
              <a:t>Португалія</a:t>
            </a:r>
            <a:r>
              <a:rPr lang="ru-RU" dirty="0" smtClean="0"/>
              <a:t>) </a:t>
            </a:r>
            <a:r>
              <a:rPr lang="ru-RU" dirty="0" err="1" smtClean="0"/>
              <a:t>було</a:t>
            </a:r>
            <a:r>
              <a:rPr lang="ru-RU" dirty="0" smtClean="0"/>
              <a:t> названо </a:t>
            </a:r>
            <a:r>
              <a:rPr lang="ru-RU" dirty="0" err="1" smtClean="0"/>
              <a:t>сім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чудес </a:t>
            </a:r>
            <a:r>
              <a:rPr lang="ru-RU" dirty="0" err="1" smtClean="0"/>
              <a:t>св</a:t>
            </a:r>
            <a:r>
              <a:rPr lang="uk-UA" dirty="0" err="1" smtClean="0"/>
              <a:t>іту</a:t>
            </a:r>
            <a:endParaRPr lang="uk-UA" dirty="0"/>
          </a:p>
        </p:txBody>
      </p:sp>
      <p:pic>
        <p:nvPicPr>
          <p:cNvPr id="4" name="Содержимое 3" descr="800px-New_7_Wonders_Winners.svg.png"/>
          <p:cNvPicPr>
            <a:picLocks noGrp="1" noChangeAspect="1"/>
          </p:cNvPicPr>
          <p:nvPr>
            <p:ph sz="quarter" idx="1"/>
          </p:nvPr>
        </p:nvPicPr>
        <p:blipFill>
          <a:blip r:embed="rId6"/>
          <a:stretch>
            <a:fillRect/>
          </a:stretch>
        </p:blipFill>
        <p:spPr>
          <a:xfrm>
            <a:off x="285720" y="1285860"/>
            <a:ext cx="8572560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" name="Содержимое 4" descr="Machupicchu_intihuatana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85720" y="214290"/>
            <a:ext cx="8572560" cy="5500725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642911" y="5715016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/>
              <a:t>Ма́чу-Пі́кчу</a:t>
            </a:r>
            <a:r>
              <a:rPr lang="vi-VN" sz="2000" dirty="0" smtClean="0"/>
              <a:t>  — доколумбове місто інків, розташоване на висоті 2400 метрів на вершині гірського хребта над долиною річки Урубамби в </a:t>
            </a:r>
            <a:r>
              <a:rPr lang="vi-VN" sz="2000" dirty="0" smtClean="0"/>
              <a:t>Перу</a:t>
            </a:r>
            <a:r>
              <a:rPr lang="uk-UA" sz="2000" dirty="0" smtClean="0"/>
              <a:t>.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Місто, яке часто називають «втраченим містом інків», є символом Імперії інків. </a:t>
            </a:r>
            <a:endParaRPr lang="uk-UA" dirty="0"/>
          </a:p>
        </p:txBody>
      </p:sp>
      <p:pic>
        <p:nvPicPr>
          <p:cNvPr id="8" name="Содержимое 7" descr="_пикчу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4143404" cy="4643470"/>
          </a:xfrm>
        </p:spPr>
      </p:pic>
      <p:pic>
        <p:nvPicPr>
          <p:cNvPr id="10" name="Рисунок 9" descr="0003-003-Machu-pikchu-Pe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00174"/>
            <a:ext cx="4357686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572008"/>
            <a:ext cx="9358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Це місто було створене як священний гірський притулок великим правителем інків </a:t>
            </a:r>
            <a:r>
              <a:rPr lang="uk-UA" sz="2400" dirty="0" err="1" smtClean="0"/>
              <a:t>Пачакутеком</a:t>
            </a:r>
            <a:r>
              <a:rPr lang="uk-UA" sz="2400" dirty="0" smtClean="0"/>
              <a:t> за сторіччя до завоювання його імперії, </a:t>
            </a:r>
            <a:r>
              <a:rPr lang="uk-UA" sz="2400" dirty="0" smtClean="0"/>
              <a:t> </a:t>
            </a:r>
            <a:r>
              <a:rPr lang="uk-UA" sz="2400" dirty="0" smtClean="0"/>
              <a:t>приблизно в 1440 році, і функціонувало до 1532 року, коли іспанці вторглися на територію імперії, після чого місто було покинуте його мешканцями</a:t>
            </a:r>
            <a:r>
              <a:rPr lang="uk-UA" sz="2400" dirty="0" smtClean="0"/>
              <a:t>.</a:t>
            </a:r>
          </a:p>
          <a:p>
            <a:endParaRPr lang="uk-UA" sz="2400" dirty="0"/>
          </a:p>
        </p:txBody>
      </p:sp>
      <p:pic>
        <p:nvPicPr>
          <p:cNvPr id="10" name="Содержимое 9" descr="1280px-99_-_Machu_Picchu_-_Juin_2009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57158" y="357166"/>
            <a:ext cx="8429683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29642" cy="1985954"/>
          </a:xfrm>
        </p:spPr>
        <p:txBody>
          <a:bodyPr>
            <a:noAutofit/>
          </a:bodyPr>
          <a:lstStyle/>
          <a:p>
            <a:endParaRPr lang="uk-UA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pic>
        <p:nvPicPr>
          <p:cNvPr id="9" name="Содержимое 8" descr="Machu_22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572560" cy="4643470"/>
          </a:xfrm>
        </p:spPr>
      </p:pic>
      <p:sp>
        <p:nvSpPr>
          <p:cNvPr id="10" name="TextBox 9"/>
          <p:cNvSpPr txBox="1"/>
          <p:nvPr/>
        </p:nvSpPr>
        <p:spPr>
          <a:xfrm>
            <a:off x="642910" y="4929198"/>
            <a:ext cx="8358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Місто залишалося забутим протягом століть, і знову </a:t>
            </a:r>
            <a:br>
              <a:rPr lang="uk-UA" sz="2400" dirty="0" smtClean="0"/>
            </a:br>
            <a:r>
              <a:rPr lang="uk-UA" sz="2400" dirty="0" smtClean="0"/>
              <a:t>отримало всесвітню відомість в 1911 році, відкрите американським істориком </a:t>
            </a:r>
            <a:r>
              <a:rPr lang="uk-UA" sz="2400" dirty="0" err="1" smtClean="0"/>
              <a:t>Хайремом</a:t>
            </a:r>
            <a:r>
              <a:rPr lang="uk-UA" sz="2400" dirty="0" smtClean="0"/>
              <a:t> </a:t>
            </a:r>
            <a:r>
              <a:rPr lang="uk-UA" sz="2400" dirty="0" err="1" smtClean="0"/>
              <a:t>Бінгхемом</a:t>
            </a:r>
            <a:r>
              <a:rPr lang="uk-UA" sz="2400" dirty="0" smtClean="0"/>
              <a:t>. Відтоді </a:t>
            </a:r>
            <a:r>
              <a:rPr lang="uk-UA" sz="2400" dirty="0" err="1" smtClean="0"/>
              <a:t>Мачу-Пікчу</a:t>
            </a:r>
            <a:r>
              <a:rPr lang="uk-UA" sz="2400" dirty="0" smtClean="0"/>
              <a:t> став важливою туристичною пам'яткою. 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5072074"/>
            <a:ext cx="8401080" cy="1100126"/>
          </a:xfrm>
        </p:spPr>
        <p:txBody>
          <a:bodyPr>
            <a:normAutofit fontScale="85000" lnSpcReduction="10000"/>
          </a:bodyPr>
          <a:lstStyle/>
          <a:p>
            <a:r>
              <a:rPr lang="uk-UA" sz="2800" dirty="0" smtClean="0"/>
              <a:t>Територія навколо міста в 1981 році була проголошена історичним заповідником, який в 1983 році був внесений до списку об'єктів 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Світової спадщини ЮНЕСКО.</a:t>
            </a:r>
            <a:endParaRPr lang="uk-UA" sz="2800" dirty="0" smtClean="0"/>
          </a:p>
          <a:p>
            <a:endParaRPr lang="uk-UA" dirty="0"/>
          </a:p>
        </p:txBody>
      </p:sp>
      <p:pic>
        <p:nvPicPr>
          <p:cNvPr id="7" name="Содержимое 6" descr="12231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8643998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76</TotalTime>
  <Words>115</Words>
  <PresentationFormat>Экран (4:3)</PresentationFormat>
  <Paragraphs>12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Начальная</vt:lpstr>
      <vt:lpstr>                  Мачу -Пикчу</vt:lpstr>
      <vt:lpstr>7 липня 2007 року в Лісабоні (Португалія) було названо сім нових чудес світу</vt:lpstr>
      <vt:lpstr> </vt:lpstr>
      <vt:lpstr>Місто, яке часто називають «втраченим містом інків», є символом Імперії інків. </vt:lpstr>
      <vt:lpstr> </vt:lpstr>
      <vt:lpstr>Слайд 6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Мачу -Пикчу</dc:title>
  <cp:lastModifiedBy>User</cp:lastModifiedBy>
  <cp:revision>9</cp:revision>
  <dcterms:modified xsi:type="dcterms:W3CDTF">2013-02-18T18:01:00Z</dcterms:modified>
</cp:coreProperties>
</file>