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5805264"/>
            <a:ext cx="4013200" cy="428625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Підготувала: Климчук Д.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Учениця 11-А класу</a:t>
            </a:r>
          </a:p>
          <a:p>
            <a:pPr algn="l"/>
            <a:r>
              <a:rPr lang="uk-UA" dirty="0" smtClean="0">
                <a:solidFill>
                  <a:schemeClr val="tx1"/>
                </a:solidFill>
              </a:rPr>
              <a:t>Перевірила: </a:t>
            </a:r>
            <a:r>
              <a:rPr lang="uk-UA" dirty="0" err="1" smtClean="0">
                <a:solidFill>
                  <a:schemeClr val="tx1"/>
                </a:solidFill>
              </a:rPr>
              <a:t>Юшко</a:t>
            </a:r>
            <a:r>
              <a:rPr lang="uk-UA" dirty="0" smtClean="0">
                <a:solidFill>
                  <a:schemeClr val="tx1"/>
                </a:solidFill>
              </a:rPr>
              <a:t> Ю.В.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8640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Презентація на тему «Білл Клінтон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70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">
        <p14:ferris dir="l"/>
      </p:transition>
    </mc:Choice>
    <mc:Fallback xmlns="">
      <p:transition spd="slow" advTm="20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424847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499992" y="1484784"/>
            <a:ext cx="4644008" cy="5472608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внутрішній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правління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почався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один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найдовших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періодів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економічного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зросту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стабільності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Внутрішньополітичний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курс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назву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відродження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Америки»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зводився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зростання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державного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надання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федеральним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органам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влади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більших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повноважень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реалізації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економічної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президентство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ознаменувало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собою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завершення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неоконсервативної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хвилі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(1981–1992),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пов'язаної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періодом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попередніх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президентів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Р. Рейгана та Дж. Буша-старшого, коли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відбувався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зведення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мінімуму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державного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регулювання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Здійснювалося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стимулювання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інвестицій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будівництво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шосейних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доріг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комунальний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благоустрій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енергозбереження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підтримку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молоді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т. д.,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надавалися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податкові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пільги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підприємствам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створювали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робочі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55776" y="69269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(Період на </a:t>
            </a:r>
            <a:r>
              <a:rPr lang="ru-RU" dirty="0" err="1"/>
              <a:t>посаді</a:t>
            </a:r>
            <a:r>
              <a:rPr lang="ru-RU" dirty="0"/>
              <a:t> Президента)</a:t>
            </a:r>
          </a:p>
        </p:txBody>
      </p:sp>
    </p:spTree>
    <p:extLst>
      <p:ext uri="{BB962C8B-B14F-4D97-AF65-F5344CB8AC3E}">
        <p14:creationId xmlns:p14="http://schemas.microsoft.com/office/powerpoint/2010/main" val="301577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6">
        <p14:ferris dir="l"/>
      </p:transition>
    </mc:Choice>
    <mc:Fallback xmlns="">
      <p:transition spd="slow" advTm="1308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2276872"/>
            <a:ext cx="8712968" cy="3672408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Відбулися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побуті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дому,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зокрема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скоротив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працівників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ліквідував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безплатне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харчування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них.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Проводилася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боротьба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наркоманією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злочинністю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Закон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безкоштовну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медичну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допомогу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непрацездатних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людей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похилого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Період 1993–2000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характеризувався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посиленням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середнього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класу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соціальної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опори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президентство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відмічене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скандалом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позашлюбними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відносинами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практиканткою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Дому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Монікою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Левінскі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У 1998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результаті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скандалу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слідства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 ним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слідувало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підданий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процедурі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імпічменту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лжесвідчення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перешкоджання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слідству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Процедура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імпічменту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винесена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Палатою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Представників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США, 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Сенат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виправдав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звинувачення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дозволено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закінчити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другій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термін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посту президента США.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увійшли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історію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назвою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Монікагейт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 і стали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третім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найбільшим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політичним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скандалом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692696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(Період на </a:t>
            </a:r>
            <a:r>
              <a:rPr lang="ru-RU" dirty="0" err="1"/>
              <a:t>посаді</a:t>
            </a:r>
            <a:r>
              <a:rPr lang="ru-RU" dirty="0"/>
              <a:t> Президента)</a:t>
            </a:r>
          </a:p>
        </p:txBody>
      </p:sp>
    </p:spTree>
    <p:extLst>
      <p:ext uri="{BB962C8B-B14F-4D97-AF65-F5344CB8AC3E}">
        <p14:creationId xmlns:p14="http://schemas.microsoft.com/office/powerpoint/2010/main" val="19674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1">
        <p14:ferris dir="l"/>
      </p:transition>
    </mc:Choice>
    <mc:Fallback xmlns="">
      <p:transition spd="slow" advTm="696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67" y="1844824"/>
            <a:ext cx="357070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88843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Клінтон з Монікою </a:t>
            </a:r>
            <a:r>
              <a:rPr lang="uk-UA" dirty="0" err="1" smtClean="0"/>
              <a:t>Левінські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05064"/>
            <a:ext cx="4834868" cy="2720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790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0">
        <p14:ferris dir="l"/>
      </p:transition>
    </mc:Choice>
    <mc:Fallback xmlns="">
      <p:transition spd="slow" advTm="50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36" y="2348880"/>
            <a:ext cx="9144000" cy="3528392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період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то вони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неоднозначними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Так, почавши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проголошення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стратегічного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партнерства,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адміністрація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поступово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істотно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змінила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курс і почала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відверто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використовувати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розмінну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карту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РФ. 1993 р. Президент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підписав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Договір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подальше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стратегічних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наступальних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озброєнь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(СНО-2),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приєдналися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й Казахстан. 3-7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березня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1994 року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Л. Кравчука до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підписав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Спільну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заяву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розвиток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дружби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двома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», а 11-12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1995 року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вже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запрошенням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Л.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Кучми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відвідав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підписав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Спільну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заяву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деякі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інші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документи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Політичне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країн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полягало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тому,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перший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державний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Президента США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20-22 лютого 1996 року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приймав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Кучму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робочим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2000 р. Президента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можна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побачити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Києві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Цей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запам'ятався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цитував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заявляючи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Борітеся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— поборете».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(Період на </a:t>
            </a:r>
            <a:r>
              <a:rPr lang="ru-RU" dirty="0" err="1"/>
              <a:t>посаді</a:t>
            </a:r>
            <a:r>
              <a:rPr lang="ru-RU" dirty="0"/>
              <a:t> Президента)</a:t>
            </a:r>
          </a:p>
        </p:txBody>
      </p:sp>
    </p:spTree>
    <p:extLst>
      <p:ext uri="{BB962C8B-B14F-4D97-AF65-F5344CB8AC3E}">
        <p14:creationId xmlns:p14="http://schemas.microsoft.com/office/powerpoint/2010/main" val="4115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6">
        <p14:ferris dir="l"/>
      </p:transition>
    </mc:Choice>
    <mc:Fallback xmlns="">
      <p:transition spd="slow" advTm="104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4" y="2420888"/>
            <a:ext cx="441069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373056" cy="4005072"/>
          </a:xfrm>
        </p:spPr>
        <p:txBody>
          <a:bodyPr>
            <a:noAutofit/>
          </a:bodyPr>
          <a:lstStyle/>
          <a:p>
            <a:pPr algn="l"/>
            <a:r>
              <a:rPr lang="ru-RU" sz="16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терміну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Домі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займався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благодійною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виступав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промовами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навчальних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закладах та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аудиторії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засновником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Фундації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Вільяма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яка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займається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гуманітарною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міжнародній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арені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піклується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вдосконаленням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профілактики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лікування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СНІДу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проблемою глобального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потепління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Останнім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активно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допомагав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своїй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дружині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Гілларі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Родем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намірі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балотуватися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пост президента США у 2008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обрання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дружини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повернутися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стати першим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 Першим Джентльменом.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 smtClean="0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Постпрезидентський</a:t>
            </a:r>
            <a:r>
              <a:rPr lang="ru-RU" dirty="0"/>
              <a:t> </a:t>
            </a:r>
            <a:r>
              <a:rPr lang="ru-RU" dirty="0" smtClean="0"/>
              <a:t>період)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7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99">
        <p14:ferris dir="l"/>
      </p:transition>
    </mc:Choice>
    <mc:Fallback xmlns="">
      <p:transition spd="slow" advTm="134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852936"/>
            <a:ext cx="8219256" cy="2416288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ü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Американский народ сказал своё слово. Но чтобы понять, что он сказал, потребуется некоторое время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.»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Да, я экспериментировал с марихуаной раз или два. Но мне это не понравилось, и я не затягивался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.»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Если вам говорят, что дело вовсе не в деньгах, значит, речь идёт о чужих деньгах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.»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uk-UA" sz="16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Лучше поражать мир силой нашего примера, чем примером нашей силы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Вислови Білла </a:t>
            </a:r>
            <a:r>
              <a:rPr lang="uk-UA" dirty="0" err="1" smtClean="0"/>
              <a:t>клінтона</a:t>
            </a:r>
            <a:r>
              <a:rPr lang="uk-UA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4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71">
        <p14:ferris dir="l"/>
      </p:transition>
    </mc:Choice>
    <mc:Fallback xmlns="">
      <p:transition spd="slow" advTm="197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07504" y="2996952"/>
            <a:ext cx="9036496" cy="1552192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інтерв'ю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часопису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Роллінгстоунс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оцінюючи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проведену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їм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1993 р. роботу,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зазначив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жоден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подяки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боку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засобів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боку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суспільства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отримав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зроблене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підвищення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американців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5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4">
        <p14:ferris dir="l"/>
      </p:transition>
    </mc:Choice>
    <mc:Fallback xmlns="">
      <p:transition spd="slow" advTm="78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Білл Клінтон. Основні відомості.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Дитинство та юність.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>
                <a:latin typeface="Arial" pitchFamily="34" charset="0"/>
                <a:cs typeface="Arial" pitchFamily="34" charset="0"/>
              </a:rPr>
              <a:t>Політична кар'єра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(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Допрезидентський</a:t>
            </a:r>
            <a:r>
              <a:rPr lang="uk-UA" dirty="0">
                <a:latin typeface="Arial" pitchFamily="34" charset="0"/>
                <a:cs typeface="Arial" pitchFamily="34" charset="0"/>
              </a:rPr>
              <a:t> період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кар'єра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(Період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посаді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Президента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Політична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кар'єра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(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Постпрезидентський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період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Вислови Білла Клінтона.</a:t>
            </a:r>
          </a:p>
          <a:p>
            <a:pPr marL="342900" indent="-342900" algn="l">
              <a:lnSpc>
                <a:spcPct val="150000"/>
              </a:lnSpc>
              <a:buFont typeface="Wingdings" pitchFamily="2" charset="2"/>
              <a:buChar char="v"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Висновок.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uk-UA" dirty="0" smtClean="0"/>
          </a:p>
          <a:p>
            <a:pPr marL="342900" indent="-342900">
              <a:buFont typeface="Wingdings" pitchFamily="2" charset="2"/>
              <a:buChar char="v"/>
            </a:pPr>
            <a:endParaRPr lang="uk-UA" dirty="0" smtClean="0"/>
          </a:p>
          <a:p>
            <a:pPr marL="342900" indent="-342900"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7">
        <p14:ferris dir="l"/>
      </p:transition>
    </mc:Choice>
    <mc:Fallback xmlns="">
      <p:transition spd="slow" advTm="26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3"/>
            <a:ext cx="3384376" cy="441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Білл</a:t>
            </a:r>
            <a:r>
              <a:rPr lang="ru-RU" dirty="0"/>
              <a:t> </a:t>
            </a:r>
            <a:r>
              <a:rPr lang="ru-RU" dirty="0" err="1" smtClean="0"/>
              <a:t>Клінтон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636912"/>
            <a:ext cx="36724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Вільям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Джефферсон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Білл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Клінтон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(19.08.1946) — 42-й Президент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Сполучених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Штатів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Америки з 1993 до 2001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рр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губернатором штату Арканзас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третій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наймолодший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Теодора Рузвельта та Джона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Кеннеді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2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43">
        <p14:ferris dir="l"/>
      </p:transition>
    </mc:Choice>
    <mc:Fallback xmlns="">
      <p:transition spd="slow" advTm="7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79315"/>
            <a:ext cx="5159322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Дитинство</a:t>
            </a:r>
            <a:r>
              <a:rPr lang="ru-RU" dirty="0"/>
              <a:t> та </a:t>
            </a:r>
            <a:r>
              <a:rPr lang="ru-RU" dirty="0" err="1"/>
              <a:t>юність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1988840"/>
            <a:ext cx="33478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Вільям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Джефферсон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Блайт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ІІІ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серпня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1946 року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Хоуп, штат Арканзас.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батько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Вільям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Джефферсон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Блайт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молодший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(1918–1946),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комівояжером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продажу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обладнання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Вірджинія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Делл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Кесседі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(1923–1994). 17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1946 року,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повертаючись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Чикаго в Хоуп,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Вільям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загинув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автокатастрофі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Коли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4 роки,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вийшла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заміж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торговця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автомобілями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Роджера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 1953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сімейство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переїхало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Хот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Спрингс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Арканзас, а в 1956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брат Роджер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взяв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прізвище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вітчима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коли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15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09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6">
        <p14:ferris dir="l"/>
      </p:transition>
    </mc:Choice>
    <mc:Fallback xmlns="">
      <p:transition spd="slow" advTm="174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202872" cy="4005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Дитинство</a:t>
            </a:r>
            <a:r>
              <a:rPr lang="ru-RU" dirty="0"/>
              <a:t> та </a:t>
            </a:r>
            <a:r>
              <a:rPr lang="ru-RU" dirty="0" err="1"/>
              <a:t>юність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Гілларі</a:t>
            </a:r>
            <a:r>
              <a:rPr lang="ru-RU" dirty="0"/>
              <a:t> </a:t>
            </a:r>
            <a:r>
              <a:rPr lang="ru-RU" dirty="0" err="1" smtClean="0"/>
              <a:t>Родем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23928" y="2276872"/>
            <a:ext cx="4896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школи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черзі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вчився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Джорджтаун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Вашингтоні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Оксфорді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Єлі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справлявся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самотужки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отримував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підвищену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стипендію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трьох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роботах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одночасно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Єльському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закінчив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1973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познайомився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Гілларі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Родем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11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жовтня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1975 року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одружився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закінчення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недовго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викладав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юридичному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інституті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Арканзаського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університета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Файттвіллі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дружина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Гілларі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незабаром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зайнялася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викладацькою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діяльністю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тому ж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77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3">
        <p14:ferris dir="l"/>
      </p:transition>
    </mc:Choice>
    <mc:Fallback xmlns="">
      <p:transition spd="slow" advTm="191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872"/>
            <a:ext cx="3782763" cy="3782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744416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Із сімейного архіву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6165303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(Білл з мамою та своїм молодшим братом)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9614" y="611913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(Білл з дружиною)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83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9">
        <p14:ferris dir="l"/>
      </p:transition>
    </mc:Choice>
    <mc:Fallback xmlns="">
      <p:transition spd="slow" advTm="73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396044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301048" cy="4360504"/>
          </a:xfrm>
        </p:spPr>
        <p:txBody>
          <a:bodyPr>
            <a:noAutofit/>
          </a:bodyPr>
          <a:lstStyle/>
          <a:p>
            <a:pPr algn="l"/>
            <a:r>
              <a:rPr lang="ru-RU" sz="1600" dirty="0">
                <a:latin typeface="Arial" pitchFamily="34" charset="0"/>
                <a:cs typeface="Arial" pitchFamily="34" charset="0"/>
              </a:rPr>
              <a:t>Свою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політичну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кар'єру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почав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штаті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Арканзас, коли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невдало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балотувався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посаду депутата в Палату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Представників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Конгресу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 у 1974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балотувався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вибраний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посаду губернатора штату Арканзас, ставши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наймолодшим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губернатором штату.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Однак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1980 р. він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зазнав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поразки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не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переобраний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Попри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у 1982 р.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знову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обрано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губернатором штату. У 1992 р.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успішно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балотувався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посаду президента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Демократичної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виграв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вибори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випередивши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найближчого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конкурента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Республіканської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партії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Джорджа Буша — старшого. У 1992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журнал «Тайм» назвав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людиною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року».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 smtClean="0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ru-RU" dirty="0" err="1"/>
              <a:t>Допрезидентський</a:t>
            </a:r>
            <a:r>
              <a:rPr lang="ru-RU" dirty="0"/>
              <a:t> </a:t>
            </a:r>
            <a:r>
              <a:rPr lang="ru-RU" dirty="0" smtClean="0"/>
              <a:t>період)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7">
        <p14:ferris dir="l"/>
      </p:transition>
    </mc:Choice>
    <mc:Fallback xmlns="">
      <p:transition spd="slow" advTm="67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88840"/>
            <a:ext cx="3495349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139952" y="1916832"/>
            <a:ext cx="4896544" cy="46805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своїй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першій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інавгураційній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промові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Білл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Клінтон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оголосив</a:t>
            </a:r>
            <a:r>
              <a:rPr lang="ru-RU" dirty="0">
                <a:latin typeface="Arial" pitchFamily="34" charset="0"/>
                <a:cs typeface="Arial" pitchFamily="34" charset="0"/>
              </a:rPr>
              <a:t> курс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оновлення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Америки,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якій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належить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очолювати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колапсу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Радянського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Союзу. Президентство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припало на той час, коли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відбувалися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суттєві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спричинені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розвалом</a:t>
            </a:r>
            <a:r>
              <a:rPr lang="ru-RU" dirty="0">
                <a:latin typeface="Arial" pitchFamily="34" charset="0"/>
                <a:cs typeface="Arial" pitchFamily="34" charset="0"/>
              </a:rPr>
              <a:t> СРСР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кінцем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Холодної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війни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Міжнародні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обставини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позначилися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внутрішньополітичному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курсі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отримав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назву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світове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лідерство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dirty="0">
                <a:latin typeface="Arial" pitchFamily="34" charset="0"/>
                <a:cs typeface="Arial" pitchFamily="34" charset="0"/>
              </a:rPr>
              <a:t> («велика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стратегія</a:t>
            </a:r>
            <a:r>
              <a:rPr lang="ru-RU" dirty="0">
                <a:latin typeface="Arial" pitchFamily="34" charset="0"/>
                <a:cs typeface="Arial" pitchFamily="34" charset="0"/>
              </a:rPr>
              <a:t>»)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зводився</a:t>
            </a:r>
            <a:r>
              <a:rPr lang="ru-RU" dirty="0">
                <a:latin typeface="Arial" pitchFamily="34" charset="0"/>
                <a:cs typeface="Arial" pitchFamily="34" charset="0"/>
              </a:rPr>
              <a:t> до глобального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політичного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економічного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військового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впливу</a:t>
            </a:r>
            <a:r>
              <a:rPr lang="ru-RU" dirty="0">
                <a:latin typeface="Arial" pitchFamily="34" charset="0"/>
                <a:cs typeface="Arial" pitchFamily="34" charset="0"/>
              </a:rPr>
              <a:t> США. Президент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намагався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підтримувати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конструктивні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відносини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пострадянськими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країнами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спрямовані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демократії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ринкової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економіки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Саме</a:t>
            </a:r>
            <a:r>
              <a:rPr lang="ru-RU" dirty="0">
                <a:latin typeface="Arial" pitchFamily="34" charset="0"/>
                <a:cs typeface="Arial" pitchFamily="34" charset="0"/>
              </a:rPr>
              <a:t> він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висунув</a:t>
            </a:r>
            <a:r>
              <a:rPr lang="ru-RU" dirty="0">
                <a:latin typeface="Arial" pitchFamily="34" charset="0"/>
                <a:cs typeface="Arial" pitchFamily="34" charset="0"/>
              </a:rPr>
              <a:t> тезу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перетворення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НАТО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політичну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організацію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розширення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Схід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хоча</a:t>
            </a:r>
            <a:r>
              <a:rPr lang="ru-RU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зазнав</a:t>
            </a:r>
            <a:r>
              <a:rPr lang="ru-RU" dirty="0">
                <a:latin typeface="Arial" pitchFamily="34" charset="0"/>
                <a:cs typeface="Arial" pitchFamily="34" charset="0"/>
              </a:rPr>
              <a:t> критики як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американської</a:t>
            </a:r>
            <a:r>
              <a:rPr lang="ru-RU" dirty="0">
                <a:latin typeface="Arial" pitchFamily="34" charset="0"/>
                <a:cs typeface="Arial" pitchFamily="34" charset="0"/>
              </a:rPr>
              <a:t>, так і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громадськості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адміністрація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вживала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заходів</a:t>
            </a:r>
            <a:r>
              <a:rPr lang="ru-RU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урегулювання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війни</a:t>
            </a:r>
            <a:r>
              <a:rPr lang="ru-RU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Югославії</a:t>
            </a:r>
            <a:r>
              <a:rPr lang="ru-RU" dirty="0">
                <a:latin typeface="Arial" pitchFamily="34" charset="0"/>
                <a:cs typeface="Arial" pitchFamily="34" charset="0"/>
              </a:rPr>
              <a:t> та 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Близькому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Сході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 smtClean="0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(Період на </a:t>
            </a:r>
            <a:r>
              <a:rPr lang="ru-RU" dirty="0" err="1"/>
              <a:t>посаді</a:t>
            </a:r>
            <a:r>
              <a:rPr lang="ru-RU" dirty="0"/>
              <a:t> </a:t>
            </a:r>
            <a:r>
              <a:rPr lang="ru-RU" dirty="0" smtClean="0"/>
              <a:t>Президента)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5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6">
        <p14:ferris dir="l"/>
      </p:transition>
    </mc:Choice>
    <mc:Fallback xmlns="">
      <p:transition spd="slow" advTm="87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435280" cy="4005072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час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президентства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березні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—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1999 року США разом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НАТО брали участь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війні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Сербії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через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конфлікт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Косово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операція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Союзницька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сВажливе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приділялося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боротьбі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тероризмом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зменшено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кількість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армії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проте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здійснено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щодо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збільшення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мобільності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боєготовності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дало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змогу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закріпити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військову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гегемонію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США. З метою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покращення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відносин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КНР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1998 року Президент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здійснив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туди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візит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Вагоме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зовнішній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політиці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США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посідали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відносини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РФ.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березні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1997 року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зустрічі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Клінтона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Президентом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Єльциним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Гельсінкі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прийнято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підписання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документу,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визначив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суть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співробітництва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між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НАТО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Росією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зроблено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того ж року.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липні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1997 року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саміті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лідерів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НАТО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Мадриді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прийнято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вступ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до НАТО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Польщі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Чехії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Угорщини.ила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»).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кар'єра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(Період на </a:t>
            </a:r>
            <a:r>
              <a:rPr lang="ru-RU" dirty="0" err="1"/>
              <a:t>посаді</a:t>
            </a:r>
            <a:r>
              <a:rPr lang="ru-RU" dirty="0"/>
              <a:t> Президента)</a:t>
            </a:r>
          </a:p>
        </p:txBody>
      </p:sp>
    </p:spTree>
    <p:extLst>
      <p:ext uri="{BB962C8B-B14F-4D97-AF65-F5344CB8AC3E}">
        <p14:creationId xmlns:p14="http://schemas.microsoft.com/office/powerpoint/2010/main" val="398214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59">
        <p14:ferris dir="l"/>
      </p:transition>
    </mc:Choice>
    <mc:Fallback xmlns="">
      <p:transition spd="slow" advTm="59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78</TotalTime>
  <Words>1366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BlackTie</vt:lpstr>
      <vt:lpstr>Презентація на тему «Білл Клінтон</vt:lpstr>
      <vt:lpstr>План</vt:lpstr>
      <vt:lpstr>Білл Клінтон </vt:lpstr>
      <vt:lpstr>Дитинство та юність</vt:lpstr>
      <vt:lpstr>Дитинство та юність</vt:lpstr>
      <vt:lpstr>Із сімейного архіву</vt:lpstr>
      <vt:lpstr>Політична кар'єра (Допрезидентський період)</vt:lpstr>
      <vt:lpstr>Політична кар'єра (Період на посаді Президента)</vt:lpstr>
      <vt:lpstr>Політична кар'єра (Період на посаді Президента)</vt:lpstr>
      <vt:lpstr>Політична кар'єра (Період на посаді Президента)</vt:lpstr>
      <vt:lpstr>Політична кар'єра (Період на посаді Президента)</vt:lpstr>
      <vt:lpstr>Клінтон з Монікою Левінські</vt:lpstr>
      <vt:lpstr>Політична кар'єра (Період на посаді Президента)</vt:lpstr>
      <vt:lpstr>Політична кар'єра (Постпрезидентський період)</vt:lpstr>
      <vt:lpstr>Вислови Білла клінтона:</vt:lpstr>
      <vt:lpstr>Висновок.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«Білл Клінтон</dc:title>
  <dc:creator>6eng</dc:creator>
  <cp:lastModifiedBy>6eng</cp:lastModifiedBy>
  <cp:revision>11</cp:revision>
  <dcterms:created xsi:type="dcterms:W3CDTF">2013-12-01T06:47:11Z</dcterms:created>
  <dcterms:modified xsi:type="dcterms:W3CDTF">2013-12-02T18:49:14Z</dcterms:modified>
</cp:coreProperties>
</file>