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916832"/>
            <a:ext cx="5904656" cy="2448272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36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1889-1945</a:t>
            </a:r>
            <a:r>
              <a:rPr lang="uk-UA" sz="36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рр.</a:t>
            </a:r>
            <a:endParaRPr lang="ru-RU" sz="36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908720"/>
            <a:ext cx="60486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Адольф Гітлер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250px-Bundesarchiv_Bild_183-H1216-0500-002,_Adolf_Hit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060848"/>
            <a:ext cx="2981954" cy="4520642"/>
          </a:xfrm>
          <a:prstGeom prst="rect">
            <a:avLst/>
          </a:prstGeom>
        </p:spPr>
      </p:pic>
      <p:pic>
        <p:nvPicPr>
          <p:cNvPr id="6" name="Рисунок 5" descr="100_velikih-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996952"/>
            <a:ext cx="2273995" cy="32719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848872" cy="476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99592" y="594928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"</a:t>
            </a:r>
            <a:r>
              <a:rPr lang="ru-RU" dirty="0" err="1" smtClean="0"/>
              <a:t>Апокаліптичний</a:t>
            </a:r>
            <a:r>
              <a:rPr lang="ru-RU" dirty="0" smtClean="0"/>
              <a:t>, </a:t>
            </a:r>
            <a:r>
              <a:rPr lang="ru-RU" dirty="0" err="1" smtClean="0"/>
              <a:t>далекоглядний</a:t>
            </a:r>
            <a:r>
              <a:rPr lang="ru-RU" dirty="0" smtClean="0"/>
              <a:t>, </a:t>
            </a:r>
            <a:r>
              <a:rPr lang="ru-RU" dirty="0" err="1" smtClean="0"/>
              <a:t>переконливий</a:t>
            </a:r>
            <a:r>
              <a:rPr lang="ru-RU" dirty="0" smtClean="0"/>
              <a:t>". </a:t>
            </a:r>
            <a:r>
              <a:rPr lang="ru-RU" dirty="0" err="1" smtClean="0"/>
              <a:t>Постановочний</a:t>
            </a:r>
            <a:r>
              <a:rPr lang="ru-RU" dirty="0" smtClean="0"/>
              <a:t> </a:t>
            </a:r>
            <a:r>
              <a:rPr lang="ru-RU" dirty="0" err="1" smtClean="0"/>
              <a:t>фотосет</a:t>
            </a:r>
            <a:r>
              <a:rPr lang="ru-RU" dirty="0" smtClean="0"/>
              <a:t> </a:t>
            </a:r>
            <a:r>
              <a:rPr lang="ru-RU" dirty="0" err="1" smtClean="0"/>
              <a:t>Генріха</a:t>
            </a:r>
            <a:r>
              <a:rPr lang="ru-RU" dirty="0" smtClean="0"/>
              <a:t> Гофмана. 1925 </a:t>
            </a:r>
            <a:r>
              <a:rPr lang="ru-RU" dirty="0" err="1" smtClean="0"/>
              <a:t>рік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41511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01723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112474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Адольф </a:t>
            </a:r>
            <a:r>
              <a:rPr lang="ru-RU" dirty="0" err="1" smtClean="0"/>
              <a:t>Гітлер</a:t>
            </a:r>
            <a:r>
              <a:rPr lang="ru-RU" dirty="0" smtClean="0"/>
              <a:t> на </a:t>
            </a:r>
            <a:r>
              <a:rPr lang="ru-RU" dirty="0" err="1" smtClean="0"/>
              <a:t>обкладинці</a:t>
            </a:r>
            <a:r>
              <a:rPr lang="ru-RU" dirty="0" smtClean="0"/>
              <a:t> TIME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623731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Гітлер</a:t>
            </a:r>
            <a:r>
              <a:rPr lang="ru-RU" dirty="0" smtClean="0"/>
              <a:t> часто </a:t>
            </a:r>
            <a:r>
              <a:rPr lang="ru-RU" dirty="0" err="1" smtClean="0"/>
              <a:t>експериментував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луками</a:t>
            </a:r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437381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436510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 </a:t>
            </a:r>
            <a:r>
              <a:rPr lang="ru-RU" dirty="0" err="1" smtClean="0"/>
              <a:t>австрійськими</a:t>
            </a:r>
            <a:r>
              <a:rPr lang="ru-RU" dirty="0" smtClean="0"/>
              <a:t> </a:t>
            </a:r>
            <a:r>
              <a:rPr lang="ru-RU" dirty="0" err="1" smtClean="0"/>
              <a:t>прихильницями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3821061" cy="50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64088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Гітлер</a:t>
            </a:r>
            <a:r>
              <a:rPr lang="ru-RU" dirty="0" smtClean="0"/>
              <a:t> та </a:t>
            </a:r>
            <a:r>
              <a:rPr lang="ru-RU" dirty="0" err="1" smtClean="0"/>
              <a:t>Єва</a:t>
            </a:r>
            <a:r>
              <a:rPr lang="ru-RU" dirty="0" smtClean="0"/>
              <a:t> Браун 1943 </a:t>
            </a:r>
            <a:r>
              <a:rPr lang="ru-RU" dirty="0" err="1" smtClean="0"/>
              <a:t>рік</a:t>
            </a:r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Смерть Адольфа Гітлера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508680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26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союзні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захопили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чверті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Берліна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Гітлер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сподівався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перебував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двоярусному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бункері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глибині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землею.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Гітлера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наближені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збираються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прощання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сад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канцелярії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доставлено 200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бензину.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Гітлера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Браун,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виходять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коридор.</a:t>
            </a:r>
          </a:p>
          <a:p>
            <a:pPr algn="just">
              <a:buNone/>
            </a:pP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версії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подальших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заснованою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свідченнях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особистого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камердинера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Гітлера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фюрер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Браун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вистрілили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одного о 15:30. Коли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Борман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увійшли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кімнати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Гітлер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похилившись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софі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скроні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текла кров. Револьвер лежав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Мертва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кутку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софи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револьвер вона впустила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підлогу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версія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прийнята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наголошує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Гітлер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Браун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отруїлися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ціаністим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калієм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Перш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померти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Гітлер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отруїв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собак.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наказом Бормана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загорнуті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ковдри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винесені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сад,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бензином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горіли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погано,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тому все ж таки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напівспалені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есесівцям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довелося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закопати.Пізніше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знайдені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червоноармійцями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кремовані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розвіяли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Ельбою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6609928" cy="1101824"/>
          </a:xfrm>
        </p:spPr>
        <p:txBody>
          <a:bodyPr/>
          <a:lstStyle/>
          <a:p>
            <a:pPr algn="ctr"/>
            <a:r>
              <a:rPr lang="uk-UA" dirty="0" smtClean="0"/>
              <a:t>Дитинство та юність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412776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Адольф 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Гітлер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1889 р. в 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готелі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«У 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померанця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Браунау-на-Інні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маленькому 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австрійському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містечку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Лінцу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. 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четвертим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шести 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Алоїса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Шикльґрубера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Клари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Гітлер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50px-Bundesarchiv_Bild_183-1989-0322-506,_Adolf_Hitler,_Kinderb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5670" y="2852936"/>
            <a:ext cx="2120783" cy="3096344"/>
          </a:xfrm>
          <a:prstGeom prst="rect">
            <a:avLst/>
          </a:prstGeom>
        </p:spPr>
      </p:pic>
      <p:pic>
        <p:nvPicPr>
          <p:cNvPr id="9" name="Рисунок 8" descr="150px-Klara_Hit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852936"/>
            <a:ext cx="2088232" cy="2909603"/>
          </a:xfrm>
          <a:prstGeom prst="rect">
            <a:avLst/>
          </a:prstGeom>
        </p:spPr>
      </p:pic>
      <p:pic>
        <p:nvPicPr>
          <p:cNvPr id="10" name="Рисунок 9" descr="115px-Alois_Hitler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924944"/>
            <a:ext cx="1578429" cy="2923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72200" y="58772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Мати</a:t>
            </a:r>
            <a:r>
              <a:rPr lang="ru-RU" dirty="0" smtClean="0"/>
              <a:t> — Клара </a:t>
            </a:r>
            <a:r>
              <a:rPr lang="ru-RU" dirty="0" err="1" smtClean="0"/>
              <a:t>Гітлер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60932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Адольф </a:t>
            </a:r>
            <a:r>
              <a:rPr lang="ru-RU" dirty="0" err="1" smtClean="0"/>
              <a:t>Гітлер</a:t>
            </a:r>
            <a:r>
              <a:rPr lang="ru-RU" dirty="0" smtClean="0"/>
              <a:t> в </a:t>
            </a:r>
            <a:r>
              <a:rPr lang="ru-RU" dirty="0" err="1" smtClean="0"/>
              <a:t>дитинстві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15616" y="593467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Батько</a:t>
            </a:r>
            <a:r>
              <a:rPr lang="ru-RU" dirty="0" smtClean="0"/>
              <a:t> — </a:t>
            </a:r>
            <a:r>
              <a:rPr lang="ru-RU" dirty="0" err="1" smtClean="0"/>
              <a:t>Алоїс</a:t>
            </a:r>
            <a:r>
              <a:rPr lang="ru-RU" dirty="0" smtClean="0"/>
              <a:t> </a:t>
            </a:r>
            <a:r>
              <a:rPr lang="ru-RU" dirty="0" err="1" smtClean="0"/>
              <a:t>Шикльґрубер</a:t>
            </a:r>
            <a:r>
              <a:rPr lang="ru-RU" dirty="0" smtClean="0"/>
              <a:t> (</a:t>
            </a:r>
            <a:r>
              <a:rPr lang="ru-RU" dirty="0" err="1" smtClean="0"/>
              <a:t>Гітлер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78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933056"/>
            <a:ext cx="2771378" cy="265726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8640"/>
            <a:ext cx="6624736" cy="396044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   У </a:t>
            </a:r>
            <a:r>
              <a:rPr lang="ru-RU" dirty="0" err="1" smtClean="0"/>
              <a:t>реальній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, яку </a:t>
            </a:r>
            <a:r>
              <a:rPr lang="ru-RU" dirty="0" err="1" smtClean="0"/>
              <a:t>відвідував</a:t>
            </a:r>
            <a:r>
              <a:rPr lang="ru-RU" dirty="0" smtClean="0"/>
              <a:t> хлопчик,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серйозні</a:t>
            </a:r>
            <a:r>
              <a:rPr lang="ru-RU" dirty="0" smtClean="0"/>
              <a:t> </a:t>
            </a:r>
            <a:r>
              <a:rPr lang="ru-RU" dirty="0" err="1" smtClean="0"/>
              <a:t>труднощі</a:t>
            </a:r>
            <a:r>
              <a:rPr lang="ru-RU" dirty="0" smtClean="0"/>
              <a:t>. </a:t>
            </a:r>
            <a:r>
              <a:rPr lang="ru-RU" dirty="0" err="1" smtClean="0"/>
              <a:t>Вже</a:t>
            </a:r>
            <a:r>
              <a:rPr lang="ru-RU" dirty="0" smtClean="0"/>
              <a:t> перший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(1900/01)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довелося</a:t>
            </a:r>
            <a:r>
              <a:rPr lang="ru-RU" dirty="0" smtClean="0"/>
              <a:t> </a:t>
            </a:r>
            <a:r>
              <a:rPr lang="ru-RU" dirty="0" err="1" smtClean="0"/>
              <a:t>повторити</a:t>
            </a:r>
            <a:r>
              <a:rPr lang="ru-RU" dirty="0" smtClean="0"/>
              <a:t>. У </a:t>
            </a:r>
            <a:r>
              <a:rPr lang="ru-RU" dirty="0" err="1" smtClean="0"/>
              <a:t>школі</a:t>
            </a:r>
            <a:r>
              <a:rPr lang="ru-RU" dirty="0" smtClean="0"/>
              <a:t> </a:t>
            </a:r>
            <a:r>
              <a:rPr lang="ru-RU" dirty="0" err="1" smtClean="0"/>
              <a:t>Гітлер</a:t>
            </a:r>
            <a:r>
              <a:rPr lang="ru-RU" dirty="0" smtClean="0"/>
              <a:t> мало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виділявся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вчителі</a:t>
            </a:r>
            <a:r>
              <a:rPr lang="ru-RU" dirty="0" smtClean="0"/>
              <a:t> говорили про </a:t>
            </a:r>
            <a:r>
              <a:rPr lang="ru-RU" dirty="0" err="1" smtClean="0"/>
              <a:t>недостатнє</a:t>
            </a:r>
            <a:r>
              <a:rPr lang="ru-RU" dirty="0" smtClean="0"/>
              <a:t> та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зникаюче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часті</a:t>
            </a:r>
            <a:r>
              <a:rPr lang="ru-RU" dirty="0" smtClean="0"/>
              <a:t> </a:t>
            </a:r>
            <a:r>
              <a:rPr lang="ru-RU" dirty="0" err="1" smtClean="0"/>
              <a:t>переїзди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шкіл</a:t>
            </a:r>
            <a:r>
              <a:rPr lang="ru-RU" dirty="0" smtClean="0"/>
              <a:t>, не </a:t>
            </a:r>
            <a:r>
              <a:rPr lang="ru-RU" dirty="0" err="1" smtClean="0"/>
              <a:t>допомогло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академічних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професійних</a:t>
            </a:r>
            <a:r>
              <a:rPr lang="ru-RU" dirty="0" smtClean="0"/>
              <a:t> </a:t>
            </a:r>
            <a:r>
              <a:rPr lang="ru-RU" dirty="0" err="1" smtClean="0"/>
              <a:t>успіхів</a:t>
            </a:r>
            <a:r>
              <a:rPr lang="ru-RU" dirty="0" smtClean="0"/>
              <a:t>.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книзі-життєписі</a:t>
            </a:r>
            <a:r>
              <a:rPr lang="ru-RU" dirty="0" smtClean="0"/>
              <a:t> «Моя </a:t>
            </a:r>
            <a:r>
              <a:rPr lang="ru-RU" dirty="0" err="1" smtClean="0"/>
              <a:t>боротьба</a:t>
            </a:r>
            <a:r>
              <a:rPr lang="ru-RU" dirty="0" smtClean="0"/>
              <a:t>» Адольф </a:t>
            </a:r>
            <a:r>
              <a:rPr lang="ru-RU" dirty="0" err="1" smtClean="0"/>
              <a:t>Гітлер</a:t>
            </a:r>
            <a:r>
              <a:rPr lang="ru-RU" dirty="0" smtClean="0"/>
              <a:t> </a:t>
            </a:r>
            <a:r>
              <a:rPr lang="ru-RU" dirty="0" err="1" smtClean="0"/>
              <a:t>наголошує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навмисне</a:t>
            </a:r>
            <a:r>
              <a:rPr lang="ru-RU" dirty="0" smtClean="0"/>
              <a:t> </a:t>
            </a:r>
            <a:r>
              <a:rPr lang="ru-RU" dirty="0" err="1" smtClean="0"/>
              <a:t>вчився</a:t>
            </a:r>
            <a:r>
              <a:rPr lang="ru-RU" dirty="0" smtClean="0"/>
              <a:t> погано, </a:t>
            </a:r>
            <a:r>
              <a:rPr lang="ru-RU" dirty="0" err="1" smtClean="0"/>
              <a:t>протестуючи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батька </a:t>
            </a:r>
            <a:r>
              <a:rPr lang="ru-RU" dirty="0" err="1" smtClean="0"/>
              <a:t>бачити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державним</a:t>
            </a:r>
            <a:r>
              <a:rPr lang="ru-RU" dirty="0" smtClean="0"/>
              <a:t> </a:t>
            </a:r>
            <a:r>
              <a:rPr lang="ru-RU" dirty="0" err="1" smtClean="0"/>
              <a:t>службовцем</a:t>
            </a:r>
            <a:r>
              <a:rPr lang="ru-RU" dirty="0" smtClean="0"/>
              <a:t>, а не художником, як того </a:t>
            </a:r>
            <a:r>
              <a:rPr lang="ru-RU" dirty="0" err="1" smtClean="0"/>
              <a:t>хотів</a:t>
            </a:r>
            <a:r>
              <a:rPr lang="ru-RU" dirty="0" smtClean="0"/>
              <a:t> Адольф. </a:t>
            </a:r>
            <a:r>
              <a:rPr lang="ru-RU" dirty="0" err="1" smtClean="0"/>
              <a:t>Академія</a:t>
            </a:r>
            <a:r>
              <a:rPr lang="ru-RU" dirty="0" smtClean="0"/>
              <a:t> </a:t>
            </a:r>
            <a:r>
              <a:rPr lang="ru-RU" dirty="0" err="1" smtClean="0"/>
              <a:t>вишуканих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 </a:t>
            </a:r>
            <a:r>
              <a:rPr lang="ru-RU" dirty="0" err="1" smtClean="0"/>
              <a:t>Відня</a:t>
            </a:r>
            <a:r>
              <a:rPr lang="ru-RU" dirty="0" smtClean="0"/>
              <a:t> </a:t>
            </a:r>
            <a:r>
              <a:rPr lang="ru-RU" dirty="0" err="1" smtClean="0"/>
              <a:t>відхилила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заяву</a:t>
            </a:r>
            <a:r>
              <a:rPr lang="ru-RU" dirty="0" smtClean="0"/>
              <a:t> на </a:t>
            </a:r>
            <a:r>
              <a:rPr lang="ru-RU" dirty="0" err="1" smtClean="0"/>
              <a:t>вступ</a:t>
            </a:r>
            <a:r>
              <a:rPr lang="ru-RU" dirty="0" smtClean="0"/>
              <a:t> </a:t>
            </a:r>
            <a:r>
              <a:rPr lang="ru-RU" dirty="0" err="1" smtClean="0"/>
              <a:t>двічі</a:t>
            </a:r>
            <a:r>
              <a:rPr lang="ru-RU" dirty="0" smtClean="0"/>
              <a:t>: в 1907 </a:t>
            </a:r>
            <a:r>
              <a:rPr lang="ru-RU" dirty="0" err="1" smtClean="0"/>
              <a:t>і</a:t>
            </a:r>
            <a:r>
              <a:rPr lang="ru-RU" dirty="0" smtClean="0"/>
              <a:t> 1908, пославшись на </a:t>
            </a:r>
            <a:r>
              <a:rPr lang="ru-RU" dirty="0" err="1" smtClean="0"/>
              <a:t>його</a:t>
            </a:r>
            <a:r>
              <a:rPr lang="ru-RU" dirty="0" smtClean="0"/>
              <a:t> «</a:t>
            </a:r>
            <a:r>
              <a:rPr lang="ru-RU" dirty="0" err="1" smtClean="0"/>
              <a:t>нездатність</a:t>
            </a:r>
            <a:r>
              <a:rPr lang="ru-RU" dirty="0" smtClean="0"/>
              <a:t> до </a:t>
            </a:r>
            <a:r>
              <a:rPr lang="ru-RU" dirty="0" err="1" smtClean="0"/>
              <a:t>живопису</a:t>
            </a:r>
            <a:r>
              <a:rPr lang="ru-RU" dirty="0" smtClean="0"/>
              <a:t>». Директор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рекомендував</a:t>
            </a:r>
            <a:r>
              <a:rPr lang="ru-RU" dirty="0" smtClean="0"/>
              <a:t> </a:t>
            </a:r>
            <a:r>
              <a:rPr lang="ru-RU" dirty="0" err="1" smtClean="0"/>
              <a:t>Гітлера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дослідника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у </a:t>
            </a:r>
            <a:r>
              <a:rPr lang="ru-RU" dirty="0" err="1" smtClean="0"/>
              <a:t>нього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 про </a:t>
            </a:r>
            <a:r>
              <a:rPr lang="ru-RU" dirty="0" err="1" smtClean="0"/>
              <a:t>освіту</a:t>
            </a:r>
            <a:r>
              <a:rPr lang="ru-RU" dirty="0" smtClean="0"/>
              <a:t>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якось</a:t>
            </a:r>
            <a:r>
              <a:rPr lang="ru-RU" dirty="0" smtClean="0"/>
              <a:t> </a:t>
            </a:r>
            <a:r>
              <a:rPr lang="ru-RU" dirty="0" err="1" smtClean="0"/>
              <a:t>підтвердити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365104"/>
            <a:ext cx="3384376" cy="227272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На шляху до </a:t>
            </a:r>
            <a:r>
              <a:rPr lang="ru-RU" dirty="0" err="1" smtClean="0"/>
              <a:t>влади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268760"/>
            <a:ext cx="5616624" cy="532859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400" dirty="0" smtClean="0"/>
              <a:t>       За час </a:t>
            </a:r>
            <a:r>
              <a:rPr lang="ru-RU" sz="1400" dirty="0" err="1" smtClean="0"/>
              <a:t>відсутності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лідера</a:t>
            </a:r>
            <a:r>
              <a:rPr lang="ru-RU" sz="1400" dirty="0" smtClean="0"/>
              <a:t> </a:t>
            </a:r>
            <a:r>
              <a:rPr lang="ru-RU" sz="1400" dirty="0" err="1" smtClean="0"/>
              <a:t>партія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розпалася</a:t>
            </a:r>
            <a:r>
              <a:rPr lang="ru-RU" sz="1400" dirty="0" smtClean="0"/>
              <a:t>. </a:t>
            </a:r>
            <a:r>
              <a:rPr lang="ru-RU" sz="1400" dirty="0" err="1" smtClean="0"/>
              <a:t>Гітлеру</a:t>
            </a:r>
            <a:r>
              <a:rPr lang="ru-RU" sz="1400" dirty="0" smtClean="0"/>
              <a:t> </a:t>
            </a:r>
            <a:r>
              <a:rPr lang="ru-RU" sz="1400" dirty="0" err="1" smtClean="0"/>
              <a:t>довелося</a:t>
            </a:r>
            <a:r>
              <a:rPr lang="ru-RU" sz="1400" dirty="0" smtClean="0"/>
              <a:t> практично </a:t>
            </a:r>
            <a:r>
              <a:rPr lang="ru-RU" sz="1400" dirty="0" err="1" smtClean="0"/>
              <a:t>починати</a:t>
            </a:r>
            <a:r>
              <a:rPr lang="ru-RU" sz="1400" dirty="0" smtClean="0"/>
              <a:t> все </a:t>
            </a:r>
            <a:r>
              <a:rPr lang="ru-RU" sz="1400" dirty="0" err="1" smtClean="0"/>
              <a:t>з</a:t>
            </a:r>
            <a:r>
              <a:rPr lang="ru-RU" sz="1400" dirty="0" smtClean="0"/>
              <a:t> нуля. </a:t>
            </a:r>
            <a:r>
              <a:rPr lang="ru-RU" sz="1400" dirty="0" err="1" smtClean="0"/>
              <a:t>Велику</a:t>
            </a:r>
            <a:r>
              <a:rPr lang="ru-RU" sz="1400" dirty="0" smtClean="0"/>
              <a:t> </a:t>
            </a:r>
            <a:r>
              <a:rPr lang="ru-RU" sz="1400" dirty="0" err="1" smtClean="0"/>
              <a:t>допомогу</a:t>
            </a:r>
            <a:r>
              <a:rPr lang="ru-RU" sz="1400" dirty="0" smtClean="0"/>
              <a:t> </a:t>
            </a:r>
            <a:r>
              <a:rPr lang="ru-RU" sz="1400" dirty="0" err="1" smtClean="0"/>
              <a:t>надав</a:t>
            </a:r>
            <a:r>
              <a:rPr lang="ru-RU" sz="1400" dirty="0" smtClean="0"/>
              <a:t> </a:t>
            </a:r>
            <a:r>
              <a:rPr lang="ru-RU" sz="1400" dirty="0" err="1" smtClean="0"/>
              <a:t>йому</a:t>
            </a:r>
            <a:r>
              <a:rPr lang="ru-RU" sz="1400" dirty="0" smtClean="0"/>
              <a:t> Рем,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почав </a:t>
            </a:r>
            <a:r>
              <a:rPr lang="ru-RU" sz="1400" dirty="0" err="1" smtClean="0"/>
              <a:t>відновлення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штурмових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загонів</a:t>
            </a:r>
            <a:r>
              <a:rPr lang="ru-RU" sz="1400" dirty="0" smtClean="0"/>
              <a:t>. </a:t>
            </a:r>
            <a:r>
              <a:rPr lang="ru-RU" sz="1400" dirty="0" err="1" smtClean="0"/>
              <a:t>Однак</a:t>
            </a:r>
            <a:r>
              <a:rPr lang="ru-RU" sz="1400" dirty="0" smtClean="0"/>
              <a:t> </a:t>
            </a:r>
            <a:r>
              <a:rPr lang="ru-RU" sz="1400" dirty="0" err="1" smtClean="0"/>
              <a:t>вирішальну</a:t>
            </a:r>
            <a:r>
              <a:rPr lang="ru-RU" sz="1400" dirty="0" smtClean="0"/>
              <a:t> роль у </a:t>
            </a:r>
            <a:r>
              <a:rPr lang="ru-RU" sz="1400" dirty="0" err="1" smtClean="0"/>
              <a:t>відродженні</a:t>
            </a:r>
            <a:r>
              <a:rPr lang="ru-RU" sz="1400" dirty="0" smtClean="0"/>
              <a:t> НСДАП </a:t>
            </a:r>
            <a:r>
              <a:rPr lang="ru-RU" sz="1400" dirty="0" err="1" smtClean="0"/>
              <a:t>зіграв</a:t>
            </a:r>
            <a:r>
              <a:rPr lang="ru-RU" sz="1400" dirty="0" smtClean="0"/>
              <a:t> </a:t>
            </a:r>
            <a:r>
              <a:rPr lang="ru-RU" sz="1400" dirty="0" err="1" smtClean="0"/>
              <a:t>Грегор</a:t>
            </a:r>
            <a:r>
              <a:rPr lang="ru-RU" sz="1400" dirty="0" smtClean="0"/>
              <a:t> </a:t>
            </a:r>
            <a:r>
              <a:rPr lang="ru-RU" sz="1400" dirty="0" err="1" smtClean="0"/>
              <a:t>Штрассер</a:t>
            </a:r>
            <a:r>
              <a:rPr lang="ru-RU" sz="1400" dirty="0" smtClean="0"/>
              <a:t>, </a:t>
            </a:r>
            <a:r>
              <a:rPr lang="ru-RU" sz="1400" dirty="0" err="1" smtClean="0"/>
              <a:t>лідер</a:t>
            </a:r>
            <a:r>
              <a:rPr lang="ru-RU" sz="1400" dirty="0" smtClean="0"/>
              <a:t> </a:t>
            </a:r>
            <a:r>
              <a:rPr lang="ru-RU" sz="1400" dirty="0" err="1" smtClean="0"/>
              <a:t>правоекстремістських</a:t>
            </a:r>
            <a:r>
              <a:rPr lang="ru-RU" sz="1400" dirty="0" smtClean="0"/>
              <a:t> </a:t>
            </a:r>
            <a:r>
              <a:rPr lang="ru-RU" sz="1400" dirty="0" err="1" smtClean="0"/>
              <a:t>рухів</a:t>
            </a:r>
            <a:r>
              <a:rPr lang="ru-RU" sz="1400" dirty="0" smtClean="0"/>
              <a:t> в </a:t>
            </a:r>
            <a:r>
              <a:rPr lang="ru-RU" sz="1400" dirty="0" err="1" smtClean="0"/>
              <a:t>Північній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Північно-Західній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Німеччині</a:t>
            </a:r>
            <a:r>
              <a:rPr lang="ru-RU" sz="1400" dirty="0" smtClean="0"/>
              <a:t>. </a:t>
            </a:r>
            <a:r>
              <a:rPr lang="ru-RU" sz="1400" dirty="0" err="1" smtClean="0"/>
              <a:t>Привівши</a:t>
            </a:r>
            <a:r>
              <a:rPr lang="ru-RU" sz="1400" dirty="0" smtClean="0"/>
              <a:t> </a:t>
            </a:r>
            <a:r>
              <a:rPr lang="ru-RU" sz="1400" dirty="0" err="1" smtClean="0"/>
              <a:t>їх</a:t>
            </a:r>
            <a:r>
              <a:rPr lang="ru-RU" sz="1400" dirty="0" smtClean="0"/>
              <a:t> до лав НСДАП,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допоміг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перетворенню</a:t>
            </a:r>
            <a:r>
              <a:rPr lang="ru-RU" sz="1400" dirty="0" smtClean="0"/>
              <a:t> </a:t>
            </a:r>
            <a:r>
              <a:rPr lang="ru-RU" sz="1400" dirty="0" err="1" smtClean="0"/>
              <a:t>партії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регіональної</a:t>
            </a:r>
            <a:r>
              <a:rPr lang="ru-RU" sz="1400" dirty="0" smtClean="0"/>
              <a:t> (</a:t>
            </a:r>
            <a:r>
              <a:rPr lang="ru-RU" sz="1400" dirty="0" err="1" smtClean="0"/>
              <a:t>баварської</a:t>
            </a:r>
            <a:r>
              <a:rPr lang="ru-RU" sz="1400" dirty="0" smtClean="0"/>
              <a:t>) в </a:t>
            </a:r>
            <a:r>
              <a:rPr lang="ru-RU" sz="1400" dirty="0" err="1" smtClean="0"/>
              <a:t>загальнонаціональну</a:t>
            </a:r>
            <a:r>
              <a:rPr lang="ru-RU" sz="1400" dirty="0" smtClean="0"/>
              <a:t> </a:t>
            </a:r>
            <a:r>
              <a:rPr lang="ru-RU" sz="1400" dirty="0" err="1" smtClean="0"/>
              <a:t>політичну</a:t>
            </a:r>
            <a:r>
              <a:rPr lang="ru-RU" sz="1400" dirty="0" smtClean="0"/>
              <a:t> силу.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dirty="0" smtClean="0"/>
              <a:t>        У 1926 </a:t>
            </a:r>
            <a:r>
              <a:rPr lang="ru-RU" sz="1400" dirty="0" err="1" smtClean="0"/>
              <a:t>році</a:t>
            </a:r>
            <a:r>
              <a:rPr lang="ru-RU" sz="1400" dirty="0" smtClean="0"/>
              <a:t>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err="1" smtClean="0"/>
              <a:t>заснований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гітлерюгенд</a:t>
            </a:r>
            <a:r>
              <a:rPr lang="ru-RU" sz="1400" dirty="0" smtClean="0"/>
              <a:t>, </a:t>
            </a:r>
            <a:r>
              <a:rPr lang="ru-RU" sz="1400" dirty="0" err="1" smtClean="0"/>
              <a:t>засновано</a:t>
            </a:r>
            <a:r>
              <a:rPr lang="ru-RU" sz="1400" dirty="0" smtClean="0"/>
              <a:t> </a:t>
            </a:r>
            <a:r>
              <a:rPr lang="ru-RU" sz="1400" dirty="0" err="1" smtClean="0"/>
              <a:t>вище</a:t>
            </a:r>
            <a:r>
              <a:rPr lang="ru-RU" sz="1400" dirty="0" smtClean="0"/>
              <a:t> </a:t>
            </a:r>
            <a:r>
              <a:rPr lang="ru-RU" sz="1400" dirty="0" err="1" smtClean="0"/>
              <a:t>керівництво</a:t>
            </a:r>
            <a:r>
              <a:rPr lang="ru-RU" sz="1400" dirty="0" smtClean="0"/>
              <a:t> СА, </a:t>
            </a:r>
            <a:r>
              <a:rPr lang="ru-RU" sz="1400" dirty="0" err="1" smtClean="0"/>
              <a:t>почалося</a:t>
            </a:r>
            <a:r>
              <a:rPr lang="ru-RU" sz="1400" dirty="0" smtClean="0"/>
              <a:t> </a:t>
            </a:r>
            <a:r>
              <a:rPr lang="ru-RU" sz="1400" dirty="0" err="1" smtClean="0"/>
              <a:t>завоювання</a:t>
            </a:r>
            <a:r>
              <a:rPr lang="ru-RU" sz="1400" dirty="0" smtClean="0"/>
              <a:t> «</a:t>
            </a:r>
            <a:r>
              <a:rPr lang="ru-RU" sz="1400" dirty="0" err="1" smtClean="0"/>
              <a:t>червоного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Берліна</a:t>
            </a:r>
            <a:r>
              <a:rPr lang="ru-RU" sz="1400" dirty="0" smtClean="0"/>
              <a:t>» Геббельсом. Тим часом </a:t>
            </a:r>
            <a:r>
              <a:rPr lang="ru-RU" sz="1400" dirty="0" err="1" smtClean="0"/>
              <a:t>Гітлер</a:t>
            </a:r>
            <a:r>
              <a:rPr lang="ru-RU" sz="1400" dirty="0" smtClean="0"/>
              <a:t> </a:t>
            </a:r>
            <a:r>
              <a:rPr lang="ru-RU" sz="1400" dirty="0" err="1" smtClean="0"/>
              <a:t>шукав</a:t>
            </a:r>
            <a:r>
              <a:rPr lang="ru-RU" sz="1400" dirty="0" smtClean="0"/>
              <a:t> </a:t>
            </a:r>
            <a:r>
              <a:rPr lang="ru-RU" sz="1400" dirty="0" err="1" smtClean="0"/>
              <a:t>підтримку</a:t>
            </a:r>
            <a:r>
              <a:rPr lang="ru-RU" sz="1400" dirty="0" smtClean="0"/>
              <a:t> на </a:t>
            </a:r>
            <a:r>
              <a:rPr lang="ru-RU" sz="1400" dirty="0" err="1" smtClean="0"/>
              <a:t>загальнонімецькому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рівні</a:t>
            </a:r>
            <a:r>
              <a:rPr lang="ru-RU" sz="1400" dirty="0" smtClean="0"/>
              <a:t>. </a:t>
            </a:r>
            <a:r>
              <a:rPr lang="ru-RU" sz="1400" dirty="0" err="1" smtClean="0"/>
              <a:t>Йому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вдалося</a:t>
            </a:r>
            <a:r>
              <a:rPr lang="ru-RU" sz="1400" dirty="0" smtClean="0"/>
              <a:t> </a:t>
            </a:r>
            <a:r>
              <a:rPr lang="ru-RU" sz="1400" dirty="0" err="1" smtClean="0"/>
              <a:t>завоювати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довіру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генералітету</a:t>
            </a:r>
            <a:r>
              <a:rPr lang="ru-RU" sz="1400" dirty="0" smtClean="0"/>
              <a:t>, а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</a:t>
            </a:r>
            <a:r>
              <a:rPr lang="ru-RU" sz="1400" dirty="0" err="1" smtClean="0"/>
              <a:t>встановити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контакти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промисловими</a:t>
            </a:r>
            <a:r>
              <a:rPr lang="ru-RU" sz="1400" dirty="0" smtClean="0"/>
              <a:t> магнатами. В </a:t>
            </a:r>
            <a:r>
              <a:rPr lang="ru-RU" sz="1400" dirty="0" err="1" smtClean="0"/>
              <a:t>цей</a:t>
            </a:r>
            <a:r>
              <a:rPr lang="ru-RU" sz="1400" dirty="0" smtClean="0"/>
              <a:t> же час </a:t>
            </a:r>
            <a:r>
              <a:rPr lang="ru-RU" sz="1400" dirty="0" err="1" smtClean="0"/>
              <a:t>Гітлер</a:t>
            </a:r>
            <a:r>
              <a:rPr lang="ru-RU" sz="1400" dirty="0" smtClean="0"/>
              <a:t> написав свою </a:t>
            </a:r>
            <a:r>
              <a:rPr lang="ru-RU" sz="1400" dirty="0" err="1" smtClean="0"/>
              <a:t>працю</a:t>
            </a:r>
            <a:r>
              <a:rPr lang="ru-RU" sz="1400" dirty="0" smtClean="0"/>
              <a:t> «Моя </a:t>
            </a:r>
            <a:r>
              <a:rPr lang="ru-RU" sz="1400" dirty="0" err="1" smtClean="0"/>
              <a:t>боротьба</a:t>
            </a:r>
            <a:r>
              <a:rPr lang="ru-RU" sz="1400" dirty="0" smtClean="0"/>
              <a:t>».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dirty="0" smtClean="0"/>
              <a:t>        4 </a:t>
            </a:r>
            <a:r>
              <a:rPr lang="ru-RU" sz="1400" dirty="0" err="1" smtClean="0"/>
              <a:t>червня</a:t>
            </a:r>
            <a:r>
              <a:rPr lang="ru-RU" sz="1400" dirty="0" smtClean="0"/>
              <a:t> 1932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розпущений</a:t>
            </a:r>
            <a:r>
              <a:rPr lang="ru-RU" sz="1400" dirty="0" smtClean="0"/>
              <a:t> Рейхстаг. На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відбулися</a:t>
            </a:r>
            <a:r>
              <a:rPr lang="ru-RU" sz="1400" dirty="0" smtClean="0"/>
              <a:t> в </a:t>
            </a:r>
            <a:r>
              <a:rPr lang="ru-RU" sz="1400" dirty="0" err="1" smtClean="0"/>
              <a:t>наступному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місяці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виборах</a:t>
            </a:r>
            <a:r>
              <a:rPr lang="ru-RU" sz="1400" dirty="0" smtClean="0"/>
              <a:t>, НСДАП </a:t>
            </a:r>
            <a:r>
              <a:rPr lang="ru-RU" sz="1400" dirty="0" err="1" smtClean="0"/>
              <a:t>здобула</a:t>
            </a:r>
            <a:r>
              <a:rPr lang="ru-RU" sz="1400" dirty="0" smtClean="0"/>
              <a:t> </a:t>
            </a:r>
            <a:r>
              <a:rPr lang="ru-RU" sz="1400" dirty="0" err="1" smtClean="0"/>
              <a:t>впевнену</a:t>
            </a:r>
            <a:r>
              <a:rPr lang="ru-RU" sz="1400" dirty="0" smtClean="0"/>
              <a:t> перемогу, набравши 37,8% </a:t>
            </a:r>
            <a:r>
              <a:rPr lang="ru-RU" sz="1400" dirty="0" err="1" smtClean="0"/>
              <a:t>голосів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отримавши</a:t>
            </a:r>
            <a:r>
              <a:rPr lang="ru-RU" sz="1400" dirty="0" smtClean="0"/>
              <a:t> 230 </a:t>
            </a:r>
            <a:r>
              <a:rPr lang="ru-RU" sz="1400" dirty="0" err="1" smtClean="0"/>
              <a:t>місць</a:t>
            </a:r>
            <a:r>
              <a:rPr lang="ru-RU" sz="1400" dirty="0" smtClean="0"/>
              <a:t> в </a:t>
            </a:r>
            <a:r>
              <a:rPr lang="ru-RU" sz="1400" dirty="0" err="1" smtClean="0"/>
              <a:t>Рейхстазі</a:t>
            </a:r>
            <a:r>
              <a:rPr lang="ru-RU" sz="1400" dirty="0" smtClean="0"/>
              <a:t>, </a:t>
            </a:r>
            <a:r>
              <a:rPr lang="ru-RU" sz="1400" dirty="0" err="1" smtClean="0"/>
              <a:t>замість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попередніх</a:t>
            </a:r>
            <a:r>
              <a:rPr lang="ru-RU" sz="1400" dirty="0" smtClean="0"/>
              <a:t> 143. Друге </a:t>
            </a:r>
            <a:r>
              <a:rPr lang="ru-RU" sz="1400" dirty="0" err="1" smtClean="0"/>
              <a:t>місце</a:t>
            </a:r>
            <a:r>
              <a:rPr lang="ru-RU" sz="1400" dirty="0" smtClean="0"/>
              <a:t> </a:t>
            </a:r>
            <a:r>
              <a:rPr lang="ru-RU" sz="1400" dirty="0" err="1" smtClean="0"/>
              <a:t>отримали</a:t>
            </a:r>
            <a:r>
              <a:rPr lang="ru-RU" sz="1400" dirty="0" smtClean="0"/>
              <a:t> </a:t>
            </a:r>
            <a:r>
              <a:rPr lang="ru-RU" sz="1400" dirty="0" err="1" smtClean="0"/>
              <a:t>соціал-демократи</a:t>
            </a:r>
            <a:r>
              <a:rPr lang="ru-RU" sz="1400" dirty="0" smtClean="0"/>
              <a:t> - 21,9% </a:t>
            </a:r>
            <a:r>
              <a:rPr lang="ru-RU" sz="1400" dirty="0" err="1" smtClean="0"/>
              <a:t>і</a:t>
            </a:r>
            <a:r>
              <a:rPr lang="ru-RU" sz="1400" dirty="0" smtClean="0"/>
              <a:t> 133 </a:t>
            </a:r>
            <a:r>
              <a:rPr lang="ru-RU" sz="1400" dirty="0" err="1" smtClean="0"/>
              <a:t>місця</a:t>
            </a:r>
            <a:r>
              <a:rPr lang="ru-RU" sz="1400" dirty="0" smtClean="0"/>
              <a:t> в Рейхстазі3 </a:t>
            </a:r>
            <a:r>
              <a:rPr lang="ru-RU" sz="1400" dirty="0" err="1" smtClean="0"/>
              <a:t>грудня</a:t>
            </a:r>
            <a:r>
              <a:rPr lang="ru-RU" sz="1400" dirty="0" smtClean="0"/>
              <a:t> 1932 рейхсканцлер </a:t>
            </a:r>
            <a:r>
              <a:rPr lang="ru-RU" sz="1400" dirty="0" err="1" smtClean="0"/>
              <a:t>призначений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Курт</a:t>
            </a:r>
            <a:r>
              <a:rPr lang="ru-RU" sz="1400" dirty="0" smtClean="0"/>
              <a:t> фон </a:t>
            </a:r>
            <a:r>
              <a:rPr lang="ru-RU" sz="1400" dirty="0" err="1" smtClean="0"/>
              <a:t>Шлейхер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" name="Picture 2" descr="C:\Users\1\Pictures\64PVLECATGW8VICA4TXW3SCA2NVCF0CAH173X9CA94PQHUCA6IOUCHCA0VUGGZCALPROGKCAEPVXROCAIYGHNFCAYFPP54CAU0K0DJCAYC1NFRCAMHFCCECAEA5KI0CA95SWV8CATPMMNSCA6JNFWOCA2IPWX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628800"/>
            <a:ext cx="21701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1\Pictures\шю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861048"/>
            <a:ext cx="1700869" cy="249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itl_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6308" y="4653136"/>
            <a:ext cx="3051715" cy="2204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pPr algn="ctr"/>
            <a:r>
              <a:rPr lang="uk-UA" dirty="0" smtClean="0"/>
              <a:t>Друга світова війна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5461778" cy="5949280"/>
          </a:xfrm>
        </p:spPr>
        <p:txBody>
          <a:bodyPr>
            <a:noAutofit/>
          </a:bodyPr>
          <a:lstStyle/>
          <a:p>
            <a:pPr marL="582930" indent="-514350" algn="just">
              <a:buFont typeface="Courier New" pitchFamily="49" charset="0"/>
              <a:buChar char="o"/>
            </a:pPr>
            <a:r>
              <a:rPr lang="uk-UA" sz="1400" dirty="0" smtClean="0"/>
              <a:t>       23 серпня 1939. Гітлер укладає Договір про ненапад з Радянським Союзом, секретний додаток до якого містило план розділу сфер впливу в Європі. 1 вересня стався інцидент в </a:t>
            </a:r>
            <a:r>
              <a:rPr lang="uk-UA" sz="1400" dirty="0" err="1" smtClean="0"/>
              <a:t>Глейвіце</a:t>
            </a:r>
            <a:r>
              <a:rPr lang="uk-UA" sz="1400" dirty="0" smtClean="0"/>
              <a:t>, що послужив приводом для нападу на Польщу (1 вересня) ознаменував початок Другої світової війни. Розгромивши протягом вересня Польщу, Німеччина в квітні-травні 1940 р. окупувала Норвегію, Данію, Голландію, Люксембург і Бельгію і прорвала фронт у Франції. У червні сили вермахту зайняли Париж і Франція капітулювала. Весни 1941 Німеччина під керівництвом Гітлера захоплює Грецію і Югославію, а 22 червня нападає на СРСР. Поразки радянських військ на першому етапі радянсько-німецької війни призвели до окупації німецькими та союзними йому військами республік Прибалтики, Білорусії, України, Молдавії і західній частині РРФСР. На окупованих територіях було встановлено жорстокий окупаційний режим, який знищив багато мільйонів людей.</a:t>
            </a:r>
          </a:p>
          <a:p>
            <a:pPr marL="582930" indent="-514350" algn="just">
              <a:buFont typeface="Courier New" pitchFamily="49" charset="0"/>
              <a:buChar char="o"/>
            </a:pPr>
            <a:r>
              <a:rPr lang="uk-UA" sz="1400" dirty="0" smtClean="0"/>
              <a:t>        Однак з кінця 1942 року німецькі армії стали терпіти великі поразки як в СРСР (Сталінград), так і в Єгипті (Ель-Аламейн). Наступного року Червона армія перейшла в широкий наступ, тоді як </a:t>
            </a:r>
            <a:r>
              <a:rPr lang="uk-UA" sz="1400" dirty="0" err="1" smtClean="0"/>
              <a:t>англо-американці</a:t>
            </a:r>
            <a:r>
              <a:rPr lang="uk-UA" sz="1400" dirty="0" smtClean="0"/>
              <a:t> висадилися в Італії і виводять її з війни.</a:t>
            </a:r>
            <a:endParaRPr lang="ru-RU" sz="1400" dirty="0"/>
          </a:p>
        </p:txBody>
      </p:sp>
      <p:pic>
        <p:nvPicPr>
          <p:cNvPr id="4" name="Picture 2" descr="C:\Users\1\Pictures\LAWKV7CAMUH1IZCAEHCXI5CAJWLGIRCA0OB83GCAM3D0IVCAP4K832CAMSI6JDCA5PKYVACAK37CQ7CARSJN9ACA179MITCAD7X5MVCA74BL82CAJ8HZ2ACA5O2X04CAYS57AGCAP1VJO8CAXYVBRJCAMETCV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84784"/>
            <a:ext cx="2190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Замахи на </a:t>
            </a:r>
            <a:r>
              <a:rPr lang="ru-RU" dirty="0" err="1" smtClean="0"/>
              <a:t>Гітлера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7200" dirty="0" err="1" smtClean="0"/>
              <a:t>Історія</a:t>
            </a:r>
            <a:r>
              <a:rPr lang="ru-RU" sz="7200" dirty="0" smtClean="0"/>
              <a:t> </a:t>
            </a:r>
            <a:r>
              <a:rPr lang="ru-RU" sz="7200" dirty="0" err="1" smtClean="0"/>
              <a:t>замахів</a:t>
            </a:r>
            <a:r>
              <a:rPr lang="ru-RU" sz="7200" dirty="0" smtClean="0"/>
              <a:t> на фюрера </a:t>
            </a:r>
            <a:r>
              <a:rPr lang="ru-RU" sz="7200" dirty="0" err="1" smtClean="0"/>
              <a:t>налічує</a:t>
            </a:r>
            <a:r>
              <a:rPr lang="ru-RU" sz="7200" dirty="0" smtClean="0"/>
              <a:t> </a:t>
            </a:r>
            <a:r>
              <a:rPr lang="ru-RU" sz="7200" dirty="0" err="1" smtClean="0"/>
              <a:t>близько</a:t>
            </a:r>
            <a:r>
              <a:rPr lang="ru-RU" sz="7200" dirty="0" smtClean="0"/>
              <a:t> 50 </a:t>
            </a:r>
            <a:r>
              <a:rPr lang="ru-RU" sz="7200" dirty="0" err="1" smtClean="0"/>
              <a:t>випадків</a:t>
            </a:r>
            <a:r>
              <a:rPr lang="ru-RU" sz="7200" dirty="0" smtClean="0"/>
              <a:t>. Але </a:t>
            </a:r>
            <a:r>
              <a:rPr lang="ru-RU" sz="7200" dirty="0" err="1" smtClean="0"/>
              <a:t>всі</a:t>
            </a:r>
            <a:r>
              <a:rPr lang="ru-RU" sz="7200" dirty="0" smtClean="0"/>
              <a:t> </a:t>
            </a:r>
            <a:r>
              <a:rPr lang="ru-RU" sz="7200" dirty="0" err="1" smtClean="0"/>
              <a:t>спроби</a:t>
            </a:r>
            <a:r>
              <a:rPr lang="ru-RU" sz="7200" dirty="0" smtClean="0"/>
              <a:t> </a:t>
            </a:r>
            <a:r>
              <a:rPr lang="ru-RU" sz="7200" dirty="0" err="1" smtClean="0"/>
              <a:t>зазнали</a:t>
            </a:r>
            <a:r>
              <a:rPr lang="ru-RU" sz="7200" dirty="0" smtClean="0"/>
              <a:t> </a:t>
            </a:r>
            <a:r>
              <a:rPr lang="ru-RU" sz="7200" dirty="0" err="1" smtClean="0"/>
              <a:t>невдачі</a:t>
            </a:r>
            <a:r>
              <a:rPr lang="ru-RU" sz="7200" dirty="0" smtClean="0"/>
              <a:t>.  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6000" dirty="0" smtClean="0"/>
              <a:t>Перший  </a:t>
            </a:r>
            <a:r>
              <a:rPr lang="ru-RU" sz="6000" dirty="0" err="1" smtClean="0"/>
              <a:t>невдалий</a:t>
            </a:r>
            <a:r>
              <a:rPr lang="ru-RU" sz="6000" dirty="0" smtClean="0"/>
              <a:t> замах на </a:t>
            </a:r>
            <a:r>
              <a:rPr lang="ru-RU" sz="6000" dirty="0" err="1" smtClean="0"/>
              <a:t>Гітлера</a:t>
            </a:r>
            <a:r>
              <a:rPr lang="ru-RU" sz="6000" dirty="0" smtClean="0"/>
              <a:t> </a:t>
            </a:r>
            <a:r>
              <a:rPr lang="ru-RU" sz="6000" dirty="0" err="1" smtClean="0"/>
              <a:t>стався</a:t>
            </a:r>
            <a:r>
              <a:rPr lang="ru-RU" sz="6000" dirty="0" smtClean="0"/>
              <a:t> 8 листопада 1939 року в </a:t>
            </a:r>
            <a:r>
              <a:rPr lang="ru-RU" sz="6000" dirty="0" err="1" smtClean="0"/>
              <a:t>мюнхенській</a:t>
            </a:r>
            <a:r>
              <a:rPr lang="ru-RU" sz="6000" dirty="0" smtClean="0"/>
              <a:t> </a:t>
            </a:r>
            <a:r>
              <a:rPr lang="ru-RU" sz="6000" dirty="0" err="1" smtClean="0"/>
              <a:t>пивній</a:t>
            </a:r>
            <a:r>
              <a:rPr lang="ru-RU" sz="6000" dirty="0" smtClean="0"/>
              <a:t> «</a:t>
            </a:r>
            <a:r>
              <a:rPr lang="ru-RU" sz="6000" dirty="0" err="1" smtClean="0"/>
              <a:t>Бюргерброй</a:t>
            </a:r>
            <a:r>
              <a:rPr lang="ru-RU" sz="6000" dirty="0" smtClean="0"/>
              <a:t>», де </a:t>
            </a:r>
            <a:r>
              <a:rPr lang="ru-RU" sz="6000" dirty="0" err="1" smtClean="0"/>
              <a:t>він</a:t>
            </a:r>
            <a:r>
              <a:rPr lang="ru-RU" sz="6000" dirty="0" smtClean="0"/>
              <a:t> </a:t>
            </a:r>
            <a:r>
              <a:rPr lang="ru-RU" sz="6000" dirty="0" err="1" smtClean="0"/>
              <a:t>щороку</a:t>
            </a:r>
            <a:r>
              <a:rPr lang="ru-RU" sz="6000" dirty="0" smtClean="0"/>
              <a:t> </a:t>
            </a:r>
            <a:r>
              <a:rPr lang="ru-RU" sz="6000" dirty="0" err="1" smtClean="0"/>
              <a:t>виступав</a:t>
            </a:r>
            <a:r>
              <a:rPr lang="ru-RU" sz="6000" dirty="0" smtClean="0"/>
              <a:t> перед ветеранами </a:t>
            </a:r>
            <a:r>
              <a:rPr lang="ru-RU" sz="6000" dirty="0" err="1" smtClean="0"/>
              <a:t>Націонал-соціалістичної</a:t>
            </a:r>
            <a:r>
              <a:rPr lang="ru-RU" sz="6000" dirty="0" smtClean="0"/>
              <a:t> </a:t>
            </a:r>
            <a:r>
              <a:rPr lang="ru-RU" sz="6000" dirty="0" err="1" smtClean="0"/>
              <a:t>робітничої</a:t>
            </a:r>
            <a:r>
              <a:rPr lang="ru-RU" sz="6000" dirty="0" smtClean="0"/>
              <a:t> </a:t>
            </a:r>
            <a:r>
              <a:rPr lang="ru-RU" sz="6000" dirty="0" err="1" smtClean="0"/>
              <a:t>партії</a:t>
            </a:r>
            <a:r>
              <a:rPr lang="ru-RU" sz="6000" dirty="0" smtClean="0"/>
              <a:t> </a:t>
            </a:r>
            <a:r>
              <a:rPr lang="ru-RU" sz="6000" dirty="0" err="1" smtClean="0"/>
              <a:t>Німеччини</a:t>
            </a:r>
            <a:r>
              <a:rPr lang="ru-RU" sz="6000" dirty="0" smtClean="0"/>
              <a:t>. Столяр </a:t>
            </a:r>
            <a:r>
              <a:rPr lang="ru-RU" sz="6000" dirty="0" err="1" smtClean="0"/>
              <a:t>Йоганн</a:t>
            </a:r>
            <a:r>
              <a:rPr lang="ru-RU" sz="6000" dirty="0" smtClean="0"/>
              <a:t> Георг </a:t>
            </a:r>
            <a:r>
              <a:rPr lang="ru-RU" sz="6000" dirty="0" err="1" smtClean="0"/>
              <a:t>Ельзер</a:t>
            </a:r>
            <a:r>
              <a:rPr lang="ru-RU" sz="6000" dirty="0" smtClean="0"/>
              <a:t> </a:t>
            </a:r>
            <a:r>
              <a:rPr lang="ru-RU" sz="6000" dirty="0" err="1" smtClean="0"/>
              <a:t>вмонтував</a:t>
            </a:r>
            <a:r>
              <a:rPr lang="ru-RU" sz="6000" dirty="0" smtClean="0"/>
              <a:t> </a:t>
            </a:r>
            <a:r>
              <a:rPr lang="ru-RU" sz="6000" dirty="0" err="1" smtClean="0"/>
              <a:t>саморобний</a:t>
            </a:r>
            <a:r>
              <a:rPr lang="ru-RU" sz="6000" dirty="0" smtClean="0"/>
              <a:t> </a:t>
            </a:r>
            <a:r>
              <a:rPr lang="ru-RU" sz="6000" dirty="0" err="1" smtClean="0"/>
              <a:t>вибуховий</a:t>
            </a:r>
            <a:r>
              <a:rPr lang="ru-RU" sz="6000" dirty="0" smtClean="0"/>
              <a:t> </a:t>
            </a:r>
            <a:r>
              <a:rPr lang="ru-RU" sz="6000" dirty="0" err="1" smtClean="0"/>
              <a:t>пристрій</a:t>
            </a:r>
            <a:r>
              <a:rPr lang="ru-RU" sz="6000" dirty="0" smtClean="0"/>
              <a:t> </a:t>
            </a:r>
            <a:r>
              <a:rPr lang="ru-RU" sz="6000" dirty="0" err="1" smtClean="0"/>
              <a:t>з</a:t>
            </a:r>
            <a:r>
              <a:rPr lang="ru-RU" sz="6000" dirty="0" smtClean="0"/>
              <a:t> </a:t>
            </a:r>
            <a:r>
              <a:rPr lang="ru-RU" sz="6000" dirty="0" err="1" smtClean="0"/>
              <a:t>годинниковим</a:t>
            </a:r>
            <a:r>
              <a:rPr lang="ru-RU" sz="6000" dirty="0" smtClean="0"/>
              <a:t> </a:t>
            </a:r>
            <a:r>
              <a:rPr lang="ru-RU" sz="6000" dirty="0" err="1" smtClean="0"/>
              <a:t>механізмом</a:t>
            </a:r>
            <a:r>
              <a:rPr lang="ru-RU" sz="6000" dirty="0" smtClean="0"/>
              <a:t> у колону, перед </a:t>
            </a:r>
            <a:r>
              <a:rPr lang="ru-RU" sz="6000" dirty="0" err="1" smtClean="0"/>
              <a:t>якою</a:t>
            </a:r>
            <a:r>
              <a:rPr lang="ru-RU" sz="6000" dirty="0" smtClean="0"/>
              <a:t> </a:t>
            </a:r>
            <a:r>
              <a:rPr lang="ru-RU" sz="6000" dirty="0" err="1" smtClean="0"/>
              <a:t>зазвичай</a:t>
            </a:r>
            <a:r>
              <a:rPr lang="ru-RU" sz="6000" dirty="0" smtClean="0"/>
              <a:t> </a:t>
            </a:r>
            <a:r>
              <a:rPr lang="ru-RU" sz="6000" dirty="0" err="1" smtClean="0"/>
              <a:t>встановлювали</a:t>
            </a:r>
            <a:r>
              <a:rPr lang="ru-RU" sz="6000" dirty="0" smtClean="0"/>
              <a:t> трибуну для вождя. В </a:t>
            </a:r>
            <a:r>
              <a:rPr lang="ru-RU" sz="6000" dirty="0" err="1" smtClean="0"/>
              <a:t>результаті</a:t>
            </a:r>
            <a:r>
              <a:rPr lang="ru-RU" sz="6000" dirty="0" smtClean="0"/>
              <a:t> </a:t>
            </a:r>
            <a:r>
              <a:rPr lang="ru-RU" sz="6000" dirty="0" err="1" smtClean="0"/>
              <a:t>вибуху</a:t>
            </a:r>
            <a:r>
              <a:rPr lang="ru-RU" sz="6000" dirty="0" smtClean="0"/>
              <a:t> 8 людей </a:t>
            </a:r>
            <a:r>
              <a:rPr lang="ru-RU" sz="6000" dirty="0" err="1" smtClean="0"/>
              <a:t>було</a:t>
            </a:r>
            <a:r>
              <a:rPr lang="ru-RU" sz="6000" dirty="0" smtClean="0"/>
              <a:t> вбито </a:t>
            </a:r>
            <a:r>
              <a:rPr lang="ru-RU" sz="6000" dirty="0" err="1" smtClean="0"/>
              <a:t>і</a:t>
            </a:r>
            <a:r>
              <a:rPr lang="ru-RU" sz="6000" dirty="0" smtClean="0"/>
              <a:t> поранено 63. </a:t>
            </a:r>
            <a:r>
              <a:rPr lang="ru-RU" sz="6000" dirty="0" err="1" smtClean="0"/>
              <a:t>Однак</a:t>
            </a:r>
            <a:r>
              <a:rPr lang="ru-RU" sz="6000" dirty="0" smtClean="0"/>
              <a:t> </a:t>
            </a:r>
            <a:r>
              <a:rPr lang="ru-RU" sz="6000" dirty="0" err="1" smtClean="0"/>
              <a:t>Гітлера</a:t>
            </a:r>
            <a:r>
              <a:rPr lang="ru-RU" sz="6000" dirty="0" smtClean="0"/>
              <a:t> </a:t>
            </a:r>
            <a:r>
              <a:rPr lang="ru-RU" sz="6000" dirty="0" err="1" smtClean="0"/>
              <a:t>серед</a:t>
            </a:r>
            <a:r>
              <a:rPr lang="ru-RU" sz="6000" dirty="0" smtClean="0"/>
              <a:t> </a:t>
            </a:r>
            <a:r>
              <a:rPr lang="ru-RU" sz="6000" dirty="0" err="1" smtClean="0"/>
              <a:t>постраждалих</a:t>
            </a:r>
            <a:r>
              <a:rPr lang="ru-RU" sz="6000" dirty="0" smtClean="0"/>
              <a:t> не </a:t>
            </a:r>
            <a:r>
              <a:rPr lang="ru-RU" sz="6000" dirty="0" err="1" smtClean="0"/>
              <a:t>виявилося</a:t>
            </a:r>
            <a:r>
              <a:rPr lang="ru-RU" sz="6000" dirty="0" smtClean="0"/>
              <a:t>. Фюрер, </a:t>
            </a:r>
            <a:r>
              <a:rPr lang="ru-RU" sz="6000" dirty="0" err="1" smtClean="0"/>
              <a:t>обмежившись</a:t>
            </a:r>
            <a:r>
              <a:rPr lang="ru-RU" sz="6000" dirty="0" smtClean="0"/>
              <a:t> на </a:t>
            </a:r>
            <a:r>
              <a:rPr lang="ru-RU" sz="6000" dirty="0" err="1" smtClean="0"/>
              <a:t>цей</a:t>
            </a:r>
            <a:r>
              <a:rPr lang="ru-RU" sz="6000" dirty="0" smtClean="0"/>
              <a:t> раз коротким </a:t>
            </a:r>
            <a:r>
              <a:rPr lang="ru-RU" sz="6000" dirty="0" err="1" smtClean="0"/>
              <a:t>привітанням</a:t>
            </a:r>
            <a:r>
              <a:rPr lang="ru-RU" sz="6000" dirty="0" smtClean="0"/>
              <a:t> на адресу </a:t>
            </a:r>
            <a:r>
              <a:rPr lang="ru-RU" sz="6000" dirty="0" err="1" smtClean="0"/>
              <a:t>присутніх</a:t>
            </a:r>
            <a:r>
              <a:rPr lang="ru-RU" sz="6000" dirty="0" smtClean="0"/>
              <a:t>, покинув зал за </a:t>
            </a:r>
            <a:r>
              <a:rPr lang="ru-RU" sz="6000" dirty="0" err="1" smtClean="0"/>
              <a:t>сім</a:t>
            </a:r>
            <a:r>
              <a:rPr lang="ru-RU" sz="6000" dirty="0" smtClean="0"/>
              <a:t> </a:t>
            </a:r>
            <a:r>
              <a:rPr lang="ru-RU" sz="6000" dirty="0" err="1" smtClean="0"/>
              <a:t>хвилин</a:t>
            </a:r>
            <a:r>
              <a:rPr lang="ru-RU" sz="6000" dirty="0" smtClean="0"/>
              <a:t> до </a:t>
            </a:r>
            <a:r>
              <a:rPr lang="ru-RU" sz="6000" dirty="0" err="1" smtClean="0"/>
              <a:t>вибуху</a:t>
            </a:r>
            <a:r>
              <a:rPr lang="ru-RU" sz="6000" dirty="0" smtClean="0"/>
              <a:t>, тому </a:t>
            </a:r>
            <a:r>
              <a:rPr lang="ru-RU" sz="6000" dirty="0" err="1" smtClean="0"/>
              <a:t>що</a:t>
            </a:r>
            <a:r>
              <a:rPr lang="ru-RU" sz="6000" dirty="0" smtClean="0"/>
              <a:t> </a:t>
            </a:r>
            <a:r>
              <a:rPr lang="ru-RU" sz="6000" dirty="0" err="1" smtClean="0"/>
              <a:t>йому</a:t>
            </a:r>
            <a:r>
              <a:rPr lang="ru-RU" sz="6000" dirty="0" smtClean="0"/>
              <a:t> </a:t>
            </a:r>
            <a:r>
              <a:rPr lang="ru-RU" sz="6000" dirty="0" err="1" smtClean="0"/>
              <a:t>потрібно</a:t>
            </a:r>
            <a:r>
              <a:rPr lang="ru-RU" sz="6000" dirty="0" smtClean="0"/>
              <a:t> </a:t>
            </a:r>
            <a:r>
              <a:rPr lang="ru-RU" sz="6000" dirty="0" err="1" smtClean="0"/>
              <a:t>було</a:t>
            </a:r>
            <a:r>
              <a:rPr lang="ru-RU" sz="6000" dirty="0" smtClean="0"/>
              <a:t> </a:t>
            </a:r>
            <a:r>
              <a:rPr lang="ru-RU" sz="6000" dirty="0" err="1" smtClean="0"/>
              <a:t>повертатися</a:t>
            </a:r>
            <a:r>
              <a:rPr lang="ru-RU" sz="6000" dirty="0" smtClean="0"/>
              <a:t> до </a:t>
            </a:r>
            <a:r>
              <a:rPr lang="ru-RU" sz="6000" dirty="0" err="1" smtClean="0"/>
              <a:t>Берліна</a:t>
            </a:r>
            <a:r>
              <a:rPr lang="ru-RU" sz="60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6000" dirty="0" smtClean="0"/>
              <a:t>У 1944 </a:t>
            </a:r>
            <a:r>
              <a:rPr lang="ru-RU" sz="6000" dirty="0" err="1" smtClean="0"/>
              <a:t>році</a:t>
            </a:r>
            <a:r>
              <a:rPr lang="ru-RU" sz="6000" dirty="0" smtClean="0"/>
              <a:t> </a:t>
            </a:r>
            <a:r>
              <a:rPr lang="ru-RU" sz="6000" dirty="0" err="1" smtClean="0"/>
              <a:t>проти</a:t>
            </a:r>
            <a:r>
              <a:rPr lang="ru-RU" sz="6000" dirty="0" smtClean="0"/>
              <a:t> </a:t>
            </a:r>
            <a:r>
              <a:rPr lang="ru-RU" sz="6000" dirty="0" err="1" smtClean="0"/>
              <a:t>Гітлера</a:t>
            </a:r>
            <a:r>
              <a:rPr lang="ru-RU" sz="6000" dirty="0" smtClean="0"/>
              <a:t> </a:t>
            </a:r>
            <a:r>
              <a:rPr lang="ru-RU" sz="6000" dirty="0" err="1" smtClean="0"/>
              <a:t>була</a:t>
            </a:r>
            <a:r>
              <a:rPr lang="ru-RU" sz="6000" dirty="0" smtClean="0"/>
              <a:t> </a:t>
            </a:r>
            <a:r>
              <a:rPr lang="ru-RU" sz="6000" dirty="0" err="1" smtClean="0"/>
              <a:t>організована</a:t>
            </a:r>
            <a:r>
              <a:rPr lang="ru-RU" sz="6000" dirty="0" smtClean="0"/>
              <a:t> </a:t>
            </a:r>
            <a:r>
              <a:rPr lang="ru-RU" sz="6000" dirty="0" err="1" smtClean="0"/>
              <a:t>змова</a:t>
            </a:r>
            <a:r>
              <a:rPr lang="ru-RU" sz="6000" dirty="0" smtClean="0"/>
              <a:t> 20 </a:t>
            </a:r>
            <a:r>
              <a:rPr lang="ru-RU" sz="6000" dirty="0" err="1" smtClean="0"/>
              <a:t>липня</a:t>
            </a:r>
            <a:r>
              <a:rPr lang="ru-RU" sz="6000" dirty="0" smtClean="0"/>
              <a:t>, метою </a:t>
            </a:r>
            <a:r>
              <a:rPr lang="ru-RU" sz="6000" dirty="0" err="1" smtClean="0"/>
              <a:t>якого</a:t>
            </a:r>
            <a:r>
              <a:rPr lang="ru-RU" sz="6000" dirty="0" smtClean="0"/>
              <a:t> </a:t>
            </a:r>
            <a:r>
              <a:rPr lang="ru-RU" sz="6000" dirty="0" err="1" smtClean="0"/>
              <a:t>було</a:t>
            </a:r>
            <a:r>
              <a:rPr lang="ru-RU" sz="6000" dirty="0" smtClean="0"/>
              <a:t> </a:t>
            </a:r>
            <a:r>
              <a:rPr lang="ru-RU" sz="6000" dirty="0" err="1" smtClean="0"/>
              <a:t>його</a:t>
            </a:r>
            <a:r>
              <a:rPr lang="ru-RU" sz="6000" dirty="0" smtClean="0"/>
              <a:t> </a:t>
            </a:r>
            <a:r>
              <a:rPr lang="ru-RU" sz="6000" dirty="0" err="1" smtClean="0"/>
              <a:t>фізичне</a:t>
            </a:r>
            <a:r>
              <a:rPr lang="ru-RU" sz="6000" dirty="0" smtClean="0"/>
              <a:t> </a:t>
            </a:r>
            <a:r>
              <a:rPr lang="ru-RU" sz="6000" dirty="0" err="1" smtClean="0"/>
              <a:t>усунення</a:t>
            </a:r>
            <a:r>
              <a:rPr lang="ru-RU" sz="6000" dirty="0" smtClean="0"/>
              <a:t> </a:t>
            </a:r>
            <a:r>
              <a:rPr lang="ru-RU" sz="6000" dirty="0" err="1" smtClean="0"/>
              <a:t>і</a:t>
            </a:r>
            <a:r>
              <a:rPr lang="ru-RU" sz="6000" dirty="0" smtClean="0"/>
              <a:t> </a:t>
            </a:r>
            <a:r>
              <a:rPr lang="ru-RU" sz="6000" dirty="0" err="1" smtClean="0"/>
              <a:t>укладення</a:t>
            </a:r>
            <a:r>
              <a:rPr lang="ru-RU" sz="6000" dirty="0" smtClean="0"/>
              <a:t> миру </a:t>
            </a:r>
            <a:r>
              <a:rPr lang="ru-RU" sz="6000" dirty="0" err="1" smtClean="0"/>
              <a:t>з</a:t>
            </a:r>
            <a:r>
              <a:rPr lang="ru-RU" sz="6000" dirty="0" smtClean="0"/>
              <a:t> </a:t>
            </a:r>
            <a:r>
              <a:rPr lang="ru-RU" sz="6000" dirty="0" err="1" smtClean="0"/>
              <a:t>наступаючими</a:t>
            </a:r>
            <a:r>
              <a:rPr lang="ru-RU" sz="6000" dirty="0" smtClean="0"/>
              <a:t> </a:t>
            </a:r>
            <a:r>
              <a:rPr lang="ru-RU" sz="6000" dirty="0" err="1" smtClean="0"/>
              <a:t>союзними</a:t>
            </a:r>
            <a:r>
              <a:rPr lang="ru-RU" sz="6000" dirty="0" smtClean="0"/>
              <a:t> </a:t>
            </a:r>
            <a:r>
              <a:rPr lang="ru-RU" sz="6000" dirty="0" err="1" smtClean="0"/>
              <a:t>військами.При</a:t>
            </a:r>
            <a:r>
              <a:rPr lang="ru-RU" sz="6000" dirty="0" smtClean="0"/>
              <a:t> </a:t>
            </a:r>
            <a:r>
              <a:rPr lang="ru-RU" sz="6000" dirty="0" err="1" smtClean="0"/>
              <a:t>вибуху</a:t>
            </a:r>
            <a:r>
              <a:rPr lang="ru-RU" sz="6000" dirty="0" smtClean="0"/>
              <a:t> бомби, </a:t>
            </a:r>
            <a:r>
              <a:rPr lang="ru-RU" sz="6000" dirty="0" err="1" smtClean="0"/>
              <a:t>загинули</a:t>
            </a:r>
            <a:r>
              <a:rPr lang="ru-RU" sz="6000" dirty="0" smtClean="0"/>
              <a:t> 4 </a:t>
            </a:r>
            <a:r>
              <a:rPr lang="ru-RU" sz="6000" dirty="0" err="1" smtClean="0"/>
              <a:t>людини</a:t>
            </a:r>
            <a:r>
              <a:rPr lang="ru-RU" sz="6000" dirty="0" smtClean="0"/>
              <a:t>. </a:t>
            </a:r>
            <a:r>
              <a:rPr lang="ru-RU" sz="6000" dirty="0" err="1" smtClean="0"/>
              <a:t>Гітлер</a:t>
            </a:r>
            <a:r>
              <a:rPr lang="ru-RU" sz="6000" dirty="0" smtClean="0"/>
              <a:t> </a:t>
            </a:r>
            <a:r>
              <a:rPr lang="ru-RU" sz="6000" dirty="0" err="1" smtClean="0"/>
              <a:t>залишився</a:t>
            </a:r>
            <a:r>
              <a:rPr lang="ru-RU" sz="6000" dirty="0" smtClean="0"/>
              <a:t> </a:t>
            </a:r>
            <a:r>
              <a:rPr lang="ru-RU" sz="6000" dirty="0" err="1" smtClean="0"/>
              <a:t>живий</a:t>
            </a:r>
            <a:r>
              <a:rPr lang="ru-RU" sz="6000" dirty="0" smtClean="0"/>
              <a:t>. </a:t>
            </a:r>
            <a:r>
              <a:rPr lang="ru-RU" sz="6000" dirty="0" err="1" smtClean="0"/>
              <a:t>Після</a:t>
            </a:r>
            <a:r>
              <a:rPr lang="ru-RU" sz="6000" dirty="0" smtClean="0"/>
              <a:t> замаху </a:t>
            </a:r>
            <a:r>
              <a:rPr lang="ru-RU" sz="6000" dirty="0" err="1" smtClean="0"/>
              <a:t>він</a:t>
            </a:r>
            <a:r>
              <a:rPr lang="ru-RU" sz="6000" dirty="0" smtClean="0"/>
              <a:t> </a:t>
            </a:r>
            <a:r>
              <a:rPr lang="ru-RU" sz="6000" dirty="0" err="1" smtClean="0"/>
              <a:t>був</a:t>
            </a:r>
            <a:r>
              <a:rPr lang="ru-RU" sz="6000" dirty="0" smtClean="0"/>
              <a:t> не в </a:t>
            </a:r>
            <a:r>
              <a:rPr lang="ru-RU" sz="6000" dirty="0" err="1" smtClean="0"/>
              <a:t>змозі</a:t>
            </a:r>
            <a:r>
              <a:rPr lang="ru-RU" sz="6000" dirty="0" smtClean="0"/>
              <a:t> </a:t>
            </a:r>
            <a:r>
              <a:rPr lang="ru-RU" sz="6000" dirty="0" err="1" smtClean="0"/>
              <a:t>перебувати</a:t>
            </a:r>
            <a:r>
              <a:rPr lang="ru-RU" sz="6000" dirty="0" smtClean="0"/>
              <a:t> </a:t>
            </a:r>
            <a:r>
              <a:rPr lang="ru-RU" sz="6000" dirty="0" err="1" smtClean="0"/>
              <a:t>цілий</a:t>
            </a:r>
            <a:r>
              <a:rPr lang="ru-RU" sz="6000" dirty="0" smtClean="0"/>
              <a:t> день на ногах, так як </a:t>
            </a:r>
            <a:r>
              <a:rPr lang="ru-RU" sz="6000" dirty="0" err="1" smtClean="0"/>
              <a:t>з</a:t>
            </a:r>
            <a:r>
              <a:rPr lang="ru-RU" sz="6000" dirty="0" smtClean="0"/>
              <a:t> </a:t>
            </a:r>
            <a:r>
              <a:rPr lang="ru-RU" sz="6000" dirty="0" err="1" smtClean="0"/>
              <a:t>ніг</a:t>
            </a:r>
            <a:r>
              <a:rPr lang="ru-RU" sz="6000" dirty="0" smtClean="0"/>
              <a:t> </a:t>
            </a:r>
            <a:r>
              <a:rPr lang="ru-RU" sz="6000" dirty="0" err="1" smtClean="0"/>
              <a:t>було</a:t>
            </a:r>
            <a:r>
              <a:rPr lang="ru-RU" sz="6000" dirty="0" smtClean="0"/>
              <a:t> </a:t>
            </a:r>
            <a:r>
              <a:rPr lang="ru-RU" sz="6000" dirty="0" err="1" smtClean="0"/>
              <a:t>витягнуто</a:t>
            </a:r>
            <a:r>
              <a:rPr lang="ru-RU" sz="6000" dirty="0" smtClean="0"/>
              <a:t> </a:t>
            </a:r>
            <a:r>
              <a:rPr lang="ru-RU" sz="6000" dirty="0" err="1" smtClean="0"/>
              <a:t>більше</a:t>
            </a:r>
            <a:r>
              <a:rPr lang="ru-RU" sz="6000" dirty="0" smtClean="0"/>
              <a:t> 100 </a:t>
            </a:r>
            <a:r>
              <a:rPr lang="ru-RU" sz="6000" dirty="0" err="1" smtClean="0"/>
              <a:t>осколків</a:t>
            </a:r>
            <a:r>
              <a:rPr lang="ru-RU" sz="6000" dirty="0" smtClean="0"/>
              <a:t>. </a:t>
            </a:r>
            <a:r>
              <a:rPr lang="ru-RU" sz="6000" dirty="0" err="1" smtClean="0"/>
              <a:t>Крім</a:t>
            </a:r>
            <a:r>
              <a:rPr lang="ru-RU" sz="6000" dirty="0" smtClean="0"/>
              <a:t> </a:t>
            </a:r>
            <a:r>
              <a:rPr lang="ru-RU" sz="6000" dirty="0" err="1" smtClean="0"/>
              <a:t>цього</a:t>
            </a:r>
            <a:r>
              <a:rPr lang="ru-RU" sz="6000" dirty="0" smtClean="0"/>
              <a:t>, у </a:t>
            </a:r>
            <a:r>
              <a:rPr lang="ru-RU" sz="6000" dirty="0" err="1" smtClean="0"/>
              <a:t>нього</a:t>
            </a:r>
            <a:r>
              <a:rPr lang="ru-RU" sz="6000" dirty="0" smtClean="0"/>
              <a:t> </a:t>
            </a:r>
            <a:r>
              <a:rPr lang="ru-RU" sz="6000" dirty="0" err="1" smtClean="0"/>
              <a:t>був</a:t>
            </a:r>
            <a:r>
              <a:rPr lang="ru-RU" sz="6000" dirty="0" smtClean="0"/>
              <a:t> </a:t>
            </a:r>
            <a:r>
              <a:rPr lang="ru-RU" sz="6000" dirty="0" err="1" smtClean="0"/>
              <a:t>вивих</a:t>
            </a:r>
            <a:r>
              <a:rPr lang="ru-RU" sz="6000" dirty="0" smtClean="0"/>
              <a:t> </a:t>
            </a:r>
            <a:r>
              <a:rPr lang="ru-RU" sz="6000" dirty="0" err="1" smtClean="0"/>
              <a:t>правої</a:t>
            </a:r>
            <a:r>
              <a:rPr lang="ru-RU" sz="6000" dirty="0" smtClean="0"/>
              <a:t> руки, </a:t>
            </a:r>
            <a:r>
              <a:rPr lang="ru-RU" sz="6000" dirty="0" err="1" smtClean="0"/>
              <a:t>волосся</a:t>
            </a:r>
            <a:r>
              <a:rPr lang="ru-RU" sz="6000" dirty="0" smtClean="0"/>
              <a:t> на </a:t>
            </a:r>
            <a:r>
              <a:rPr lang="ru-RU" sz="6000" dirty="0" err="1" smtClean="0"/>
              <a:t>потилиці</a:t>
            </a:r>
            <a:r>
              <a:rPr lang="ru-RU" sz="6000" dirty="0" smtClean="0"/>
              <a:t> </a:t>
            </a:r>
            <a:r>
              <a:rPr lang="ru-RU" sz="6000" dirty="0" err="1" smtClean="0"/>
              <a:t>обпалені</a:t>
            </a:r>
            <a:r>
              <a:rPr lang="ru-RU" sz="6000" dirty="0" smtClean="0"/>
              <a:t> </a:t>
            </a:r>
            <a:r>
              <a:rPr lang="ru-RU" sz="6000" dirty="0" err="1" smtClean="0"/>
              <a:t>і</a:t>
            </a:r>
            <a:r>
              <a:rPr lang="ru-RU" sz="6000" dirty="0" smtClean="0"/>
              <a:t> </a:t>
            </a:r>
            <a:r>
              <a:rPr lang="ru-RU" sz="6000" dirty="0" err="1" smtClean="0"/>
              <a:t>пошкоджені</a:t>
            </a:r>
            <a:r>
              <a:rPr lang="ru-RU" sz="6000" dirty="0" smtClean="0"/>
              <a:t> </a:t>
            </a:r>
            <a:r>
              <a:rPr lang="ru-RU" sz="6000" dirty="0" err="1" smtClean="0"/>
              <a:t>барабанні</a:t>
            </a:r>
            <a:r>
              <a:rPr lang="ru-RU" sz="6000" dirty="0" smtClean="0"/>
              <a:t> </a:t>
            </a:r>
            <a:r>
              <a:rPr lang="ru-RU" sz="6000" dirty="0" err="1" smtClean="0"/>
              <a:t>перетинки</a:t>
            </a:r>
            <a:r>
              <a:rPr lang="ru-RU" sz="6000" dirty="0" smtClean="0"/>
              <a:t>. На праве </a:t>
            </a:r>
            <a:r>
              <a:rPr lang="ru-RU" sz="6000" dirty="0" err="1" smtClean="0"/>
              <a:t>вухо</a:t>
            </a:r>
            <a:r>
              <a:rPr lang="ru-RU" sz="6000" dirty="0" smtClean="0"/>
              <a:t> </a:t>
            </a:r>
            <a:r>
              <a:rPr lang="ru-RU" sz="6000" dirty="0" err="1" smtClean="0"/>
              <a:t>тимчасово</a:t>
            </a:r>
            <a:r>
              <a:rPr lang="ru-RU" sz="6000" dirty="0" smtClean="0"/>
              <a:t> </a:t>
            </a:r>
            <a:r>
              <a:rPr lang="ru-RU" sz="6000" dirty="0" err="1" smtClean="0"/>
              <a:t>оглух.Він</a:t>
            </a:r>
            <a:r>
              <a:rPr lang="ru-RU" sz="6000" dirty="0" smtClean="0"/>
              <a:t> наказав </a:t>
            </a:r>
            <a:r>
              <a:rPr lang="ru-RU" sz="6000" dirty="0" err="1" smtClean="0"/>
              <a:t>перетворити</a:t>
            </a:r>
            <a:r>
              <a:rPr lang="ru-RU" sz="6000" dirty="0" smtClean="0"/>
              <a:t> страту </a:t>
            </a:r>
            <a:r>
              <a:rPr lang="ru-RU" sz="6000" dirty="0" err="1" smtClean="0"/>
              <a:t>змовників</a:t>
            </a:r>
            <a:r>
              <a:rPr lang="ru-RU" sz="6000" dirty="0" smtClean="0"/>
              <a:t> в </a:t>
            </a:r>
            <a:r>
              <a:rPr lang="ru-RU" sz="6000" dirty="0" err="1" smtClean="0"/>
              <a:t>принизливі</a:t>
            </a:r>
            <a:r>
              <a:rPr lang="ru-RU" sz="6000" dirty="0" smtClean="0"/>
              <a:t> муки, </a:t>
            </a:r>
            <a:r>
              <a:rPr lang="ru-RU" sz="6000" dirty="0" err="1" smtClean="0"/>
              <a:t>зняти</a:t>
            </a:r>
            <a:r>
              <a:rPr lang="ru-RU" sz="6000" dirty="0" smtClean="0"/>
              <a:t> </a:t>
            </a:r>
            <a:r>
              <a:rPr lang="ru-RU" sz="6000" dirty="0" err="1" smtClean="0"/>
              <a:t>фільм</a:t>
            </a:r>
            <a:r>
              <a:rPr lang="ru-RU" sz="6000" dirty="0" smtClean="0"/>
              <a:t> </a:t>
            </a:r>
            <a:r>
              <a:rPr lang="ru-RU" sz="6000" dirty="0" err="1" smtClean="0"/>
              <a:t>і</a:t>
            </a:r>
            <a:r>
              <a:rPr lang="ru-RU" sz="6000" dirty="0" smtClean="0"/>
              <a:t> </a:t>
            </a:r>
            <a:r>
              <a:rPr lang="ru-RU" sz="6000" dirty="0" err="1" smtClean="0"/>
              <a:t>сфотографувати</a:t>
            </a:r>
            <a:r>
              <a:rPr lang="ru-RU" sz="6000" dirty="0" smtClean="0"/>
              <a:t>. </a:t>
            </a:r>
            <a:r>
              <a:rPr lang="ru-RU" sz="6000" dirty="0" err="1" smtClean="0"/>
              <a:t>Згодом</a:t>
            </a:r>
            <a:r>
              <a:rPr lang="ru-RU" sz="6000" dirty="0" smtClean="0"/>
              <a:t> сам </a:t>
            </a:r>
            <a:r>
              <a:rPr lang="ru-RU" sz="6000" dirty="0" err="1" smtClean="0"/>
              <a:t>особисто</a:t>
            </a:r>
            <a:r>
              <a:rPr lang="ru-RU" sz="6000" dirty="0" smtClean="0"/>
              <a:t> </a:t>
            </a:r>
            <a:r>
              <a:rPr lang="ru-RU" sz="6000" dirty="0" err="1" smtClean="0"/>
              <a:t>дивився</a:t>
            </a:r>
            <a:r>
              <a:rPr lang="ru-RU" sz="6000" dirty="0" smtClean="0"/>
              <a:t> </a:t>
            </a:r>
            <a:r>
              <a:rPr lang="ru-RU" sz="6000" dirty="0" err="1" smtClean="0"/>
              <a:t>цей</a:t>
            </a:r>
            <a:r>
              <a:rPr lang="ru-RU" sz="6000" dirty="0" smtClean="0"/>
              <a:t> </a:t>
            </a:r>
            <a:r>
              <a:rPr lang="ru-RU" sz="6000" dirty="0" err="1" smtClean="0"/>
              <a:t>фільм</a:t>
            </a:r>
            <a:r>
              <a:rPr lang="ru-RU" sz="60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6000" dirty="0" err="1" smtClean="0"/>
              <a:t>Саме</a:t>
            </a:r>
            <a:r>
              <a:rPr lang="ru-RU" sz="6000" dirty="0" smtClean="0"/>
              <a:t> </a:t>
            </a:r>
            <a:r>
              <a:rPr lang="ru-RU" sz="6000" dirty="0" err="1" smtClean="0"/>
              <a:t>маловідомий</a:t>
            </a:r>
            <a:r>
              <a:rPr lang="ru-RU" sz="6000" dirty="0" smtClean="0"/>
              <a:t>  замах </a:t>
            </a:r>
            <a:r>
              <a:rPr lang="ru-RU" sz="6000" dirty="0" err="1" smtClean="0"/>
              <a:t>відноситься</a:t>
            </a:r>
            <a:r>
              <a:rPr lang="ru-RU" sz="6000" dirty="0" smtClean="0"/>
              <a:t> до </a:t>
            </a:r>
            <a:r>
              <a:rPr lang="ru-RU" sz="6000" dirty="0" err="1" smtClean="0"/>
              <a:t>березня</a:t>
            </a:r>
            <a:r>
              <a:rPr lang="ru-RU" sz="6000" dirty="0" smtClean="0"/>
              <a:t> 1943 року. </a:t>
            </a:r>
            <a:r>
              <a:rPr lang="ru-RU" sz="6000" dirty="0" err="1" smtClean="0"/>
              <a:t>Задум</a:t>
            </a:r>
            <a:r>
              <a:rPr lang="ru-RU" sz="6000" dirty="0" smtClean="0"/>
              <a:t> </a:t>
            </a:r>
            <a:r>
              <a:rPr lang="ru-RU" sz="6000" dirty="0" err="1" smtClean="0"/>
              <a:t>був</a:t>
            </a:r>
            <a:r>
              <a:rPr lang="ru-RU" sz="6000" dirty="0" smtClean="0"/>
              <a:t> </a:t>
            </a:r>
            <a:r>
              <a:rPr lang="ru-RU" sz="6000" dirty="0" err="1" smtClean="0"/>
              <a:t>простий</a:t>
            </a:r>
            <a:r>
              <a:rPr lang="ru-RU" sz="6000" dirty="0" smtClean="0"/>
              <a:t>: </a:t>
            </a:r>
            <a:r>
              <a:rPr lang="ru-RU" sz="6000" dirty="0" err="1" smtClean="0"/>
              <a:t>підірвати</a:t>
            </a:r>
            <a:r>
              <a:rPr lang="ru-RU" sz="6000" dirty="0" smtClean="0"/>
              <a:t> фюрера в </a:t>
            </a:r>
            <a:r>
              <a:rPr lang="ru-RU" sz="6000" dirty="0" err="1" smtClean="0"/>
              <a:t>його</a:t>
            </a:r>
            <a:r>
              <a:rPr lang="ru-RU" sz="6000" dirty="0" smtClean="0"/>
              <a:t> </a:t>
            </a:r>
            <a:r>
              <a:rPr lang="ru-RU" sz="6000" dirty="0" err="1" smtClean="0"/>
              <a:t>власному</a:t>
            </a:r>
            <a:r>
              <a:rPr lang="ru-RU" sz="6000" dirty="0" smtClean="0"/>
              <a:t> </a:t>
            </a:r>
            <a:r>
              <a:rPr lang="ru-RU" sz="6000" dirty="0" err="1" smtClean="0"/>
              <a:t>літаку</a:t>
            </a:r>
            <a:r>
              <a:rPr lang="ru-RU" sz="6000" dirty="0" smtClean="0"/>
              <a:t> </a:t>
            </a:r>
            <a:r>
              <a:rPr lang="ru-RU" sz="6000" dirty="0" err="1" smtClean="0"/>
              <a:t>під</a:t>
            </a:r>
            <a:r>
              <a:rPr lang="ru-RU" sz="6000" dirty="0" smtClean="0"/>
              <a:t> час </a:t>
            </a:r>
            <a:r>
              <a:rPr lang="ru-RU" sz="6000" dirty="0" err="1" smtClean="0"/>
              <a:t>польоту</a:t>
            </a:r>
            <a:r>
              <a:rPr lang="ru-RU" sz="6000" dirty="0" smtClean="0"/>
              <a:t>, </a:t>
            </a:r>
            <a:r>
              <a:rPr lang="ru-RU" sz="6000" dirty="0" err="1" smtClean="0"/>
              <a:t>інсценувавши</a:t>
            </a:r>
            <a:r>
              <a:rPr lang="ru-RU" sz="6000" dirty="0" smtClean="0"/>
              <a:t> </a:t>
            </a:r>
            <a:r>
              <a:rPr lang="ru-RU" sz="6000" dirty="0" err="1" smtClean="0"/>
              <a:t>нещасний</a:t>
            </a:r>
            <a:r>
              <a:rPr lang="ru-RU" sz="6000" dirty="0" smtClean="0"/>
              <a:t> </a:t>
            </a:r>
            <a:r>
              <a:rPr lang="ru-RU" sz="6000" dirty="0" err="1" smtClean="0"/>
              <a:t>випадок</a:t>
            </a:r>
            <a:r>
              <a:rPr lang="ru-RU" sz="6000" dirty="0" smtClean="0"/>
              <a:t>.</a:t>
            </a:r>
            <a:endParaRPr lang="ru-RU" sz="6000" dirty="0"/>
          </a:p>
        </p:txBody>
      </p:sp>
      <p:pic>
        <p:nvPicPr>
          <p:cNvPr id="4" name="Picture 3" descr="C:\Users\1\Pictures\щгзщ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32656"/>
            <a:ext cx="20510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</a:t>
            </a:r>
            <a:r>
              <a:rPr lang="ru-RU" dirty="0" smtClean="0"/>
              <a:t>Моя </a:t>
            </a:r>
            <a:r>
              <a:rPr lang="ru-RU" dirty="0" err="1" smtClean="0"/>
              <a:t>боротьба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725560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  </a:t>
            </a:r>
            <a:r>
              <a:rPr lang="vi-VN" dirty="0" smtClean="0"/>
              <a:t>«Моя́ боротьба́» ( </a:t>
            </a:r>
            <a:r>
              <a:rPr lang="en-US" dirty="0" smtClean="0"/>
              <a:t>Mein </a:t>
            </a:r>
            <a:r>
              <a:rPr lang="en-US" dirty="0" err="1" smtClean="0"/>
              <a:t>Kampf</a:t>
            </a:r>
            <a:r>
              <a:rPr lang="en-US" dirty="0" smtClean="0"/>
              <a:t>) — </a:t>
            </a:r>
            <a:r>
              <a:rPr lang="vi-VN" dirty="0" smtClean="0"/>
              <a:t>книга Адольфа Гітлера, яка стала ідеологічною основою німецького націонал-соціалізму. Вперше опублікована в 1925 році.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005064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434211"/>
            <a:ext cx="2592288" cy="242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Цікаві факти про Адольфа Гітлера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  </a:t>
            </a:r>
            <a:r>
              <a:rPr lang="ru-RU" dirty="0" err="1" smtClean="0"/>
              <a:t>Гітлер</a:t>
            </a:r>
            <a:r>
              <a:rPr lang="ru-RU" dirty="0" smtClean="0"/>
              <a:t> – </a:t>
            </a:r>
            <a:r>
              <a:rPr lang="ru-RU" dirty="0" err="1" smtClean="0"/>
              <a:t>єдиний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політик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виконав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передвиборчі</a:t>
            </a:r>
            <a:r>
              <a:rPr lang="ru-RU" dirty="0" smtClean="0"/>
              <a:t> </a:t>
            </a:r>
            <a:r>
              <a:rPr lang="ru-RU" dirty="0" err="1" smtClean="0"/>
              <a:t>обіцянки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приходу до </a:t>
            </a:r>
            <a:r>
              <a:rPr lang="ru-RU" dirty="0" err="1" smtClean="0"/>
              <a:t>влади</a:t>
            </a:r>
            <a:r>
              <a:rPr lang="ru-RU" dirty="0" smtClean="0"/>
              <a:t> в 1933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err="1" smtClean="0"/>
              <a:t>Особистий</a:t>
            </a:r>
            <a:r>
              <a:rPr lang="ru-RU" dirty="0" smtClean="0"/>
              <a:t> фотограф </a:t>
            </a:r>
            <a:r>
              <a:rPr lang="ru-RU" dirty="0" err="1" smtClean="0"/>
              <a:t>Гітлера</a:t>
            </a:r>
            <a:r>
              <a:rPr lang="ru-RU" dirty="0" smtClean="0"/>
              <a:t> </a:t>
            </a:r>
            <a:r>
              <a:rPr lang="ru-RU" dirty="0" err="1" smtClean="0"/>
              <a:t>Генріх</a:t>
            </a:r>
            <a:r>
              <a:rPr lang="ru-RU" dirty="0" smtClean="0"/>
              <a:t> Гофман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книзі</a:t>
            </a:r>
            <a:r>
              <a:rPr lang="ru-RU" dirty="0" smtClean="0"/>
              <a:t> "</a:t>
            </a:r>
            <a:r>
              <a:rPr lang="en-US" dirty="0" smtClean="0"/>
              <a:t>Hitler Was My Friend" ("</a:t>
            </a:r>
            <a:r>
              <a:rPr lang="ru-RU" dirty="0" err="1" smtClean="0"/>
              <a:t>Гітлер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моїм</a:t>
            </a:r>
            <a:r>
              <a:rPr lang="ru-RU" dirty="0" smtClean="0"/>
              <a:t> другом") </a:t>
            </a:r>
            <a:r>
              <a:rPr lang="ru-RU" dirty="0" err="1" smtClean="0"/>
              <a:t>пише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, як видно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багатох</a:t>
            </a:r>
            <a:r>
              <a:rPr lang="ru-RU" dirty="0" smtClean="0"/>
              <a:t> </a:t>
            </a:r>
            <a:r>
              <a:rPr lang="ru-RU" dirty="0" err="1" smtClean="0"/>
              <a:t>фотографій</a:t>
            </a:r>
            <a:r>
              <a:rPr lang="ru-RU" dirty="0" smtClean="0"/>
              <a:t> </a:t>
            </a:r>
            <a:r>
              <a:rPr lang="ru-RU" dirty="0" err="1" smtClean="0"/>
              <a:t>Гітлера</a:t>
            </a:r>
            <a:r>
              <a:rPr lang="ru-RU" dirty="0" smtClean="0"/>
              <a:t>, вождь часто </a:t>
            </a:r>
            <a:r>
              <a:rPr lang="ru-RU" dirty="0" err="1" smtClean="0"/>
              <a:t>експериментував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образом. "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Гітлер</a:t>
            </a:r>
            <a:r>
              <a:rPr lang="ru-RU" dirty="0" smtClean="0"/>
              <a:t> для </a:t>
            </a:r>
            <a:r>
              <a:rPr lang="ru-RU" dirty="0" err="1" smtClean="0"/>
              <a:t>свого</a:t>
            </a:r>
            <a:r>
              <a:rPr lang="ru-RU" dirty="0" smtClean="0"/>
              <a:t> часу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сучасним</a:t>
            </a:r>
            <a:r>
              <a:rPr lang="ru-RU" dirty="0" smtClean="0"/>
              <a:t> </a:t>
            </a:r>
            <a:r>
              <a:rPr lang="ru-RU" dirty="0" err="1" smtClean="0"/>
              <a:t>політиком</a:t>
            </a:r>
            <a:r>
              <a:rPr lang="ru-RU" dirty="0" smtClean="0"/>
              <a:t>".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В 1938 </a:t>
            </a:r>
            <a:r>
              <a:rPr lang="ru-RU" dirty="0" err="1" smtClean="0"/>
              <a:t>році</a:t>
            </a:r>
            <a:r>
              <a:rPr lang="ru-RU" dirty="0" smtClean="0"/>
              <a:t> журнал </a:t>
            </a:r>
            <a:r>
              <a:rPr lang="ru-RU" dirty="0" err="1" smtClean="0"/>
              <a:t>Time</a:t>
            </a:r>
            <a:r>
              <a:rPr lang="ru-RU" dirty="0" smtClean="0"/>
              <a:t> назвав </a:t>
            </a:r>
            <a:r>
              <a:rPr lang="ru-RU" dirty="0" err="1" smtClean="0"/>
              <a:t>Гітлера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 року. До </a:t>
            </a:r>
            <a:r>
              <a:rPr lang="ru-RU" dirty="0" err="1" smtClean="0"/>
              <a:t>речі</a:t>
            </a:r>
            <a:r>
              <a:rPr lang="ru-RU" dirty="0" smtClean="0"/>
              <a:t>, в </a:t>
            </a:r>
            <a:r>
              <a:rPr lang="ru-RU" dirty="0" err="1" smtClean="0"/>
              <a:t>наступному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Time</a:t>
            </a:r>
            <a:r>
              <a:rPr lang="ru-RU" dirty="0" smtClean="0"/>
              <a:t> </a:t>
            </a:r>
            <a:r>
              <a:rPr lang="ru-RU" dirty="0" err="1" smtClean="0"/>
              <a:t>помістив</a:t>
            </a:r>
            <a:r>
              <a:rPr lang="ru-RU" dirty="0" smtClean="0"/>
              <a:t> на свою </a:t>
            </a:r>
            <a:r>
              <a:rPr lang="ru-RU" dirty="0" err="1" smtClean="0"/>
              <a:t>обкладинку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Йосипа</a:t>
            </a:r>
            <a:r>
              <a:rPr lang="ru-RU" dirty="0" smtClean="0"/>
              <a:t> </a:t>
            </a:r>
            <a:r>
              <a:rPr lang="ru-RU" dirty="0" err="1" smtClean="0"/>
              <a:t>Сталіна</a:t>
            </a:r>
            <a:r>
              <a:rPr lang="ru-RU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err="1" smtClean="0"/>
              <a:t>Гітлер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Єва</a:t>
            </a:r>
            <a:r>
              <a:rPr lang="ru-RU" dirty="0" smtClean="0"/>
              <a:t> Браун </a:t>
            </a:r>
            <a:r>
              <a:rPr lang="ru-RU" dirty="0" err="1" smtClean="0"/>
              <a:t>одружилися</a:t>
            </a:r>
            <a:r>
              <a:rPr lang="ru-RU" dirty="0" smtClean="0"/>
              <a:t> в 1945 </a:t>
            </a:r>
            <a:r>
              <a:rPr lang="ru-RU" dirty="0" err="1" smtClean="0"/>
              <a:t>році</a:t>
            </a:r>
            <a:r>
              <a:rPr lang="ru-RU" dirty="0" smtClean="0"/>
              <a:t>, за 36 годин до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. </a:t>
            </a:r>
            <a:r>
              <a:rPr lang="ru-RU" dirty="0" err="1" smtClean="0"/>
              <a:t>Єві</a:t>
            </a:r>
            <a:r>
              <a:rPr lang="ru-RU" dirty="0" smtClean="0"/>
              <a:t> Браун на той час </a:t>
            </a:r>
            <a:r>
              <a:rPr lang="ru-RU" dirty="0" err="1" smtClean="0"/>
              <a:t>було</a:t>
            </a:r>
            <a:r>
              <a:rPr lang="ru-RU" dirty="0" smtClean="0"/>
              <a:t> 33 роки, </a:t>
            </a:r>
            <a:r>
              <a:rPr lang="ru-RU" dirty="0" err="1" smtClean="0"/>
              <a:t>Адольфові</a:t>
            </a:r>
            <a:r>
              <a:rPr lang="ru-RU" dirty="0" smtClean="0"/>
              <a:t> – 56.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err="1" smtClean="0"/>
              <a:t>Існує</a:t>
            </a:r>
            <a:r>
              <a:rPr lang="ru-RU" dirty="0" smtClean="0"/>
              <a:t> низка </a:t>
            </a:r>
            <a:r>
              <a:rPr lang="ru-RU" dirty="0" err="1" smtClean="0"/>
              <a:t>конспірологічних</a:t>
            </a:r>
            <a:r>
              <a:rPr lang="ru-RU" dirty="0" smtClean="0"/>
              <a:t> </a:t>
            </a:r>
            <a:r>
              <a:rPr lang="ru-RU" dirty="0" err="1" smtClean="0"/>
              <a:t>версій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стверджують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Гітлер</a:t>
            </a:r>
            <a:r>
              <a:rPr lang="ru-RU" dirty="0" smtClean="0"/>
              <a:t> не </a:t>
            </a:r>
            <a:r>
              <a:rPr lang="ru-RU" dirty="0" err="1" smtClean="0"/>
              <a:t>покінчив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самогубством</a:t>
            </a:r>
            <a:r>
              <a:rPr lang="ru-RU" dirty="0" smtClean="0"/>
              <a:t>, а </a:t>
            </a:r>
            <a:r>
              <a:rPr lang="ru-RU" dirty="0" err="1" smtClean="0"/>
              <a:t>втік</a:t>
            </a:r>
            <a:r>
              <a:rPr lang="ru-RU" dirty="0" smtClean="0"/>
              <a:t>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найпопулярнішої</a:t>
            </a:r>
            <a:r>
              <a:rPr lang="ru-RU" dirty="0" smtClean="0"/>
              <a:t> </a:t>
            </a:r>
            <a:r>
              <a:rPr lang="ru-RU" dirty="0" err="1" smtClean="0"/>
              <a:t>версії</a:t>
            </a:r>
            <a:r>
              <a:rPr lang="ru-RU" dirty="0" smtClean="0"/>
              <a:t>, фюрер та </a:t>
            </a:r>
            <a:r>
              <a:rPr lang="ru-RU" dirty="0" err="1" smtClean="0"/>
              <a:t>Єва</a:t>
            </a:r>
            <a:r>
              <a:rPr lang="ru-RU" dirty="0" smtClean="0"/>
              <a:t> Браун, </a:t>
            </a:r>
            <a:r>
              <a:rPr lang="ru-RU" dirty="0" err="1" smtClean="0"/>
              <a:t>залишивши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себе </a:t>
            </a:r>
            <a:r>
              <a:rPr lang="ru-RU" dirty="0" err="1" smtClean="0"/>
              <a:t>двійників</a:t>
            </a:r>
            <a:r>
              <a:rPr lang="ru-RU" dirty="0" smtClean="0"/>
              <a:t>, </a:t>
            </a:r>
            <a:r>
              <a:rPr lang="ru-RU" dirty="0" err="1" smtClean="0"/>
              <a:t>втікли</a:t>
            </a:r>
            <a:r>
              <a:rPr lang="ru-RU" dirty="0" smtClean="0"/>
              <a:t> до </a:t>
            </a:r>
            <a:r>
              <a:rPr lang="ru-RU" dirty="0" err="1" smtClean="0"/>
              <a:t>Південної</a:t>
            </a:r>
            <a:r>
              <a:rPr lang="ru-RU" dirty="0" smtClean="0"/>
              <a:t> Америки, де прожили </a:t>
            </a:r>
            <a:r>
              <a:rPr lang="ru-RU" dirty="0" err="1" smtClean="0"/>
              <a:t>спокійно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чужими </a:t>
            </a:r>
            <a:r>
              <a:rPr lang="ru-RU" dirty="0" err="1" smtClean="0"/>
              <a:t>іменами</a:t>
            </a:r>
            <a:r>
              <a:rPr lang="ru-RU" dirty="0" smtClean="0"/>
              <a:t> до </a:t>
            </a:r>
            <a:r>
              <a:rPr lang="ru-RU" dirty="0" err="1" smtClean="0"/>
              <a:t>глибокої</a:t>
            </a:r>
            <a:r>
              <a:rPr lang="ru-RU" dirty="0" smtClean="0"/>
              <a:t> </a:t>
            </a:r>
            <a:r>
              <a:rPr lang="ru-RU" dirty="0" err="1" smtClean="0"/>
              <a:t>старості</a:t>
            </a:r>
            <a:r>
              <a:rPr lang="ru-RU" dirty="0" smtClean="0"/>
              <a:t>. На фото </a:t>
            </a:r>
            <a:r>
              <a:rPr lang="ru-RU" dirty="0" err="1" smtClean="0"/>
              <a:t>нібито</a:t>
            </a:r>
            <a:r>
              <a:rPr lang="ru-RU" dirty="0" smtClean="0"/>
              <a:t> 75-річний </a:t>
            </a:r>
            <a:r>
              <a:rPr lang="ru-RU" dirty="0" err="1" smtClean="0"/>
              <a:t>Гітлер</a:t>
            </a:r>
            <a:r>
              <a:rPr lang="ru-RU" dirty="0" smtClean="0"/>
              <a:t> на смертному </a:t>
            </a:r>
            <a:r>
              <a:rPr lang="ru-RU" dirty="0" err="1" smtClean="0"/>
              <a:t>одрі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76672"/>
            <a:ext cx="7787208" cy="186146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dirty="0" smtClean="0"/>
              <a:t>  ФБР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вважала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Гітлер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втекти</a:t>
            </a:r>
            <a:r>
              <a:rPr lang="ru-RU" dirty="0" smtClean="0"/>
              <a:t>, а тому </a:t>
            </a:r>
            <a:r>
              <a:rPr lang="ru-RU" dirty="0" err="1" smtClean="0"/>
              <a:t>поширювала</a:t>
            </a:r>
            <a:r>
              <a:rPr lang="ru-RU" dirty="0" smtClean="0"/>
              <a:t> ось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фотороботи</a:t>
            </a:r>
            <a:r>
              <a:rPr lang="ru-RU" dirty="0" smtClean="0"/>
              <a:t>, де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зображені</a:t>
            </a:r>
            <a:r>
              <a:rPr lang="ru-RU" dirty="0" smtClean="0"/>
              <a:t> </a:t>
            </a:r>
            <a:r>
              <a:rPr lang="ru-RU" dirty="0" err="1" smtClean="0"/>
              <a:t>можливі</a:t>
            </a:r>
            <a:r>
              <a:rPr lang="ru-RU" dirty="0" smtClean="0"/>
              <a:t> </a:t>
            </a:r>
            <a:r>
              <a:rPr lang="ru-RU" dirty="0" err="1" smtClean="0"/>
              <a:t>варіанти</a:t>
            </a:r>
            <a:r>
              <a:rPr lang="ru-RU" dirty="0" smtClean="0"/>
              <a:t> </a:t>
            </a:r>
            <a:r>
              <a:rPr lang="ru-RU" dirty="0" err="1" smtClean="0"/>
              <a:t>вигляду</a:t>
            </a:r>
            <a:r>
              <a:rPr lang="ru-RU" dirty="0" smtClean="0"/>
              <a:t> Адольфа </a:t>
            </a:r>
            <a:r>
              <a:rPr lang="ru-RU" dirty="0" err="1" smtClean="0"/>
              <a:t>Гітлера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4718298" cy="387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64</TotalTime>
  <Words>1314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Слайд 1</vt:lpstr>
      <vt:lpstr>Дитинство та юність</vt:lpstr>
      <vt:lpstr>Слайд 3</vt:lpstr>
      <vt:lpstr>На шляху до влади</vt:lpstr>
      <vt:lpstr>Друга світова війна</vt:lpstr>
      <vt:lpstr>Замахи на Гітлера</vt:lpstr>
      <vt:lpstr>“Моя боротьба”</vt:lpstr>
      <vt:lpstr>Цікаві факти про Адольфа Гітлера</vt:lpstr>
      <vt:lpstr>Слайд 9</vt:lpstr>
      <vt:lpstr>Слайд 10</vt:lpstr>
      <vt:lpstr>Слайд 11</vt:lpstr>
      <vt:lpstr>Слайд 12</vt:lpstr>
      <vt:lpstr>Смерть Адольфа Гітлера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</cp:revision>
  <dcterms:modified xsi:type="dcterms:W3CDTF">2013-05-01T14:36:24Z</dcterms:modified>
</cp:coreProperties>
</file>