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C413B-172B-4089-8051-6BD0BD764CCB}" type="datetimeFigureOut">
              <a:rPr lang="ru-RU" smtClean="0"/>
              <a:t>03.11.2014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CA904-96E7-4586-BD9A-12DBFB52D791}" type="slidenum">
              <a:rPr lang="ru-RU" smtClean="0"/>
              <a:t>‹#›</a:t>
            </a:fld>
            <a:endParaRPr lang="ru-RU"/>
          </a:p>
        </p:txBody>
      </p:sp>
    </p:spTree>
    <p:extLst>
      <p:ext uri="{BB962C8B-B14F-4D97-AF65-F5344CB8AC3E}">
        <p14:creationId xmlns:p14="http://schemas.microsoft.com/office/powerpoint/2010/main" val="378915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7CA904-96E7-4586-BD9A-12DBFB52D791}" type="slidenum">
              <a:rPr lang="ru-RU" smtClean="0"/>
              <a:t>7</a:t>
            </a:fld>
            <a:endParaRPr lang="ru-RU"/>
          </a:p>
        </p:txBody>
      </p:sp>
    </p:spTree>
    <p:extLst>
      <p:ext uri="{BB962C8B-B14F-4D97-AF65-F5344CB8AC3E}">
        <p14:creationId xmlns:p14="http://schemas.microsoft.com/office/powerpoint/2010/main" val="3234782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B991A72-EEE0-4D41-A6E9-04F2AC0E33C4}" type="datetimeFigureOut">
              <a:rPr lang="ru-RU" smtClean="0"/>
              <a:t>03.11.2014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D2D3C5A2-BE82-4E86-8B3A-FE3AABEB0085}"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53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991A72-EEE0-4D41-A6E9-04F2AC0E33C4}" type="datetimeFigureOut">
              <a:rPr lang="ru-RU" smtClean="0"/>
              <a:t>03.11.2014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D3C5A2-BE82-4E86-8B3A-FE3AABEB0085}" type="slidenum">
              <a:rPr lang="ru-RU" smtClean="0"/>
              <a:t>‹#›</a:t>
            </a:fld>
            <a:endParaRPr lang="ru-RU"/>
          </a:p>
        </p:txBody>
      </p:sp>
    </p:spTree>
    <p:extLst>
      <p:ext uri="{BB962C8B-B14F-4D97-AF65-F5344CB8AC3E}">
        <p14:creationId xmlns:p14="http://schemas.microsoft.com/office/powerpoint/2010/main" val="25344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991A72-EEE0-4D41-A6E9-04F2AC0E33C4}" type="datetimeFigureOut">
              <a:rPr lang="ru-RU" smtClean="0"/>
              <a:t>03.11.2014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D3C5A2-BE82-4E86-8B3A-FE3AABEB0085}"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79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991A72-EEE0-4D41-A6E9-04F2AC0E33C4}" type="datetimeFigureOut">
              <a:rPr lang="ru-RU" smtClean="0"/>
              <a:t>03.11.2014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D3C5A2-BE82-4E86-8B3A-FE3AABEB0085}"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7081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991A72-EEE0-4D41-A6E9-04F2AC0E33C4}" type="datetimeFigureOut">
              <a:rPr lang="ru-RU" smtClean="0"/>
              <a:t>03.11.2014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D3C5A2-BE82-4E86-8B3A-FE3AABEB0085}" type="slidenum">
              <a:rPr lang="ru-RU" smtClean="0"/>
              <a:t>‹#›</a:t>
            </a:fld>
            <a:endParaRPr lang="ru-RU"/>
          </a:p>
        </p:txBody>
      </p:sp>
    </p:spTree>
    <p:extLst>
      <p:ext uri="{BB962C8B-B14F-4D97-AF65-F5344CB8AC3E}">
        <p14:creationId xmlns:p14="http://schemas.microsoft.com/office/powerpoint/2010/main" val="512886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991A72-EEE0-4D41-A6E9-04F2AC0E33C4}" type="datetimeFigureOut">
              <a:rPr lang="ru-RU" smtClean="0"/>
              <a:t>03.11.2014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D3C5A2-BE82-4E86-8B3A-FE3AABEB0085}"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768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991A72-EEE0-4D41-A6E9-04F2AC0E33C4}" type="datetimeFigureOut">
              <a:rPr lang="ru-RU" smtClean="0"/>
              <a:t>03.11.2014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D3C5A2-BE82-4E86-8B3A-FE3AABEB0085}"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632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991A72-EEE0-4D41-A6E9-04F2AC0E33C4}" type="datetimeFigureOut">
              <a:rPr lang="ru-RU" smtClean="0"/>
              <a:t>03.11.2014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D3C5A2-BE82-4E86-8B3A-FE3AABEB008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25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991A72-EEE0-4D41-A6E9-04F2AC0E33C4}" type="datetimeFigureOut">
              <a:rPr lang="ru-RU" smtClean="0"/>
              <a:t>03.11.2014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D3C5A2-BE82-4E86-8B3A-FE3AABEB0085}"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28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991A72-EEE0-4D41-A6E9-04F2AC0E33C4}" type="datetimeFigureOut">
              <a:rPr lang="ru-RU" smtClean="0"/>
              <a:t>03.11.2014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D3C5A2-BE82-4E86-8B3A-FE3AABEB0085}" type="slidenum">
              <a:rPr lang="ru-RU" smtClean="0"/>
              <a:t>‹#›</a:t>
            </a:fld>
            <a:endParaRPr lang="ru-RU"/>
          </a:p>
        </p:txBody>
      </p:sp>
    </p:spTree>
    <p:extLst>
      <p:ext uri="{BB962C8B-B14F-4D97-AF65-F5344CB8AC3E}">
        <p14:creationId xmlns:p14="http://schemas.microsoft.com/office/powerpoint/2010/main" val="23137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991A72-EEE0-4D41-A6E9-04F2AC0E33C4}" type="datetimeFigureOut">
              <a:rPr lang="ru-RU" smtClean="0"/>
              <a:t>03.11.2014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D3C5A2-BE82-4E86-8B3A-FE3AABEB0085}"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3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B991A72-EEE0-4D41-A6E9-04F2AC0E33C4}" type="datetimeFigureOut">
              <a:rPr lang="ru-RU" smtClean="0"/>
              <a:t>03.11.2014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D3C5A2-BE82-4E86-8B3A-FE3AABEB0085}" type="slidenum">
              <a:rPr lang="ru-RU" smtClean="0"/>
              <a:t>‹#›</a:t>
            </a:fld>
            <a:endParaRPr lang="ru-RU"/>
          </a:p>
        </p:txBody>
      </p:sp>
    </p:spTree>
    <p:extLst>
      <p:ext uri="{BB962C8B-B14F-4D97-AF65-F5344CB8AC3E}">
        <p14:creationId xmlns:p14="http://schemas.microsoft.com/office/powerpoint/2010/main" val="135607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B991A72-EEE0-4D41-A6E9-04F2AC0E33C4}" type="datetimeFigureOut">
              <a:rPr lang="ru-RU" smtClean="0"/>
              <a:t>03.11.2014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2D3C5A2-BE82-4E86-8B3A-FE3AABEB0085}"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97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B991A72-EEE0-4D41-A6E9-04F2AC0E33C4}" type="datetimeFigureOut">
              <a:rPr lang="ru-RU" smtClean="0"/>
              <a:t>03.11.2014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2D3C5A2-BE82-4E86-8B3A-FE3AABEB008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347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91A72-EEE0-4D41-A6E9-04F2AC0E33C4}" type="datetimeFigureOut">
              <a:rPr lang="ru-RU" smtClean="0"/>
              <a:t>03.11.2014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2D3C5A2-BE82-4E86-8B3A-FE3AABEB0085}" type="slidenum">
              <a:rPr lang="ru-RU" smtClean="0"/>
              <a:t>‹#›</a:t>
            </a:fld>
            <a:endParaRPr lang="ru-RU"/>
          </a:p>
        </p:txBody>
      </p:sp>
    </p:spTree>
    <p:extLst>
      <p:ext uri="{BB962C8B-B14F-4D97-AF65-F5344CB8AC3E}">
        <p14:creationId xmlns:p14="http://schemas.microsoft.com/office/powerpoint/2010/main" val="32927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991A72-EEE0-4D41-A6E9-04F2AC0E33C4}" type="datetimeFigureOut">
              <a:rPr lang="ru-RU" smtClean="0"/>
              <a:t>03.11.2014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D3C5A2-BE82-4E86-8B3A-FE3AABEB0085}"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018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991A72-EEE0-4D41-A6E9-04F2AC0E33C4}" type="datetimeFigureOut">
              <a:rPr lang="ru-RU" smtClean="0"/>
              <a:t>03.11.2014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D3C5A2-BE82-4E86-8B3A-FE3AABEB0085}" type="slidenum">
              <a:rPr lang="ru-RU" smtClean="0"/>
              <a:t>‹#›</a:t>
            </a:fld>
            <a:endParaRPr lang="ru-RU"/>
          </a:p>
        </p:txBody>
      </p:sp>
    </p:spTree>
    <p:extLst>
      <p:ext uri="{BB962C8B-B14F-4D97-AF65-F5344CB8AC3E}">
        <p14:creationId xmlns:p14="http://schemas.microsoft.com/office/powerpoint/2010/main" val="354851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991A72-EEE0-4D41-A6E9-04F2AC0E33C4}" type="datetimeFigureOut">
              <a:rPr lang="ru-RU" smtClean="0"/>
              <a:t>03.11.2014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D3C5A2-BE82-4E86-8B3A-FE3AABEB0085}" type="slidenum">
              <a:rPr lang="ru-RU" smtClean="0"/>
              <a:t>‹#›</a:t>
            </a:fld>
            <a:endParaRPr lang="ru-RU"/>
          </a:p>
        </p:txBody>
      </p:sp>
    </p:spTree>
    <p:extLst>
      <p:ext uri="{BB962C8B-B14F-4D97-AF65-F5344CB8AC3E}">
        <p14:creationId xmlns:p14="http://schemas.microsoft.com/office/powerpoint/2010/main" val="2779411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k.wikipedia.org/wiki/XX_%D0%B7%27%D1%97%D0%B7%D0%B4_%D0%9A%D0%9F%D0%A0%D0%A1"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uk.wikipedia.org/wiki/%D0%A7%D0%9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hyperlink" Target="http://uk.wikipedia.org/wiki/%D0%95%D0%BD%D0%B2%D0%B5%D1%80_%D0%A5%D0%BE%D0%B4%D0%B6%D0%B0" TargetMode="Externa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hyperlink" Target="http://uk.wikipedia.org/wiki/%D0%9C%D0%B0%D0%BE_%D0%A6%D0%B7%D0%B5%D0%B4%D1%83%D0%BD" TargetMode="External"/><Relationship Id="rId5" Type="http://schemas.openxmlformats.org/officeDocument/2006/relationships/hyperlink" Target="http://uk.wikipedia.org/wiki/%D0%99%D0%BE%D1%81%D0%B8%D0%BF_%D0%91%D1%80%D0%BE%D0%B7_%D0%A2%D1%96%D1%82%D0%BE" TargetMode="Externa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hyperlink" Target="http://uk.wikipedia.org/wiki/%D0%9A%D0%B0%D1%80%D0%B8%D0%B1%D1%81%D1%8C%D0%BA%D0%B0_%D0%BA%D1%80%D0%B8%D0%B7%D0%B0" TargetMode="Externa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uk.wikipedia.org/wiki/1940-%D0%B2%D1%96" TargetMode="External"/><Relationship Id="rId13" Type="http://schemas.openxmlformats.org/officeDocument/2006/relationships/hyperlink" Target="http://uk.wikipedia.org/wiki/%D0%94%D0%B2%D0%B0%D0%B9%D1%82_%D0%95%D0%B9%D0%B7%D0%B5%D0%BD%D0%B3%D0%B0%D0%B2%D0%B5%D1%80" TargetMode="External"/><Relationship Id="rId3" Type="http://schemas.openxmlformats.org/officeDocument/2006/relationships/image" Target="../media/image12.jpg"/><Relationship Id="rId7" Type="http://schemas.openxmlformats.org/officeDocument/2006/relationships/hyperlink" Target="http://uk.wikipedia.org/wiki/1930-%D1%82%D1%96" TargetMode="External"/><Relationship Id="rId12" Type="http://schemas.openxmlformats.org/officeDocument/2006/relationships/hyperlink" Target="http://uk.wikipedia.org/wiki/%D0%96%D0%B5%D0%BD%D0%B5%D0%B2%D0%B0" TargetMode="External"/><Relationship Id="rId17" Type="http://schemas.openxmlformats.org/officeDocument/2006/relationships/hyperlink" Target="http://uk.wikipedia.org/wiki/%D0%9A%D1%96%D0%BD%D0%BE" TargetMode="External"/><Relationship Id="rId2" Type="http://schemas.openxmlformats.org/officeDocument/2006/relationships/notesSlide" Target="../notesSlides/notesSlide1.xml"/><Relationship Id="rId16" Type="http://schemas.openxmlformats.org/officeDocument/2006/relationships/hyperlink" Target="http://uk.wikipedia.org/wiki/%D0%9B%D1%96%D1%82%D0%B5%D1%80%D0%B0%D1%82%D1%83%D1%80%D0%B0" TargetMode="Externa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hyperlink" Target="http://uk.wikipedia.org/wiki/%D0%90%D0%B2%D1%81%D1%82%D1%80%D1%96%D1%8F" TargetMode="External"/><Relationship Id="rId5" Type="http://schemas.openxmlformats.org/officeDocument/2006/relationships/image" Target="../media/image14.jpg"/><Relationship Id="rId15" Type="http://schemas.openxmlformats.org/officeDocument/2006/relationships/hyperlink" Target="http://uk.wikipedia.org/wiki/%D0%A4%D1%80%D0%B0%D0%BD%D1%86%D1%96%D1%8F" TargetMode="External"/><Relationship Id="rId10" Type="http://schemas.openxmlformats.org/officeDocument/2006/relationships/hyperlink" Target="http://uk.wikipedia.org/wiki/%D0%A3%D0%B3%D0%BE%D1%80%D1%89%D0%B8%D0%BD%D0%B0" TargetMode="External"/><Relationship Id="rId4" Type="http://schemas.openxmlformats.org/officeDocument/2006/relationships/image" Target="../media/image13.jpg"/><Relationship Id="rId9" Type="http://schemas.openxmlformats.org/officeDocument/2006/relationships/hyperlink" Target="http://uk.wikipedia.org/wiki/%D0%86%D0%BC%D1%80%D0%B5_%D0%9D%D0%B0%D0%B4%D1%8C" TargetMode="External"/><Relationship Id="rId14" Type="http://schemas.openxmlformats.org/officeDocument/2006/relationships/hyperlink" Target="http://uk.wikipedia.org/wiki/%D0%92%D0%B5%D0%BB%D0%B8%D0%BA%D0%BE%D0%B1%D1%80%D0%B8%D1%82%D0%B0%D0%BD%D1%96%D1%8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hyperlink" Target="http://uk.wikipedia.org/wiki/%D0%A5%D1%80%D1%83%D1%89%D0%BE%D0%B2%D1%81%D1%8C%D0%BA%D0%B0_%D0%B2%D1%96%D0%B4%D0%BB%D0%B8%D0%B3%D0%B0#cite_note-2" TargetMode="Externa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hyperlink" Target="http://uk.wikipedia.org/wiki/XX_%D0%B7%27%D1%97%D0%B7%D0%B4_%D0%9A%D0%9F%D0%A0%D0%A1"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uk.wikipedia.org/wiki/%D0%A7%D0%9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97290" y="2074460"/>
            <a:ext cx="7724632" cy="4421874"/>
          </a:xfrm>
        </p:spPr>
        <p:txBody>
          <a:bodyPr/>
          <a:lstStyle/>
          <a:p>
            <a:r>
              <a:rPr lang="ru-RU" sz="4400" b="1" dirty="0" err="1">
                <a:solidFill>
                  <a:schemeClr val="tx2">
                    <a:lumMod val="50000"/>
                    <a:lumOff val="50000"/>
                  </a:schemeClr>
                </a:solidFill>
              </a:rPr>
              <a:t>Боротьба</a:t>
            </a:r>
            <a:r>
              <a:rPr lang="ru-RU" sz="4400" b="1" dirty="0">
                <a:solidFill>
                  <a:schemeClr val="tx2">
                    <a:lumMod val="50000"/>
                    <a:lumOff val="50000"/>
                  </a:schemeClr>
                </a:solidFill>
              </a:rPr>
              <a:t> за </a:t>
            </a:r>
            <a:r>
              <a:rPr lang="ru-RU" sz="4400" b="1" dirty="0" err="1">
                <a:solidFill>
                  <a:schemeClr val="tx2">
                    <a:lumMod val="50000"/>
                    <a:lumOff val="50000"/>
                  </a:schemeClr>
                </a:solidFill>
              </a:rPr>
              <a:t>владу</a:t>
            </a:r>
            <a:r>
              <a:rPr lang="ru-RU" sz="4400" b="1" dirty="0">
                <a:solidFill>
                  <a:schemeClr val="tx2">
                    <a:lumMod val="50000"/>
                    <a:lumOff val="50000"/>
                  </a:schemeClr>
                </a:solidFill>
              </a:rPr>
              <a:t> </a:t>
            </a:r>
            <a:r>
              <a:rPr lang="uk-UA" sz="4400" b="1" dirty="0">
                <a:solidFill>
                  <a:schemeClr val="tx2">
                    <a:lumMod val="50000"/>
                    <a:lumOff val="50000"/>
                  </a:schemeClr>
                </a:solidFill>
              </a:rPr>
              <a:t>в Кремлі. Хрущовська Відлига. </a:t>
            </a:r>
            <a:r>
              <a:rPr lang="uk-UA" sz="4400" b="1" dirty="0" err="1">
                <a:solidFill>
                  <a:schemeClr val="tx2">
                    <a:lumMod val="50000"/>
                    <a:lumOff val="50000"/>
                  </a:schemeClr>
                </a:solidFill>
              </a:rPr>
              <a:t>Ліберизація</a:t>
            </a:r>
            <a:r>
              <a:rPr lang="uk-UA" sz="4400" b="1" dirty="0">
                <a:solidFill>
                  <a:schemeClr val="tx2">
                    <a:lumMod val="50000"/>
                    <a:lumOff val="50000"/>
                  </a:schemeClr>
                </a:solidFill>
              </a:rPr>
              <a:t> політики Кремля та </a:t>
            </a:r>
            <a:r>
              <a:rPr lang="uk-UA" sz="4400" b="1" dirty="0" err="1">
                <a:solidFill>
                  <a:schemeClr val="tx2">
                    <a:lumMod val="50000"/>
                    <a:lumOff val="50000"/>
                  </a:schemeClr>
                </a:solidFill>
              </a:rPr>
              <a:t>ліберизація</a:t>
            </a:r>
            <a:r>
              <a:rPr lang="uk-UA" sz="4400" b="1" dirty="0">
                <a:solidFill>
                  <a:schemeClr val="tx2">
                    <a:lumMod val="50000"/>
                    <a:lumOff val="50000"/>
                  </a:schemeClr>
                </a:solidFill>
              </a:rPr>
              <a:t> політики щодо </a:t>
            </a:r>
            <a:r>
              <a:rPr lang="uk-UA" sz="4400" b="1" dirty="0" err="1">
                <a:solidFill>
                  <a:schemeClr val="tx2">
                    <a:lumMod val="50000"/>
                    <a:lumOff val="50000"/>
                  </a:schemeClr>
                </a:solidFill>
              </a:rPr>
              <a:t>України.Передача</a:t>
            </a:r>
            <a:r>
              <a:rPr lang="uk-UA" sz="4400" b="1" dirty="0">
                <a:solidFill>
                  <a:schemeClr val="tx2">
                    <a:lumMod val="50000"/>
                    <a:lumOff val="50000"/>
                  </a:schemeClr>
                </a:solidFill>
              </a:rPr>
              <a:t> УРСР Кримської област</a:t>
            </a:r>
            <a:r>
              <a:rPr lang="uk-UA" sz="4000" b="1" dirty="0">
                <a:solidFill>
                  <a:schemeClr val="tx2">
                    <a:lumMod val="50000"/>
                    <a:lumOff val="50000"/>
                  </a:schemeClr>
                </a:solidFill>
              </a:rPr>
              <a:t>і</a:t>
            </a:r>
            <a:r>
              <a:rPr lang="ru-RU" sz="6000" b="1" dirty="0">
                <a:solidFill>
                  <a:schemeClr val="tx2">
                    <a:lumMod val="50000"/>
                    <a:lumOff val="50000"/>
                  </a:schemeClr>
                </a:solidFill>
              </a:rPr>
              <a:t/>
            </a:r>
            <a:br>
              <a:rPr lang="ru-RU" sz="6000" b="1" dirty="0">
                <a:solidFill>
                  <a:schemeClr val="tx2">
                    <a:lumMod val="50000"/>
                    <a:lumOff val="50000"/>
                  </a:schemeClr>
                </a:solidFill>
              </a:rPr>
            </a:br>
            <a:endParaRPr lang="ru-RU" sz="6000" b="1" dirty="0">
              <a:solidFill>
                <a:schemeClr val="tx2">
                  <a:lumMod val="50000"/>
                  <a:lumOff val="50000"/>
                </a:schemeClr>
              </a:solidFill>
            </a:endParaRPr>
          </a:p>
        </p:txBody>
      </p:sp>
    </p:spTree>
    <p:extLst>
      <p:ext uri="{BB962C8B-B14F-4D97-AF65-F5344CB8AC3E}">
        <p14:creationId xmlns:p14="http://schemas.microsoft.com/office/powerpoint/2010/main" val="23604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p:spPr>
      </p:pic>
      <p:sp>
        <p:nvSpPr>
          <p:cNvPr id="2" name="Заголовок 1"/>
          <p:cNvSpPr>
            <a:spLocks noGrp="1"/>
          </p:cNvSpPr>
          <p:nvPr>
            <p:ph type="title"/>
          </p:nvPr>
        </p:nvSpPr>
        <p:spPr>
          <a:xfrm>
            <a:off x="0" y="0"/>
            <a:ext cx="12192000" cy="6858000"/>
          </a:xfrm>
        </p:spPr>
        <p:txBody>
          <a:bodyPr>
            <a:normAutofit/>
          </a:bodyPr>
          <a:lstStyle/>
          <a:p>
            <a:r>
              <a:rPr lang="ru-RU" sz="3200" b="1" dirty="0" err="1">
                <a:solidFill>
                  <a:schemeClr val="tx1"/>
                </a:solidFill>
              </a:rPr>
              <a:t>Кульмінаційним</a:t>
            </a:r>
            <a:r>
              <a:rPr lang="ru-RU" sz="3200" b="1" dirty="0">
                <a:solidFill>
                  <a:schemeClr val="tx1"/>
                </a:solidFill>
              </a:rPr>
              <a:t> моментом «</a:t>
            </a:r>
            <a:r>
              <a:rPr lang="ru-RU" sz="3200" b="1" dirty="0" err="1">
                <a:solidFill>
                  <a:schemeClr val="tx1"/>
                </a:solidFill>
              </a:rPr>
              <a:t>відлиги</a:t>
            </a:r>
            <a:r>
              <a:rPr lang="ru-RU" sz="3200" b="1" dirty="0">
                <a:solidFill>
                  <a:schemeClr val="tx1"/>
                </a:solidFill>
              </a:rPr>
              <a:t>» став </a:t>
            </a:r>
            <a:r>
              <a:rPr lang="ru-RU" sz="3200" b="1" u="sng" dirty="0">
                <a:solidFill>
                  <a:schemeClr val="tx1"/>
                </a:solidFill>
                <a:hlinkClick r:id="rId3" tooltip="XX з'їзд КПРС"/>
              </a:rPr>
              <a:t>XX </a:t>
            </a:r>
            <a:r>
              <a:rPr lang="ru-RU" sz="3200" b="1" u="sng" dirty="0" err="1">
                <a:solidFill>
                  <a:schemeClr val="tx1"/>
                </a:solidFill>
                <a:hlinkClick r:id="rId3" tooltip="XX з'їзд КПРС"/>
              </a:rPr>
              <a:t>з'їзд</a:t>
            </a:r>
            <a:r>
              <a:rPr lang="ru-RU" sz="3200" b="1" u="sng" dirty="0">
                <a:solidFill>
                  <a:schemeClr val="tx1"/>
                </a:solidFill>
                <a:hlinkClick r:id="rId3" tooltip="XX з'їзд КПРС"/>
              </a:rPr>
              <a:t> КПРС</a:t>
            </a:r>
            <a:r>
              <a:rPr lang="ru-RU" sz="3200" b="1" dirty="0">
                <a:solidFill>
                  <a:schemeClr val="tx1"/>
                </a:solidFill>
              </a:rPr>
              <a:t> у лютому 1956 року. У </a:t>
            </a:r>
            <a:r>
              <a:rPr lang="ru-RU" sz="3200" b="1" dirty="0" err="1">
                <a:solidFill>
                  <a:schemeClr val="tx1"/>
                </a:solidFill>
              </a:rPr>
              <a:t>доповіді</a:t>
            </a:r>
            <a:r>
              <a:rPr lang="ru-RU" sz="3200" b="1" dirty="0">
                <a:solidFill>
                  <a:schemeClr val="tx1"/>
                </a:solidFill>
              </a:rPr>
              <a:t> на </a:t>
            </a:r>
            <a:r>
              <a:rPr lang="ru-RU" sz="3200" b="1" dirty="0" err="1">
                <a:solidFill>
                  <a:schemeClr val="tx1"/>
                </a:solidFill>
              </a:rPr>
              <a:t>закритому</a:t>
            </a:r>
            <a:r>
              <a:rPr lang="ru-RU" sz="3200" b="1" dirty="0">
                <a:solidFill>
                  <a:schemeClr val="tx1"/>
                </a:solidFill>
              </a:rPr>
              <a:t> </a:t>
            </a:r>
            <a:r>
              <a:rPr lang="ru-RU" sz="3200" b="1" dirty="0" err="1">
                <a:solidFill>
                  <a:schemeClr val="tx1"/>
                </a:solidFill>
              </a:rPr>
              <a:t>засіданні</a:t>
            </a:r>
            <a:r>
              <a:rPr lang="ru-RU" sz="3200" b="1" dirty="0">
                <a:solidFill>
                  <a:schemeClr val="tx1"/>
                </a:solidFill>
              </a:rPr>
              <a:t> М. </a:t>
            </a:r>
            <a:r>
              <a:rPr lang="ru-RU" sz="3200" b="1" dirty="0" err="1">
                <a:solidFill>
                  <a:schemeClr val="tx1"/>
                </a:solidFill>
              </a:rPr>
              <a:t>Хрущов</a:t>
            </a:r>
            <a:r>
              <a:rPr lang="ru-RU" sz="3200" b="1" dirty="0">
                <a:solidFill>
                  <a:schemeClr val="tx1"/>
                </a:solidFill>
              </a:rPr>
              <a:t> </a:t>
            </a:r>
            <a:r>
              <a:rPr lang="ru-RU" sz="3200" b="1" dirty="0" err="1">
                <a:solidFill>
                  <a:schemeClr val="tx1"/>
                </a:solidFill>
              </a:rPr>
              <a:t>вперше</a:t>
            </a:r>
            <a:r>
              <a:rPr lang="ru-RU" sz="3200" b="1" dirty="0">
                <a:solidFill>
                  <a:schemeClr val="tx1"/>
                </a:solidFill>
              </a:rPr>
              <a:t> </a:t>
            </a:r>
            <a:r>
              <a:rPr lang="ru-RU" sz="3200" b="1" dirty="0" err="1">
                <a:solidFill>
                  <a:schemeClr val="tx1"/>
                </a:solidFill>
              </a:rPr>
              <a:t>розкрив</a:t>
            </a:r>
            <a:r>
              <a:rPr lang="ru-RU" sz="3200" b="1" dirty="0">
                <a:solidFill>
                  <a:schemeClr val="tx1"/>
                </a:solidFill>
              </a:rPr>
              <a:t> </a:t>
            </a:r>
            <a:r>
              <a:rPr lang="ru-RU" sz="3200" b="1" dirty="0" err="1">
                <a:solidFill>
                  <a:schemeClr val="tx1"/>
                </a:solidFill>
              </a:rPr>
              <a:t>страхітливі</a:t>
            </a:r>
            <a:r>
              <a:rPr lang="ru-RU" sz="3200" b="1" dirty="0">
                <a:solidFill>
                  <a:schemeClr val="tx1"/>
                </a:solidFill>
              </a:rPr>
              <a:t> </a:t>
            </a:r>
            <a:r>
              <a:rPr lang="ru-RU" sz="3200" b="1" dirty="0" err="1">
                <a:solidFill>
                  <a:schemeClr val="tx1"/>
                </a:solidFill>
              </a:rPr>
              <a:t>злочини</a:t>
            </a:r>
            <a:r>
              <a:rPr lang="ru-RU" sz="3200" b="1" dirty="0">
                <a:solidFill>
                  <a:schemeClr val="tx1"/>
                </a:solidFill>
              </a:rPr>
              <a:t>, </a:t>
            </a:r>
            <a:r>
              <a:rPr lang="ru-RU" sz="3200" b="1" dirty="0" err="1">
                <a:solidFill>
                  <a:schemeClr val="tx1"/>
                </a:solidFill>
              </a:rPr>
              <a:t>скоєні</a:t>
            </a:r>
            <a:r>
              <a:rPr lang="ru-RU" sz="3200" b="1" dirty="0">
                <a:solidFill>
                  <a:schemeClr val="tx1"/>
                </a:solidFill>
              </a:rPr>
              <a:t> </a:t>
            </a:r>
            <a:r>
              <a:rPr lang="ru-RU" sz="3200" b="1" dirty="0" err="1">
                <a:solidFill>
                  <a:schemeClr val="tx1"/>
                </a:solidFill>
              </a:rPr>
              <a:t>Сталіним</a:t>
            </a:r>
            <a:r>
              <a:rPr lang="ru-RU" sz="3200" b="1" dirty="0">
                <a:solidFill>
                  <a:schemeClr val="tx1"/>
                </a:solidFill>
              </a:rPr>
              <a:t> та </a:t>
            </a:r>
            <a:r>
              <a:rPr lang="ru-RU" sz="3200" b="1" dirty="0" err="1">
                <a:solidFill>
                  <a:schemeClr val="tx1"/>
                </a:solidFill>
              </a:rPr>
              <a:t>його</a:t>
            </a:r>
            <a:r>
              <a:rPr lang="ru-RU" sz="3200" b="1" dirty="0">
                <a:solidFill>
                  <a:schemeClr val="tx1"/>
                </a:solidFill>
              </a:rPr>
              <a:t> </a:t>
            </a:r>
            <a:r>
              <a:rPr lang="ru-RU" sz="3200" b="1" dirty="0" err="1">
                <a:solidFill>
                  <a:schemeClr val="tx1"/>
                </a:solidFill>
              </a:rPr>
              <a:t>оточенням</a:t>
            </a:r>
            <a:r>
              <a:rPr lang="ru-RU" sz="3200" b="1" dirty="0">
                <a:solidFill>
                  <a:schemeClr val="tx1"/>
                </a:solidFill>
              </a:rPr>
              <a:t>. </a:t>
            </a:r>
            <a:r>
              <a:rPr lang="ru-RU" sz="3200" b="1" dirty="0" err="1">
                <a:solidFill>
                  <a:schemeClr val="tx1"/>
                </a:solidFill>
              </a:rPr>
              <a:t>Однак</a:t>
            </a:r>
            <a:r>
              <a:rPr lang="ru-RU" sz="3200" b="1" dirty="0">
                <a:solidFill>
                  <a:schemeClr val="tx1"/>
                </a:solidFill>
              </a:rPr>
              <a:t> </a:t>
            </a:r>
            <a:r>
              <a:rPr lang="ru-RU" sz="3200" b="1" dirty="0" err="1">
                <a:solidFill>
                  <a:schemeClr val="tx1"/>
                </a:solidFill>
              </a:rPr>
              <a:t>нове</a:t>
            </a:r>
            <a:r>
              <a:rPr lang="ru-RU" sz="3200" b="1" dirty="0">
                <a:solidFill>
                  <a:schemeClr val="tx1"/>
                </a:solidFill>
              </a:rPr>
              <a:t> </a:t>
            </a:r>
            <a:r>
              <a:rPr lang="ru-RU" sz="3200" b="1" dirty="0" err="1">
                <a:solidFill>
                  <a:schemeClr val="tx1"/>
                </a:solidFill>
              </a:rPr>
              <a:t>партійно-державне</a:t>
            </a:r>
            <a:r>
              <a:rPr lang="ru-RU" sz="3200" b="1" dirty="0">
                <a:solidFill>
                  <a:schemeClr val="tx1"/>
                </a:solidFill>
              </a:rPr>
              <a:t> </a:t>
            </a:r>
            <a:r>
              <a:rPr lang="ru-RU" sz="3200" b="1" dirty="0" err="1">
                <a:solidFill>
                  <a:schemeClr val="tx1"/>
                </a:solidFill>
              </a:rPr>
              <a:t>керівництво</a:t>
            </a:r>
            <a:r>
              <a:rPr lang="ru-RU" sz="3200" b="1" dirty="0">
                <a:solidFill>
                  <a:schemeClr val="tx1"/>
                </a:solidFill>
              </a:rPr>
              <a:t>, </a:t>
            </a:r>
            <a:r>
              <a:rPr lang="ru-RU" sz="3200" b="1" dirty="0" err="1">
                <a:solidFill>
                  <a:schemeClr val="tx1"/>
                </a:solidFill>
              </a:rPr>
              <a:t>розвінчуючи</a:t>
            </a:r>
            <a:r>
              <a:rPr lang="ru-RU" sz="3200" b="1" dirty="0">
                <a:solidFill>
                  <a:schemeClr val="tx1"/>
                </a:solidFill>
              </a:rPr>
              <a:t> «культ особи», </a:t>
            </a:r>
            <a:r>
              <a:rPr lang="ru-RU" sz="3200" b="1" dirty="0" err="1">
                <a:solidFill>
                  <a:schemeClr val="tx1"/>
                </a:solidFill>
              </a:rPr>
              <a:t>прагнуло</a:t>
            </a:r>
            <a:r>
              <a:rPr lang="ru-RU" sz="3200" b="1" dirty="0">
                <a:solidFill>
                  <a:schemeClr val="tx1"/>
                </a:solidFill>
              </a:rPr>
              <a:t> </a:t>
            </a:r>
            <a:r>
              <a:rPr lang="ru-RU" sz="3200" b="1" dirty="0" err="1">
                <a:solidFill>
                  <a:schemeClr val="tx1"/>
                </a:solidFill>
              </a:rPr>
              <a:t>переконати</a:t>
            </a:r>
            <a:r>
              <a:rPr lang="ru-RU" sz="3200" b="1" dirty="0">
                <a:solidFill>
                  <a:schemeClr val="tx1"/>
                </a:solidFill>
              </a:rPr>
              <a:t>, </a:t>
            </a:r>
            <a:r>
              <a:rPr lang="ru-RU" sz="3200" b="1" dirty="0" err="1">
                <a:solidFill>
                  <a:schemeClr val="tx1"/>
                </a:solidFill>
              </a:rPr>
              <a:t>що</a:t>
            </a:r>
            <a:r>
              <a:rPr lang="ru-RU" sz="3200" b="1" dirty="0">
                <a:solidFill>
                  <a:schemeClr val="tx1"/>
                </a:solidFill>
              </a:rPr>
              <a:t> </a:t>
            </a:r>
            <a:r>
              <a:rPr lang="ru-RU" sz="3200" b="1" dirty="0" err="1">
                <a:solidFill>
                  <a:schemeClr val="tx1"/>
                </a:solidFill>
              </a:rPr>
              <a:t>сталінські</a:t>
            </a:r>
            <a:r>
              <a:rPr lang="ru-RU" sz="3200" b="1" dirty="0">
                <a:solidFill>
                  <a:schemeClr val="tx1"/>
                </a:solidFill>
              </a:rPr>
              <a:t> </a:t>
            </a:r>
            <a:r>
              <a:rPr lang="ru-RU" sz="3200" b="1" dirty="0" err="1">
                <a:solidFill>
                  <a:schemeClr val="tx1"/>
                </a:solidFill>
              </a:rPr>
              <a:t>злочини</a:t>
            </a:r>
            <a:r>
              <a:rPr lang="ru-RU" sz="3200" b="1" dirty="0">
                <a:solidFill>
                  <a:schemeClr val="tx1"/>
                </a:solidFill>
              </a:rPr>
              <a:t> </a:t>
            </a:r>
            <a:r>
              <a:rPr lang="ru-RU" sz="3200" b="1" dirty="0" err="1">
                <a:solidFill>
                  <a:schemeClr val="tx1"/>
                </a:solidFill>
              </a:rPr>
              <a:t>були</a:t>
            </a:r>
            <a:r>
              <a:rPr lang="ru-RU" sz="3200" b="1" dirty="0">
                <a:solidFill>
                  <a:schemeClr val="tx1"/>
                </a:solidFill>
              </a:rPr>
              <a:t> </a:t>
            </a:r>
            <a:r>
              <a:rPr lang="ru-RU" sz="3200" b="1" dirty="0" err="1">
                <a:solidFill>
                  <a:schemeClr val="tx1"/>
                </a:solidFill>
              </a:rPr>
              <a:t>лише</a:t>
            </a:r>
            <a:r>
              <a:rPr lang="ru-RU" sz="3200" b="1" dirty="0">
                <a:solidFill>
                  <a:schemeClr val="tx1"/>
                </a:solidFill>
              </a:rPr>
              <a:t> «</a:t>
            </a:r>
            <a:r>
              <a:rPr lang="ru-RU" sz="3200" b="1" dirty="0" err="1">
                <a:solidFill>
                  <a:schemeClr val="tx1"/>
                </a:solidFill>
              </a:rPr>
              <a:t>деформацією</a:t>
            </a:r>
            <a:r>
              <a:rPr lang="ru-RU" sz="3200" b="1" dirty="0">
                <a:solidFill>
                  <a:schemeClr val="tx1"/>
                </a:solidFill>
              </a:rPr>
              <a:t>» </a:t>
            </a:r>
            <a:r>
              <a:rPr lang="ru-RU" sz="3200" b="1" dirty="0" err="1">
                <a:solidFill>
                  <a:schemeClr val="tx1"/>
                </a:solidFill>
              </a:rPr>
              <a:t>соціалізму</a:t>
            </a:r>
            <a:r>
              <a:rPr lang="ru-RU" sz="3200" b="1" dirty="0">
                <a:solidFill>
                  <a:schemeClr val="tx1"/>
                </a:solidFill>
              </a:rPr>
              <a:t>. М. </a:t>
            </a:r>
            <a:r>
              <a:rPr lang="ru-RU" sz="3200" b="1" dirty="0" err="1">
                <a:solidFill>
                  <a:schemeClr val="tx1"/>
                </a:solidFill>
              </a:rPr>
              <a:t>Хрущов</a:t>
            </a:r>
            <a:r>
              <a:rPr lang="ru-RU" sz="3200" b="1" dirty="0">
                <a:solidFill>
                  <a:schemeClr val="tx1"/>
                </a:solidFill>
              </a:rPr>
              <a:t> закликав </a:t>
            </a:r>
            <a:r>
              <a:rPr lang="ru-RU" sz="3200" b="1" dirty="0" err="1">
                <a:solidFill>
                  <a:schemeClr val="tx1"/>
                </a:solidFill>
              </a:rPr>
              <a:t>відкинути</a:t>
            </a:r>
            <a:r>
              <a:rPr lang="ru-RU" sz="3200" b="1" dirty="0">
                <a:solidFill>
                  <a:schemeClr val="tx1"/>
                </a:solidFill>
              </a:rPr>
              <a:t> </a:t>
            </a:r>
            <a:r>
              <a:rPr lang="ru-RU" sz="3200" b="1" dirty="0" err="1">
                <a:solidFill>
                  <a:schemeClr val="tx1"/>
                </a:solidFill>
              </a:rPr>
              <a:t>сталінізм</a:t>
            </a:r>
            <a:r>
              <a:rPr lang="ru-RU" sz="3200" b="1" dirty="0">
                <a:solidFill>
                  <a:schemeClr val="tx1"/>
                </a:solidFill>
              </a:rPr>
              <a:t> і </a:t>
            </a:r>
            <a:r>
              <a:rPr lang="ru-RU" sz="3200" b="1" dirty="0" err="1">
                <a:solidFill>
                  <a:schemeClr val="tx1"/>
                </a:solidFill>
              </a:rPr>
              <a:t>повернутися</a:t>
            </a:r>
            <a:r>
              <a:rPr lang="ru-RU" sz="3200" b="1" dirty="0">
                <a:solidFill>
                  <a:schemeClr val="tx1"/>
                </a:solidFill>
              </a:rPr>
              <a:t> до </a:t>
            </a:r>
            <a:r>
              <a:rPr lang="ru-RU" sz="3200" b="1" dirty="0" err="1">
                <a:solidFill>
                  <a:schemeClr val="tx1"/>
                </a:solidFill>
              </a:rPr>
              <a:t>ідей</a:t>
            </a:r>
            <a:r>
              <a:rPr lang="ru-RU" sz="3200" b="1" dirty="0">
                <a:solidFill>
                  <a:schemeClr val="tx1"/>
                </a:solidFill>
              </a:rPr>
              <a:t> </a:t>
            </a:r>
            <a:r>
              <a:rPr lang="ru-RU" sz="3200" b="1" dirty="0" err="1">
                <a:solidFill>
                  <a:schemeClr val="tx1"/>
                </a:solidFill>
              </a:rPr>
              <a:t>Леніна</a:t>
            </a:r>
            <a:r>
              <a:rPr lang="ru-RU" sz="3200" b="1" dirty="0">
                <a:solidFill>
                  <a:schemeClr val="tx1"/>
                </a:solidFill>
              </a:rPr>
              <a:t>, </a:t>
            </a:r>
            <a:r>
              <a:rPr lang="ru-RU" sz="3200" b="1" dirty="0" err="1">
                <a:solidFill>
                  <a:schemeClr val="tx1"/>
                </a:solidFill>
              </a:rPr>
              <a:t>замовчуючи</a:t>
            </a:r>
            <a:r>
              <a:rPr lang="ru-RU" sz="3200" b="1" dirty="0">
                <a:solidFill>
                  <a:schemeClr val="tx1"/>
                </a:solidFill>
              </a:rPr>
              <a:t> при </a:t>
            </a:r>
            <a:r>
              <a:rPr lang="ru-RU" sz="3200" b="1" dirty="0" err="1">
                <a:solidFill>
                  <a:schemeClr val="tx1"/>
                </a:solidFill>
              </a:rPr>
              <a:t>цьому</a:t>
            </a:r>
            <a:r>
              <a:rPr lang="ru-RU" sz="3200" b="1" dirty="0">
                <a:solidFill>
                  <a:schemeClr val="tx1"/>
                </a:solidFill>
              </a:rPr>
              <a:t>, </a:t>
            </a:r>
            <a:r>
              <a:rPr lang="ru-RU" sz="3200" b="1" dirty="0" err="1">
                <a:solidFill>
                  <a:schemeClr val="tx1"/>
                </a:solidFill>
              </a:rPr>
              <a:t>що</a:t>
            </a:r>
            <a:r>
              <a:rPr lang="ru-RU" sz="3200" b="1" dirty="0">
                <a:solidFill>
                  <a:schemeClr val="tx1"/>
                </a:solidFill>
              </a:rPr>
              <a:t> перший практик </a:t>
            </a:r>
            <a:r>
              <a:rPr lang="ru-RU" sz="3200" b="1" dirty="0" err="1">
                <a:solidFill>
                  <a:schemeClr val="tx1"/>
                </a:solidFill>
              </a:rPr>
              <a:t>комуністичного</a:t>
            </a:r>
            <a:r>
              <a:rPr lang="ru-RU" sz="3200" b="1" dirty="0">
                <a:solidFill>
                  <a:schemeClr val="tx1"/>
                </a:solidFill>
              </a:rPr>
              <a:t> </a:t>
            </a:r>
            <a:r>
              <a:rPr lang="ru-RU" sz="3200" b="1" dirty="0" err="1">
                <a:solidFill>
                  <a:schemeClr val="tx1"/>
                </a:solidFill>
              </a:rPr>
              <a:t>будівництва</a:t>
            </a:r>
            <a:r>
              <a:rPr lang="ru-RU" sz="3200" b="1" dirty="0">
                <a:solidFill>
                  <a:schemeClr val="tx1"/>
                </a:solidFill>
              </a:rPr>
              <a:t> </a:t>
            </a:r>
            <a:r>
              <a:rPr lang="ru-RU" sz="3200" b="1" dirty="0" err="1">
                <a:solidFill>
                  <a:schemeClr val="tx1"/>
                </a:solidFill>
              </a:rPr>
              <a:t>започаткував</a:t>
            </a:r>
            <a:r>
              <a:rPr lang="ru-RU" sz="3200" b="1" dirty="0">
                <a:solidFill>
                  <a:schemeClr val="tx1"/>
                </a:solidFill>
              </a:rPr>
              <a:t> </a:t>
            </a:r>
            <a:r>
              <a:rPr lang="ru-RU" sz="3200" b="1" dirty="0" err="1">
                <a:solidFill>
                  <a:schemeClr val="tx1"/>
                </a:solidFill>
              </a:rPr>
              <a:t>масовий</a:t>
            </a:r>
            <a:r>
              <a:rPr lang="ru-RU" sz="3200" b="1" dirty="0">
                <a:solidFill>
                  <a:schemeClr val="tx1"/>
                </a:solidFill>
              </a:rPr>
              <a:t> </a:t>
            </a:r>
            <a:r>
              <a:rPr lang="ru-RU" sz="3200" b="1" dirty="0" err="1">
                <a:solidFill>
                  <a:schemeClr val="tx1"/>
                </a:solidFill>
              </a:rPr>
              <a:t>терор</a:t>
            </a:r>
            <a:r>
              <a:rPr lang="ru-RU" sz="3200" b="1" dirty="0">
                <a:solidFill>
                  <a:schemeClr val="tx1"/>
                </a:solidFill>
              </a:rPr>
              <a:t> </a:t>
            </a:r>
            <a:r>
              <a:rPr lang="ru-RU" sz="3200" b="1" dirty="0" err="1">
                <a:solidFill>
                  <a:schemeClr val="tx1"/>
                </a:solidFill>
              </a:rPr>
              <a:t>проти</a:t>
            </a:r>
            <a:r>
              <a:rPr lang="ru-RU" sz="3200" b="1" dirty="0">
                <a:solidFill>
                  <a:schemeClr val="tx1"/>
                </a:solidFill>
              </a:rPr>
              <a:t> </a:t>
            </a:r>
            <a:r>
              <a:rPr lang="ru-RU" sz="3200" b="1" dirty="0" err="1">
                <a:solidFill>
                  <a:schemeClr val="tx1"/>
                </a:solidFill>
              </a:rPr>
              <a:t>мирних</a:t>
            </a:r>
            <a:r>
              <a:rPr lang="ru-RU" sz="3200" b="1" dirty="0">
                <a:solidFill>
                  <a:schemeClr val="tx1"/>
                </a:solidFill>
              </a:rPr>
              <a:t> людей, </a:t>
            </a:r>
            <a:r>
              <a:rPr lang="ru-RU" sz="3200" b="1" dirty="0" err="1">
                <a:solidFill>
                  <a:schemeClr val="tx1"/>
                </a:solidFill>
              </a:rPr>
              <a:t>що</a:t>
            </a:r>
            <a:r>
              <a:rPr lang="ru-RU" sz="3200" b="1" dirty="0">
                <a:solidFill>
                  <a:schemeClr val="tx1"/>
                </a:solidFill>
              </a:rPr>
              <a:t> </a:t>
            </a:r>
            <a:r>
              <a:rPr lang="ru-RU" sz="3200" b="1" dirty="0" err="1">
                <a:solidFill>
                  <a:schemeClr val="tx1"/>
                </a:solidFill>
              </a:rPr>
              <a:t>саме</a:t>
            </a:r>
            <a:r>
              <a:rPr lang="ru-RU" sz="3200" b="1" dirty="0">
                <a:solidFill>
                  <a:schemeClr val="tx1"/>
                </a:solidFill>
              </a:rPr>
              <a:t> за </a:t>
            </a:r>
            <a:r>
              <a:rPr lang="ru-RU" sz="3200" b="1" dirty="0" err="1">
                <a:solidFill>
                  <a:schemeClr val="tx1"/>
                </a:solidFill>
              </a:rPr>
              <a:t>його</a:t>
            </a:r>
            <a:r>
              <a:rPr lang="ru-RU" sz="3200" b="1" dirty="0">
                <a:solidFill>
                  <a:schemeClr val="tx1"/>
                </a:solidFill>
              </a:rPr>
              <a:t> наказом </a:t>
            </a:r>
            <a:r>
              <a:rPr lang="ru-RU" sz="3200" b="1" dirty="0" err="1">
                <a:solidFill>
                  <a:schemeClr val="tx1"/>
                </a:solidFill>
              </a:rPr>
              <a:t>було</a:t>
            </a:r>
            <a:r>
              <a:rPr lang="ru-RU" sz="3200" b="1" dirty="0">
                <a:solidFill>
                  <a:schemeClr val="tx1"/>
                </a:solidFill>
              </a:rPr>
              <a:t> створено </a:t>
            </a:r>
            <a:r>
              <a:rPr lang="ru-RU" sz="3200" b="1" dirty="0" err="1">
                <a:solidFill>
                  <a:schemeClr val="tx1"/>
                </a:solidFill>
              </a:rPr>
              <a:t>перші</a:t>
            </a:r>
            <a:r>
              <a:rPr lang="ru-RU" sz="3200" b="1" dirty="0">
                <a:solidFill>
                  <a:schemeClr val="tx1"/>
                </a:solidFill>
              </a:rPr>
              <a:t> </a:t>
            </a:r>
            <a:r>
              <a:rPr lang="ru-RU" sz="3200" b="1" dirty="0" err="1">
                <a:solidFill>
                  <a:schemeClr val="tx1"/>
                </a:solidFill>
              </a:rPr>
              <a:t>табори</a:t>
            </a:r>
            <a:r>
              <a:rPr lang="ru-RU" sz="3200" b="1" dirty="0">
                <a:solidFill>
                  <a:schemeClr val="tx1"/>
                </a:solidFill>
              </a:rPr>
              <a:t> та </a:t>
            </a:r>
            <a:r>
              <a:rPr lang="ru-RU" sz="3200" b="1" dirty="0" err="1">
                <a:solidFill>
                  <a:schemeClr val="tx1"/>
                </a:solidFill>
              </a:rPr>
              <a:t>організовано</a:t>
            </a:r>
            <a:r>
              <a:rPr lang="ru-RU" sz="3200" b="1" dirty="0">
                <a:solidFill>
                  <a:schemeClr val="tx1"/>
                </a:solidFill>
              </a:rPr>
              <a:t> </a:t>
            </a:r>
            <a:r>
              <a:rPr lang="ru-RU" sz="3200" b="1" u="sng" dirty="0">
                <a:solidFill>
                  <a:schemeClr val="tx1"/>
                </a:solidFill>
                <a:hlinkClick r:id="rId4" tooltip="ЧК"/>
              </a:rPr>
              <a:t>ЧК</a:t>
            </a:r>
            <a:r>
              <a:rPr lang="ru-RU" sz="3200" b="1" dirty="0">
                <a:solidFill>
                  <a:schemeClr val="tx1"/>
                </a:solidFill>
              </a:rPr>
              <a:t> — </a:t>
            </a:r>
            <a:r>
              <a:rPr lang="ru-RU" sz="3200" b="1" dirty="0" err="1">
                <a:solidFill>
                  <a:schemeClr val="tx1"/>
                </a:solidFill>
              </a:rPr>
              <a:t>інструмент</a:t>
            </a:r>
            <a:r>
              <a:rPr lang="ru-RU" sz="3200" b="1" dirty="0">
                <a:solidFill>
                  <a:schemeClr val="tx1"/>
                </a:solidFill>
              </a:rPr>
              <a:t> для </a:t>
            </a:r>
            <a:r>
              <a:rPr lang="ru-RU" sz="3200" b="1" dirty="0" err="1">
                <a:solidFill>
                  <a:schemeClr val="tx1"/>
                </a:solidFill>
              </a:rPr>
              <a:t>придушення</a:t>
            </a:r>
            <a:r>
              <a:rPr lang="ru-RU" sz="3200" b="1" dirty="0">
                <a:solidFill>
                  <a:schemeClr val="tx1"/>
                </a:solidFill>
              </a:rPr>
              <a:t> всякого </a:t>
            </a:r>
            <a:r>
              <a:rPr lang="ru-RU" sz="3200" b="1" dirty="0" err="1">
                <a:solidFill>
                  <a:schemeClr val="tx1"/>
                </a:solidFill>
              </a:rPr>
              <a:t>інакодумства</a:t>
            </a:r>
            <a:r>
              <a:rPr lang="ru-RU" sz="3200" b="1" dirty="0">
                <a:solidFill>
                  <a:schemeClr val="tx1"/>
                </a:solidFill>
              </a:rPr>
              <a:t> і </a:t>
            </a:r>
            <a:r>
              <a:rPr lang="ru-RU" sz="3200" b="1" dirty="0" err="1">
                <a:solidFill>
                  <a:schemeClr val="tx1"/>
                </a:solidFill>
              </a:rPr>
              <a:t>невдоволення</a:t>
            </a:r>
            <a:r>
              <a:rPr lang="ru-RU" sz="3200" b="1" dirty="0">
                <a:solidFill>
                  <a:schemeClr val="tx1"/>
                </a:solidFill>
              </a:rPr>
              <a:t> режимом</a:t>
            </a:r>
            <a:r>
              <a:rPr lang="ru-RU" sz="1100" dirty="0">
                <a:solidFill>
                  <a:schemeClr val="tx1"/>
                </a:solidFill>
              </a:rPr>
              <a:t>.</a:t>
            </a:r>
            <a:br>
              <a:rPr lang="ru-RU" sz="1100" dirty="0">
                <a:solidFill>
                  <a:schemeClr val="tx1"/>
                </a:solidFill>
              </a:rPr>
            </a:br>
            <a:endParaRPr lang="ru-RU" sz="1100" dirty="0">
              <a:solidFill>
                <a:schemeClr val="tx1"/>
              </a:solidFill>
            </a:endParaRPr>
          </a:p>
        </p:txBody>
      </p:sp>
    </p:spTree>
    <p:extLst>
      <p:ext uri="{BB962C8B-B14F-4D97-AF65-F5344CB8AC3E}">
        <p14:creationId xmlns:p14="http://schemas.microsoft.com/office/powerpoint/2010/main" val="346897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p:spPr>
      </p:pic>
      <p:sp>
        <p:nvSpPr>
          <p:cNvPr id="2" name="Заголовок 1"/>
          <p:cNvSpPr>
            <a:spLocks noGrp="1"/>
          </p:cNvSpPr>
          <p:nvPr>
            <p:ph type="title"/>
          </p:nvPr>
        </p:nvSpPr>
        <p:spPr>
          <a:xfrm>
            <a:off x="0" y="0"/>
            <a:ext cx="12192000" cy="6857999"/>
          </a:xfrm>
        </p:spPr>
        <p:txBody>
          <a:bodyPr/>
          <a:lstStyle/>
          <a:p>
            <a:r>
              <a:rPr lang="ru-RU" dirty="0">
                <a:solidFill>
                  <a:srgbClr val="FFFF00"/>
                </a:solidFill>
              </a:rPr>
              <a:t>У </a:t>
            </a:r>
            <a:r>
              <a:rPr lang="ru-RU" dirty="0" err="1">
                <a:solidFill>
                  <a:srgbClr val="FFFF00"/>
                </a:solidFill>
              </a:rPr>
              <a:t>зовнішній</a:t>
            </a:r>
            <a:r>
              <a:rPr lang="ru-RU" dirty="0">
                <a:solidFill>
                  <a:srgbClr val="FFFF00"/>
                </a:solidFill>
              </a:rPr>
              <a:t> </a:t>
            </a:r>
            <a:r>
              <a:rPr lang="ru-RU" dirty="0" err="1">
                <a:solidFill>
                  <a:srgbClr val="FFFF00"/>
                </a:solidFill>
              </a:rPr>
              <a:t>політиці</a:t>
            </a:r>
            <a:r>
              <a:rPr lang="ru-RU" dirty="0">
                <a:solidFill>
                  <a:srgbClr val="FFFF00"/>
                </a:solidFill>
              </a:rPr>
              <a:t> </a:t>
            </a:r>
            <a:r>
              <a:rPr lang="ru-RU" dirty="0" err="1">
                <a:solidFill>
                  <a:srgbClr val="FFFF00"/>
                </a:solidFill>
              </a:rPr>
              <a:t>також</a:t>
            </a:r>
            <a:r>
              <a:rPr lang="ru-RU" dirty="0">
                <a:solidFill>
                  <a:srgbClr val="FFFF00"/>
                </a:solidFill>
              </a:rPr>
              <a:t> </a:t>
            </a:r>
            <a:r>
              <a:rPr lang="ru-RU" dirty="0" err="1">
                <a:solidFill>
                  <a:srgbClr val="FFFF00"/>
                </a:solidFill>
              </a:rPr>
              <a:t>відбився</a:t>
            </a:r>
            <a:r>
              <a:rPr lang="ru-RU" dirty="0">
                <a:solidFill>
                  <a:srgbClr val="FFFF00"/>
                </a:solidFill>
              </a:rPr>
              <a:t> </a:t>
            </a:r>
            <a:r>
              <a:rPr lang="ru-RU" dirty="0" err="1">
                <a:solidFill>
                  <a:srgbClr val="FFFF00"/>
                </a:solidFill>
              </a:rPr>
              <a:t>суперечливий</a:t>
            </a:r>
            <a:r>
              <a:rPr lang="ru-RU" dirty="0">
                <a:solidFill>
                  <a:srgbClr val="FFFF00"/>
                </a:solidFill>
              </a:rPr>
              <a:t> характер </a:t>
            </a:r>
            <a:r>
              <a:rPr lang="ru-RU" dirty="0" err="1">
                <a:solidFill>
                  <a:srgbClr val="FFFF00"/>
                </a:solidFill>
              </a:rPr>
              <a:t>керівництва</a:t>
            </a:r>
            <a:r>
              <a:rPr lang="ru-RU" dirty="0">
                <a:solidFill>
                  <a:srgbClr val="FFFF00"/>
                </a:solidFill>
              </a:rPr>
              <a:t> М. </a:t>
            </a:r>
            <a:r>
              <a:rPr lang="ru-RU" dirty="0" err="1">
                <a:solidFill>
                  <a:srgbClr val="FFFF00"/>
                </a:solidFill>
              </a:rPr>
              <a:t>Хрущова</a:t>
            </a:r>
            <a:r>
              <a:rPr lang="ru-RU" dirty="0">
                <a:solidFill>
                  <a:srgbClr val="FFFF00"/>
                </a:solidFill>
              </a:rPr>
              <a:t>. </a:t>
            </a:r>
            <a:r>
              <a:rPr lang="ru-RU" dirty="0" err="1">
                <a:solidFill>
                  <a:srgbClr val="FFFF00"/>
                </a:solidFill>
              </a:rPr>
              <a:t>Після</a:t>
            </a:r>
            <a:r>
              <a:rPr lang="ru-RU" dirty="0">
                <a:solidFill>
                  <a:srgbClr val="FFFF00"/>
                </a:solidFill>
              </a:rPr>
              <a:t> </a:t>
            </a:r>
            <a:r>
              <a:rPr lang="ru-RU" dirty="0" err="1">
                <a:solidFill>
                  <a:srgbClr val="FFFF00"/>
                </a:solidFill>
              </a:rPr>
              <a:t>смерті</a:t>
            </a:r>
            <a:r>
              <a:rPr lang="ru-RU" dirty="0">
                <a:solidFill>
                  <a:srgbClr val="FFFF00"/>
                </a:solidFill>
              </a:rPr>
              <a:t> </a:t>
            </a:r>
            <a:r>
              <a:rPr lang="ru-RU" dirty="0" err="1">
                <a:solidFill>
                  <a:srgbClr val="FFFF00"/>
                </a:solidFill>
              </a:rPr>
              <a:t>Сталіна</a:t>
            </a:r>
            <a:r>
              <a:rPr lang="ru-RU" dirty="0">
                <a:solidFill>
                  <a:srgbClr val="FFFF00"/>
                </a:solidFill>
              </a:rPr>
              <a:t> </a:t>
            </a:r>
            <a:r>
              <a:rPr lang="ru-RU" dirty="0" err="1">
                <a:solidFill>
                  <a:srgbClr val="FFFF00"/>
                </a:solidFill>
              </a:rPr>
              <a:t>радянський</a:t>
            </a:r>
            <a:r>
              <a:rPr lang="ru-RU" dirty="0">
                <a:solidFill>
                  <a:srgbClr val="FFFF00"/>
                </a:solidFill>
              </a:rPr>
              <a:t> </a:t>
            </a:r>
            <a:r>
              <a:rPr lang="ru-RU" dirty="0" err="1">
                <a:solidFill>
                  <a:srgbClr val="FFFF00"/>
                </a:solidFill>
              </a:rPr>
              <a:t>лідер</a:t>
            </a:r>
            <a:r>
              <a:rPr lang="ru-RU" dirty="0">
                <a:solidFill>
                  <a:srgbClr val="FFFF00"/>
                </a:solidFill>
              </a:rPr>
              <a:t> </a:t>
            </a:r>
            <a:r>
              <a:rPr lang="ru-RU" dirty="0" err="1">
                <a:solidFill>
                  <a:srgbClr val="FFFF00"/>
                </a:solidFill>
              </a:rPr>
              <a:t>розпочав</a:t>
            </a:r>
            <a:r>
              <a:rPr lang="ru-RU" dirty="0">
                <a:solidFill>
                  <a:srgbClr val="FFFF00"/>
                </a:solidFill>
              </a:rPr>
              <a:t> </a:t>
            </a:r>
            <a:r>
              <a:rPr lang="ru-RU" dirty="0" err="1">
                <a:solidFill>
                  <a:srgbClr val="FFFF00"/>
                </a:solidFill>
              </a:rPr>
              <a:t>ліберальні</a:t>
            </a:r>
            <a:r>
              <a:rPr lang="ru-RU" dirty="0">
                <a:solidFill>
                  <a:srgbClr val="FFFF00"/>
                </a:solidFill>
              </a:rPr>
              <a:t> </a:t>
            </a:r>
            <a:r>
              <a:rPr lang="ru-RU" dirty="0" err="1">
                <a:solidFill>
                  <a:srgbClr val="FFFF00"/>
                </a:solidFill>
              </a:rPr>
              <a:t>реформи</a:t>
            </a:r>
            <a:r>
              <a:rPr lang="ru-RU" dirty="0">
                <a:solidFill>
                  <a:srgbClr val="FFFF00"/>
                </a:solidFill>
              </a:rPr>
              <a:t> не </a:t>
            </a:r>
            <a:r>
              <a:rPr lang="ru-RU" dirty="0" err="1">
                <a:solidFill>
                  <a:srgbClr val="FFFF00"/>
                </a:solidFill>
              </a:rPr>
              <a:t>лише</a:t>
            </a:r>
            <a:r>
              <a:rPr lang="ru-RU" dirty="0">
                <a:solidFill>
                  <a:srgbClr val="FFFF00"/>
                </a:solidFill>
              </a:rPr>
              <a:t> у </a:t>
            </a:r>
            <a:r>
              <a:rPr lang="ru-RU" dirty="0" err="1">
                <a:solidFill>
                  <a:srgbClr val="FFFF00"/>
                </a:solidFill>
              </a:rPr>
              <a:t>своїй</a:t>
            </a:r>
            <a:r>
              <a:rPr lang="ru-RU" dirty="0">
                <a:solidFill>
                  <a:srgbClr val="FFFF00"/>
                </a:solidFill>
              </a:rPr>
              <a:t> </a:t>
            </a:r>
            <a:r>
              <a:rPr lang="ru-RU" dirty="0" err="1">
                <a:solidFill>
                  <a:srgbClr val="FFFF00"/>
                </a:solidFill>
              </a:rPr>
              <a:t>країні</a:t>
            </a:r>
            <a:r>
              <a:rPr lang="ru-RU" dirty="0">
                <a:solidFill>
                  <a:srgbClr val="FFFF00"/>
                </a:solidFill>
              </a:rPr>
              <a:t>, а й чинив </a:t>
            </a:r>
            <a:r>
              <a:rPr lang="ru-RU" dirty="0" err="1">
                <a:solidFill>
                  <a:srgbClr val="FFFF00"/>
                </a:solidFill>
              </a:rPr>
              <a:t>тиск</a:t>
            </a:r>
            <a:r>
              <a:rPr lang="ru-RU" dirty="0">
                <a:solidFill>
                  <a:srgbClr val="FFFF00"/>
                </a:solidFill>
              </a:rPr>
              <a:t> на </a:t>
            </a:r>
            <a:r>
              <a:rPr lang="ru-RU" dirty="0" err="1">
                <a:solidFill>
                  <a:srgbClr val="FFFF00"/>
                </a:solidFill>
              </a:rPr>
              <a:t>керівників</a:t>
            </a:r>
            <a:r>
              <a:rPr lang="ru-RU" dirty="0">
                <a:solidFill>
                  <a:srgbClr val="FFFF00"/>
                </a:solidFill>
              </a:rPr>
              <a:t> </a:t>
            </a:r>
            <a:r>
              <a:rPr lang="ru-RU" dirty="0" err="1">
                <a:solidFill>
                  <a:srgbClr val="FFFF00"/>
                </a:solidFill>
              </a:rPr>
              <a:t>країн</a:t>
            </a:r>
            <a:r>
              <a:rPr lang="ru-RU" dirty="0">
                <a:solidFill>
                  <a:srgbClr val="FFFF00"/>
                </a:solidFill>
              </a:rPr>
              <a:t> </a:t>
            </a:r>
            <a:r>
              <a:rPr lang="ru-RU" dirty="0" err="1">
                <a:solidFill>
                  <a:srgbClr val="FFFF00"/>
                </a:solidFill>
              </a:rPr>
              <a:t>Східного</a:t>
            </a:r>
            <a:r>
              <a:rPr lang="ru-RU" dirty="0">
                <a:solidFill>
                  <a:srgbClr val="FFFF00"/>
                </a:solidFill>
              </a:rPr>
              <a:t> блоку, </a:t>
            </a:r>
            <a:r>
              <a:rPr lang="ru-RU" dirty="0" err="1">
                <a:solidFill>
                  <a:srgbClr val="FFFF00"/>
                </a:solidFill>
              </a:rPr>
              <a:t>щоб</a:t>
            </a:r>
            <a:r>
              <a:rPr lang="ru-RU" dirty="0">
                <a:solidFill>
                  <a:srgbClr val="FFFF00"/>
                </a:solidFill>
              </a:rPr>
              <a:t> </a:t>
            </a:r>
            <a:r>
              <a:rPr lang="ru-RU" dirty="0" err="1">
                <a:solidFill>
                  <a:srgbClr val="FFFF00"/>
                </a:solidFill>
              </a:rPr>
              <a:t>ті</a:t>
            </a:r>
            <a:r>
              <a:rPr lang="ru-RU" dirty="0">
                <a:solidFill>
                  <a:srgbClr val="FFFF00"/>
                </a:solidFill>
              </a:rPr>
              <a:t> </a:t>
            </a:r>
            <a:r>
              <a:rPr lang="ru-RU" dirty="0" err="1">
                <a:solidFill>
                  <a:srgbClr val="FFFF00"/>
                </a:solidFill>
              </a:rPr>
              <a:t>наслідували</a:t>
            </a:r>
            <a:r>
              <a:rPr lang="ru-RU" dirty="0">
                <a:solidFill>
                  <a:srgbClr val="FFFF00"/>
                </a:solidFill>
              </a:rPr>
              <a:t> приклад </a:t>
            </a:r>
            <a:r>
              <a:rPr lang="ru-RU" dirty="0" err="1">
                <a:solidFill>
                  <a:srgbClr val="FFFF00"/>
                </a:solidFill>
              </a:rPr>
              <a:t>Москви</a:t>
            </a:r>
            <a:r>
              <a:rPr lang="ru-RU" dirty="0">
                <a:solidFill>
                  <a:srgbClr val="FFFF00"/>
                </a:solidFill>
              </a:rPr>
              <a:t>. Для того, </a:t>
            </a:r>
            <a:r>
              <a:rPr lang="ru-RU" dirty="0" err="1">
                <a:solidFill>
                  <a:srgbClr val="FFFF00"/>
                </a:solidFill>
              </a:rPr>
              <a:t>щоб</a:t>
            </a:r>
            <a:r>
              <a:rPr lang="ru-RU" dirty="0">
                <a:solidFill>
                  <a:srgbClr val="FFFF00"/>
                </a:solidFill>
              </a:rPr>
              <a:t> «</a:t>
            </a:r>
            <a:r>
              <a:rPr lang="ru-RU" dirty="0" err="1">
                <a:solidFill>
                  <a:srgbClr val="FFFF00"/>
                </a:solidFill>
              </a:rPr>
              <a:t>соціалістична</a:t>
            </a:r>
            <a:r>
              <a:rPr lang="ru-RU" dirty="0">
                <a:solidFill>
                  <a:srgbClr val="FFFF00"/>
                </a:solidFill>
              </a:rPr>
              <a:t> система» </a:t>
            </a:r>
            <a:r>
              <a:rPr lang="ru-RU" dirty="0" err="1">
                <a:solidFill>
                  <a:srgbClr val="FFFF00"/>
                </a:solidFill>
              </a:rPr>
              <a:t>трималася</a:t>
            </a:r>
            <a:r>
              <a:rPr lang="ru-RU" dirty="0">
                <a:solidFill>
                  <a:srgbClr val="FFFF00"/>
                </a:solidFill>
              </a:rPr>
              <a:t> купи і </a:t>
            </a:r>
            <a:r>
              <a:rPr lang="ru-RU" dirty="0" err="1">
                <a:solidFill>
                  <a:srgbClr val="FFFF00"/>
                </a:solidFill>
              </a:rPr>
              <a:t>піддавалася</a:t>
            </a:r>
            <a:r>
              <a:rPr lang="ru-RU" dirty="0">
                <a:solidFill>
                  <a:srgbClr val="FFFF00"/>
                </a:solidFill>
              </a:rPr>
              <a:t> </a:t>
            </a:r>
            <a:r>
              <a:rPr lang="ru-RU" dirty="0" err="1">
                <a:solidFill>
                  <a:srgbClr val="FFFF00"/>
                </a:solidFill>
              </a:rPr>
              <a:t>управлінню</a:t>
            </a:r>
            <a:r>
              <a:rPr lang="ru-RU" dirty="0">
                <a:solidFill>
                  <a:srgbClr val="FFFF00"/>
                </a:solidFill>
              </a:rPr>
              <a:t>, вона мала </a:t>
            </a:r>
            <a:r>
              <a:rPr lang="ru-RU" dirty="0" err="1">
                <a:solidFill>
                  <a:srgbClr val="FFFF00"/>
                </a:solidFill>
              </a:rPr>
              <a:t>діяти</a:t>
            </a:r>
            <a:r>
              <a:rPr lang="ru-RU" dirty="0">
                <a:solidFill>
                  <a:srgbClr val="FFFF00"/>
                </a:solidFill>
              </a:rPr>
              <a:t> за </a:t>
            </a:r>
            <a:r>
              <a:rPr lang="ru-RU" dirty="0" err="1">
                <a:solidFill>
                  <a:srgbClr val="FFFF00"/>
                </a:solidFill>
              </a:rPr>
              <a:t>єдиними</a:t>
            </a:r>
            <a:r>
              <a:rPr lang="ru-RU" dirty="0">
                <a:solidFill>
                  <a:srgbClr val="FFFF00"/>
                </a:solidFill>
              </a:rPr>
              <a:t> правилами</a:t>
            </a:r>
            <a:r>
              <a:rPr lang="ru-RU" dirty="0"/>
              <a:t>.</a:t>
            </a:r>
            <a:br>
              <a:rPr lang="ru-RU" dirty="0"/>
            </a:br>
            <a:endParaRPr lang="ru-RU" dirty="0"/>
          </a:p>
        </p:txBody>
      </p:sp>
    </p:spTree>
    <p:extLst>
      <p:ext uri="{BB962C8B-B14F-4D97-AF65-F5344CB8AC3E}">
        <p14:creationId xmlns:p14="http://schemas.microsoft.com/office/powerpoint/2010/main" val="281779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735" y="0"/>
            <a:ext cx="3466533" cy="6857999"/>
          </a:xfrm>
          <a:prstGeom prst="rect">
            <a:avLst/>
          </a:prstGeom>
        </p:spPr>
      </p:pic>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767" y="0"/>
            <a:ext cx="4088503" cy="6858000"/>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269" y="0"/>
            <a:ext cx="4623816" cy="6857999"/>
          </a:xfrm>
          <a:prstGeom prst="rect">
            <a:avLst/>
          </a:prstGeom>
        </p:spPr>
      </p:pic>
      <p:sp>
        <p:nvSpPr>
          <p:cNvPr id="2" name="Заголовок 1"/>
          <p:cNvSpPr>
            <a:spLocks noGrp="1"/>
          </p:cNvSpPr>
          <p:nvPr>
            <p:ph type="title"/>
          </p:nvPr>
        </p:nvSpPr>
        <p:spPr>
          <a:xfrm>
            <a:off x="-48767" y="0"/>
            <a:ext cx="12240767" cy="6857999"/>
          </a:xfrm>
        </p:spPr>
        <p:txBody>
          <a:bodyPr>
            <a:normAutofit fontScale="90000"/>
          </a:bodyPr>
          <a:lstStyle/>
          <a:p>
            <a:r>
              <a:rPr lang="ru-RU" sz="3100" dirty="0">
                <a:solidFill>
                  <a:srgbClr val="FFFF00"/>
                </a:solidFill>
              </a:rPr>
              <a:t>Критику </a:t>
            </a:r>
            <a:r>
              <a:rPr lang="ru-RU" sz="3100" dirty="0" err="1">
                <a:solidFill>
                  <a:srgbClr val="FFFF00"/>
                </a:solidFill>
              </a:rPr>
              <a:t>сталінізму</a:t>
            </a:r>
            <a:r>
              <a:rPr lang="ru-RU" sz="3100" dirty="0">
                <a:solidFill>
                  <a:srgbClr val="FFFF00"/>
                </a:solidFill>
              </a:rPr>
              <a:t> в СРСР </a:t>
            </a:r>
            <a:r>
              <a:rPr lang="ru-RU" sz="3100" dirty="0" err="1">
                <a:solidFill>
                  <a:srgbClr val="FFFF00"/>
                </a:solidFill>
              </a:rPr>
              <a:t>схвально</a:t>
            </a:r>
            <a:r>
              <a:rPr lang="ru-RU" sz="3100" dirty="0">
                <a:solidFill>
                  <a:srgbClr val="FFFF00"/>
                </a:solidFill>
              </a:rPr>
              <a:t> </a:t>
            </a:r>
            <a:r>
              <a:rPr lang="ru-RU" sz="3100" dirty="0" err="1">
                <a:solidFill>
                  <a:srgbClr val="FFFF00"/>
                </a:solidFill>
              </a:rPr>
              <a:t>зустрів</a:t>
            </a:r>
            <a:r>
              <a:rPr lang="ru-RU" sz="3100" dirty="0">
                <a:solidFill>
                  <a:srgbClr val="FFFF00"/>
                </a:solidFill>
              </a:rPr>
              <a:t> </a:t>
            </a:r>
            <a:r>
              <a:rPr lang="ru-RU" sz="3100" dirty="0" err="1">
                <a:solidFill>
                  <a:srgbClr val="FFFF00"/>
                </a:solidFill>
              </a:rPr>
              <a:t>комуністичний</a:t>
            </a:r>
            <a:r>
              <a:rPr lang="ru-RU" sz="3100" dirty="0">
                <a:solidFill>
                  <a:srgbClr val="FFFF00"/>
                </a:solidFill>
              </a:rPr>
              <a:t> </a:t>
            </a:r>
            <a:r>
              <a:rPr lang="ru-RU" sz="3100" dirty="0" err="1">
                <a:solidFill>
                  <a:srgbClr val="FFFF00"/>
                </a:solidFill>
              </a:rPr>
              <a:t>лідер</a:t>
            </a:r>
            <a:r>
              <a:rPr lang="ru-RU" sz="3100" dirty="0">
                <a:solidFill>
                  <a:srgbClr val="FFFF00"/>
                </a:solidFill>
              </a:rPr>
              <a:t> </a:t>
            </a:r>
            <a:r>
              <a:rPr lang="ru-RU" sz="3100" dirty="0" err="1">
                <a:solidFill>
                  <a:srgbClr val="FFFF00"/>
                </a:solidFill>
              </a:rPr>
              <a:t>Югославії</a:t>
            </a:r>
            <a:r>
              <a:rPr lang="ru-RU" sz="3100" dirty="0">
                <a:solidFill>
                  <a:srgbClr val="FFFF00"/>
                </a:solidFill>
              </a:rPr>
              <a:t> </a:t>
            </a:r>
            <a:r>
              <a:rPr lang="ru-RU" sz="3100" u="sng" dirty="0" err="1">
                <a:solidFill>
                  <a:srgbClr val="FFFF00"/>
                </a:solidFill>
                <a:hlinkClick r:id="rId5" tooltip="Йосип Броз Тіто"/>
              </a:rPr>
              <a:t>Йосип</a:t>
            </a:r>
            <a:r>
              <a:rPr lang="ru-RU" sz="3100" u="sng" dirty="0">
                <a:solidFill>
                  <a:srgbClr val="FFFF00"/>
                </a:solidFill>
                <a:hlinkClick r:id="rId5" tooltip="Йосип Броз Тіто"/>
              </a:rPr>
              <a:t> </a:t>
            </a:r>
            <a:r>
              <a:rPr lang="ru-RU" sz="3100" u="sng" dirty="0" err="1">
                <a:solidFill>
                  <a:srgbClr val="FFFF00"/>
                </a:solidFill>
                <a:hlinkClick r:id="rId5" tooltip="Йосип Броз Тіто"/>
              </a:rPr>
              <a:t>Броз</a:t>
            </a:r>
            <a:r>
              <a:rPr lang="ru-RU" sz="3100" u="sng" dirty="0">
                <a:solidFill>
                  <a:srgbClr val="FFFF00"/>
                </a:solidFill>
                <a:hlinkClick r:id="rId5" tooltip="Йосип Броз Тіто"/>
              </a:rPr>
              <a:t> </a:t>
            </a:r>
            <a:r>
              <a:rPr lang="ru-RU" sz="3100" u="sng" dirty="0" err="1">
                <a:solidFill>
                  <a:srgbClr val="FFFF00"/>
                </a:solidFill>
                <a:hlinkClick r:id="rId5" tooltip="Йосип Броз Тіто"/>
              </a:rPr>
              <a:t>Тіто</a:t>
            </a:r>
            <a:r>
              <a:rPr lang="ru-RU" sz="3100" dirty="0">
                <a:solidFill>
                  <a:srgbClr val="FFFF00"/>
                </a:solidFill>
              </a:rPr>
              <a:t>, </a:t>
            </a:r>
            <a:r>
              <a:rPr lang="ru-RU" sz="3100" dirty="0" err="1">
                <a:solidFill>
                  <a:srgbClr val="FFFF00"/>
                </a:solidFill>
              </a:rPr>
              <a:t>який</a:t>
            </a:r>
            <a:r>
              <a:rPr lang="ru-RU" sz="3100" dirty="0">
                <a:solidFill>
                  <a:srgbClr val="FFFF00"/>
                </a:solidFill>
              </a:rPr>
              <a:t> </a:t>
            </a:r>
            <a:r>
              <a:rPr lang="ru-RU" sz="3100" dirty="0" err="1">
                <a:solidFill>
                  <a:srgbClr val="FFFF00"/>
                </a:solidFill>
              </a:rPr>
              <a:t>намагався</a:t>
            </a:r>
            <a:r>
              <a:rPr lang="ru-RU" sz="3100" dirty="0">
                <a:solidFill>
                  <a:srgbClr val="FFFF00"/>
                </a:solidFill>
              </a:rPr>
              <a:t> </a:t>
            </a:r>
            <a:r>
              <a:rPr lang="ru-RU" sz="3100" dirty="0" err="1">
                <a:solidFill>
                  <a:srgbClr val="FFFF00"/>
                </a:solidFill>
              </a:rPr>
              <a:t>побудувати</a:t>
            </a:r>
            <a:r>
              <a:rPr lang="ru-RU" sz="3100" dirty="0">
                <a:solidFill>
                  <a:srgbClr val="FFFF00"/>
                </a:solidFill>
              </a:rPr>
              <a:t> у </a:t>
            </a:r>
            <a:r>
              <a:rPr lang="ru-RU" sz="3100" dirty="0" err="1">
                <a:solidFill>
                  <a:srgbClr val="FFFF00"/>
                </a:solidFill>
              </a:rPr>
              <a:t>своїй</a:t>
            </a:r>
            <a:r>
              <a:rPr lang="ru-RU" sz="3100" dirty="0">
                <a:solidFill>
                  <a:srgbClr val="FFFF00"/>
                </a:solidFill>
              </a:rPr>
              <a:t> </a:t>
            </a:r>
            <a:r>
              <a:rPr lang="ru-RU" sz="3100" dirty="0" err="1">
                <a:solidFill>
                  <a:srgbClr val="FFFF00"/>
                </a:solidFill>
              </a:rPr>
              <a:t>країні</a:t>
            </a:r>
            <a:r>
              <a:rPr lang="ru-RU" sz="3100" dirty="0">
                <a:solidFill>
                  <a:srgbClr val="FFFF00"/>
                </a:solidFill>
              </a:rPr>
              <a:t> </a:t>
            </a:r>
            <a:r>
              <a:rPr lang="ru-RU" sz="3100" dirty="0" err="1">
                <a:solidFill>
                  <a:srgbClr val="FFFF00"/>
                </a:solidFill>
              </a:rPr>
              <a:t>соціалізм</a:t>
            </a:r>
            <a:r>
              <a:rPr lang="ru-RU" sz="3100" dirty="0">
                <a:solidFill>
                  <a:srgbClr val="FFFF00"/>
                </a:solidFill>
              </a:rPr>
              <a:t> за </a:t>
            </a:r>
            <a:r>
              <a:rPr lang="ru-RU" sz="3100" dirty="0" err="1">
                <a:solidFill>
                  <a:srgbClr val="FFFF00"/>
                </a:solidFill>
              </a:rPr>
              <a:t>власним</a:t>
            </a:r>
            <a:r>
              <a:rPr lang="ru-RU" sz="3100" dirty="0">
                <a:solidFill>
                  <a:srgbClr val="FFFF00"/>
                </a:solidFill>
              </a:rPr>
              <a:t> планом. </a:t>
            </a:r>
            <a:r>
              <a:rPr lang="ru-RU" sz="3100" dirty="0" err="1">
                <a:solidFill>
                  <a:srgbClr val="FFFF00"/>
                </a:solidFill>
              </a:rPr>
              <a:t>Відносини</a:t>
            </a:r>
            <a:r>
              <a:rPr lang="ru-RU" sz="3100" dirty="0">
                <a:solidFill>
                  <a:srgbClr val="FFFF00"/>
                </a:solidFill>
              </a:rPr>
              <a:t> </a:t>
            </a:r>
            <a:r>
              <a:rPr lang="ru-RU" sz="3100" dirty="0" err="1">
                <a:solidFill>
                  <a:srgbClr val="FFFF00"/>
                </a:solidFill>
              </a:rPr>
              <a:t>між</a:t>
            </a:r>
            <a:r>
              <a:rPr lang="ru-RU" sz="3100" dirty="0">
                <a:solidFill>
                  <a:srgbClr val="FFFF00"/>
                </a:solidFill>
              </a:rPr>
              <a:t> СРСР і </a:t>
            </a:r>
            <a:r>
              <a:rPr lang="ru-RU" sz="3100" dirty="0" err="1">
                <a:solidFill>
                  <a:srgbClr val="FFFF00"/>
                </a:solidFill>
              </a:rPr>
              <a:t>Югославією</a:t>
            </a:r>
            <a:r>
              <a:rPr lang="ru-RU" sz="3100" dirty="0">
                <a:solidFill>
                  <a:srgbClr val="FFFF00"/>
                </a:solidFill>
              </a:rPr>
              <a:t>, </a:t>
            </a:r>
            <a:r>
              <a:rPr lang="ru-RU" sz="3100" dirty="0" err="1">
                <a:solidFill>
                  <a:srgbClr val="FFFF00"/>
                </a:solidFill>
              </a:rPr>
              <a:t>розірвані</a:t>
            </a:r>
            <a:r>
              <a:rPr lang="ru-RU" sz="3100" dirty="0">
                <a:solidFill>
                  <a:srgbClr val="FFFF00"/>
                </a:solidFill>
              </a:rPr>
              <a:t> за </a:t>
            </a:r>
            <a:r>
              <a:rPr lang="ru-RU" sz="3100" dirty="0" err="1">
                <a:solidFill>
                  <a:srgbClr val="FFFF00"/>
                </a:solidFill>
              </a:rPr>
              <a:t>часів</a:t>
            </a:r>
            <a:r>
              <a:rPr lang="ru-RU" sz="3100" dirty="0">
                <a:solidFill>
                  <a:srgbClr val="FFFF00"/>
                </a:solidFill>
              </a:rPr>
              <a:t> </a:t>
            </a:r>
            <a:r>
              <a:rPr lang="ru-RU" sz="3100" dirty="0" err="1">
                <a:solidFill>
                  <a:srgbClr val="FFFF00"/>
                </a:solidFill>
              </a:rPr>
              <a:t>Сталіна</a:t>
            </a:r>
            <a:r>
              <a:rPr lang="ru-RU" sz="3100" dirty="0">
                <a:solidFill>
                  <a:srgbClr val="FFFF00"/>
                </a:solidFill>
              </a:rPr>
              <a:t> через </a:t>
            </a:r>
            <a:r>
              <a:rPr lang="ru-RU" sz="3100" dirty="0" err="1">
                <a:solidFill>
                  <a:srgbClr val="FFFF00"/>
                </a:solidFill>
              </a:rPr>
              <a:t>небажання</a:t>
            </a:r>
            <a:r>
              <a:rPr lang="ru-RU" sz="3100" dirty="0">
                <a:solidFill>
                  <a:srgbClr val="FFFF00"/>
                </a:solidFill>
              </a:rPr>
              <a:t> маршала </a:t>
            </a:r>
            <a:r>
              <a:rPr lang="ru-RU" sz="3100" dirty="0" err="1">
                <a:solidFill>
                  <a:srgbClr val="FFFF00"/>
                </a:solidFill>
              </a:rPr>
              <a:t>Тіто</a:t>
            </a:r>
            <a:r>
              <a:rPr lang="ru-RU" sz="3100" dirty="0">
                <a:solidFill>
                  <a:srgbClr val="FFFF00"/>
                </a:solidFill>
              </a:rPr>
              <a:t> </a:t>
            </a:r>
            <a:r>
              <a:rPr lang="ru-RU" sz="3100" dirty="0" err="1">
                <a:solidFill>
                  <a:srgbClr val="FFFF00"/>
                </a:solidFill>
              </a:rPr>
              <a:t>виконувати</a:t>
            </a:r>
            <a:r>
              <a:rPr lang="ru-RU" sz="3100" dirty="0">
                <a:solidFill>
                  <a:srgbClr val="FFFF00"/>
                </a:solidFill>
              </a:rPr>
              <a:t> </a:t>
            </a:r>
            <a:r>
              <a:rPr lang="ru-RU" sz="3100" dirty="0" err="1">
                <a:solidFill>
                  <a:srgbClr val="FFFF00"/>
                </a:solidFill>
              </a:rPr>
              <a:t>накази</a:t>
            </a:r>
            <a:r>
              <a:rPr lang="ru-RU" sz="3100" dirty="0">
                <a:solidFill>
                  <a:srgbClr val="FFFF00"/>
                </a:solidFill>
              </a:rPr>
              <a:t> з </a:t>
            </a:r>
            <a:r>
              <a:rPr lang="ru-RU" sz="3100" dirty="0" err="1">
                <a:solidFill>
                  <a:srgbClr val="FFFF00"/>
                </a:solidFill>
              </a:rPr>
              <a:t>Москви</a:t>
            </a:r>
            <a:r>
              <a:rPr lang="ru-RU" sz="3100" dirty="0">
                <a:solidFill>
                  <a:srgbClr val="FFFF00"/>
                </a:solidFill>
              </a:rPr>
              <a:t>, </a:t>
            </a:r>
            <a:r>
              <a:rPr lang="ru-RU" sz="3100" dirty="0" err="1">
                <a:solidFill>
                  <a:srgbClr val="FFFF00"/>
                </a:solidFill>
              </a:rPr>
              <a:t>починаючи</a:t>
            </a:r>
            <a:r>
              <a:rPr lang="ru-RU" sz="3100" dirty="0">
                <a:solidFill>
                  <a:srgbClr val="FFFF00"/>
                </a:solidFill>
              </a:rPr>
              <a:t> з 1954–1955 </a:t>
            </a:r>
            <a:r>
              <a:rPr lang="ru-RU" sz="3100" dirty="0" err="1">
                <a:solidFill>
                  <a:srgbClr val="FFFF00"/>
                </a:solidFill>
              </a:rPr>
              <a:t>рр</a:t>
            </a:r>
            <a:r>
              <a:rPr lang="ru-RU" sz="3100" dirty="0">
                <a:solidFill>
                  <a:srgbClr val="FFFF00"/>
                </a:solidFill>
              </a:rPr>
              <a:t>. </a:t>
            </a:r>
            <a:r>
              <a:rPr lang="ru-RU" sz="3100" dirty="0" err="1">
                <a:solidFill>
                  <a:srgbClr val="FFFF00"/>
                </a:solidFill>
              </a:rPr>
              <a:t>нормалізувалися</a:t>
            </a:r>
            <a:r>
              <a:rPr lang="ru-RU" sz="3100" dirty="0">
                <a:solidFill>
                  <a:srgbClr val="FFFF00"/>
                </a:solidFill>
              </a:rPr>
              <a:t>. </a:t>
            </a:r>
            <a:r>
              <a:rPr lang="ru-RU" sz="3100" dirty="0" err="1">
                <a:solidFill>
                  <a:srgbClr val="FFFF00"/>
                </a:solidFill>
              </a:rPr>
              <a:t>Однак</a:t>
            </a:r>
            <a:r>
              <a:rPr lang="ru-RU" sz="3100" dirty="0">
                <a:solidFill>
                  <a:srgbClr val="FFFF00"/>
                </a:solidFill>
              </a:rPr>
              <a:t> </a:t>
            </a:r>
            <a:r>
              <a:rPr lang="ru-RU" sz="3100" dirty="0" err="1">
                <a:solidFill>
                  <a:srgbClr val="FFFF00"/>
                </a:solidFill>
              </a:rPr>
              <a:t>нові</a:t>
            </a:r>
            <a:r>
              <a:rPr lang="ru-RU" sz="3100" dirty="0">
                <a:solidFill>
                  <a:srgbClr val="FFFF00"/>
                </a:solidFill>
              </a:rPr>
              <a:t> </a:t>
            </a:r>
            <a:r>
              <a:rPr lang="ru-RU" sz="3100" dirty="0" err="1">
                <a:solidFill>
                  <a:srgbClr val="FFFF00"/>
                </a:solidFill>
              </a:rPr>
              <a:t>спроби</a:t>
            </a:r>
            <a:r>
              <a:rPr lang="ru-RU" sz="3100" dirty="0">
                <a:solidFill>
                  <a:srgbClr val="FFFF00"/>
                </a:solidFill>
              </a:rPr>
              <a:t> </a:t>
            </a:r>
            <a:r>
              <a:rPr lang="ru-RU" sz="3100" dirty="0" err="1">
                <a:solidFill>
                  <a:srgbClr val="FFFF00"/>
                </a:solidFill>
              </a:rPr>
              <a:t>Москви</a:t>
            </a:r>
            <a:r>
              <a:rPr lang="ru-RU" sz="3100" dirty="0">
                <a:solidFill>
                  <a:srgbClr val="FFFF00"/>
                </a:solidFill>
              </a:rPr>
              <a:t> </a:t>
            </a:r>
            <a:r>
              <a:rPr lang="ru-RU" sz="3100" dirty="0" err="1">
                <a:solidFill>
                  <a:srgbClr val="FFFF00"/>
                </a:solidFill>
              </a:rPr>
              <a:t>втягнути</a:t>
            </a:r>
            <a:r>
              <a:rPr lang="ru-RU" sz="3100" dirty="0">
                <a:solidFill>
                  <a:srgbClr val="FFFF00"/>
                </a:solidFill>
              </a:rPr>
              <a:t> </a:t>
            </a:r>
            <a:r>
              <a:rPr lang="ru-RU" sz="3100" dirty="0" err="1">
                <a:solidFill>
                  <a:srgbClr val="FFFF00"/>
                </a:solidFill>
              </a:rPr>
              <a:t>Югославію</a:t>
            </a:r>
            <a:r>
              <a:rPr lang="ru-RU" sz="3100" dirty="0">
                <a:solidFill>
                  <a:srgbClr val="FFFF00"/>
                </a:solidFill>
              </a:rPr>
              <a:t> до </a:t>
            </a:r>
            <a:r>
              <a:rPr lang="ru-RU" sz="3100" dirty="0" err="1">
                <a:solidFill>
                  <a:srgbClr val="FFFF00"/>
                </a:solidFill>
              </a:rPr>
              <a:t>комуністичного</a:t>
            </a:r>
            <a:r>
              <a:rPr lang="ru-RU" sz="3100" dirty="0">
                <a:solidFill>
                  <a:srgbClr val="FFFF00"/>
                </a:solidFill>
              </a:rPr>
              <a:t> табору </a:t>
            </a:r>
            <a:r>
              <a:rPr lang="ru-RU" sz="3100" dirty="0" err="1">
                <a:solidFill>
                  <a:srgbClr val="FFFF00"/>
                </a:solidFill>
              </a:rPr>
              <a:t>призвели</a:t>
            </a:r>
            <a:r>
              <a:rPr lang="ru-RU" sz="3100" dirty="0">
                <a:solidFill>
                  <a:srgbClr val="FFFF00"/>
                </a:solidFill>
              </a:rPr>
              <a:t> до </a:t>
            </a:r>
            <a:r>
              <a:rPr lang="ru-RU" sz="3100" dirty="0" err="1">
                <a:solidFill>
                  <a:srgbClr val="FFFF00"/>
                </a:solidFill>
              </a:rPr>
              <a:t>нової</a:t>
            </a:r>
            <a:r>
              <a:rPr lang="ru-RU" sz="3100" dirty="0">
                <a:solidFill>
                  <a:srgbClr val="FFFF00"/>
                </a:solidFill>
              </a:rPr>
              <a:t> </a:t>
            </a:r>
            <a:r>
              <a:rPr lang="ru-RU" sz="3100" dirty="0" err="1">
                <a:solidFill>
                  <a:srgbClr val="FFFF00"/>
                </a:solidFill>
              </a:rPr>
              <a:t>напруженості</a:t>
            </a:r>
            <a:r>
              <a:rPr lang="ru-RU" sz="3100" dirty="0">
                <a:solidFill>
                  <a:srgbClr val="FFFF00"/>
                </a:solidFill>
              </a:rPr>
              <a:t> </a:t>
            </a:r>
            <a:r>
              <a:rPr lang="ru-RU" sz="3100" dirty="0" err="1">
                <a:solidFill>
                  <a:srgbClr val="FFFF00"/>
                </a:solidFill>
              </a:rPr>
              <a:t>між</a:t>
            </a:r>
            <a:r>
              <a:rPr lang="ru-RU" sz="3100" dirty="0">
                <a:solidFill>
                  <a:srgbClr val="FFFF00"/>
                </a:solidFill>
              </a:rPr>
              <a:t> </a:t>
            </a:r>
            <a:r>
              <a:rPr lang="ru-RU" sz="3100" dirty="0" err="1">
                <a:solidFill>
                  <a:srgbClr val="FFFF00"/>
                </a:solidFill>
              </a:rPr>
              <a:t>країнами</a:t>
            </a:r>
            <a:r>
              <a:rPr lang="ru-RU" sz="3100" dirty="0">
                <a:solidFill>
                  <a:srgbClr val="FFFF00"/>
                </a:solidFill>
              </a:rPr>
              <a:t>. </a:t>
            </a:r>
            <a:r>
              <a:rPr lang="ru-RU" sz="3100" dirty="0" err="1">
                <a:solidFill>
                  <a:srgbClr val="FFFF00"/>
                </a:solidFill>
              </a:rPr>
              <a:t>Розвінчання</a:t>
            </a:r>
            <a:r>
              <a:rPr lang="ru-RU" sz="3100" dirty="0">
                <a:solidFill>
                  <a:srgbClr val="FFFF00"/>
                </a:solidFill>
              </a:rPr>
              <a:t> культу особи </a:t>
            </a:r>
            <a:r>
              <a:rPr lang="ru-RU" sz="3100" dirty="0" err="1">
                <a:solidFill>
                  <a:srgbClr val="FFFF00"/>
                </a:solidFill>
              </a:rPr>
              <a:t>Сталіна</a:t>
            </a:r>
            <a:r>
              <a:rPr lang="ru-RU" sz="3100" dirty="0">
                <a:solidFill>
                  <a:srgbClr val="FFFF00"/>
                </a:solidFill>
              </a:rPr>
              <a:t> справило </a:t>
            </a:r>
            <a:r>
              <a:rPr lang="ru-RU" sz="3100" dirty="0" err="1">
                <a:solidFill>
                  <a:srgbClr val="FFFF00"/>
                </a:solidFill>
              </a:rPr>
              <a:t>болісне</a:t>
            </a:r>
            <a:r>
              <a:rPr lang="ru-RU" sz="3100" dirty="0">
                <a:solidFill>
                  <a:srgbClr val="FFFF00"/>
                </a:solidFill>
              </a:rPr>
              <a:t> </a:t>
            </a:r>
            <a:r>
              <a:rPr lang="ru-RU" sz="3100" dirty="0" err="1">
                <a:solidFill>
                  <a:srgbClr val="FFFF00"/>
                </a:solidFill>
              </a:rPr>
              <a:t>враження</a:t>
            </a:r>
            <a:r>
              <a:rPr lang="ru-RU" sz="3100" dirty="0">
                <a:solidFill>
                  <a:srgbClr val="FFFF00"/>
                </a:solidFill>
              </a:rPr>
              <a:t> на </a:t>
            </a:r>
            <a:r>
              <a:rPr lang="ru-RU" sz="3100" dirty="0" err="1">
                <a:solidFill>
                  <a:srgbClr val="FFFF00"/>
                </a:solidFill>
              </a:rPr>
              <a:t>керівників</a:t>
            </a:r>
            <a:r>
              <a:rPr lang="ru-RU" sz="3100" dirty="0">
                <a:solidFill>
                  <a:srgbClr val="FFFF00"/>
                </a:solidFill>
              </a:rPr>
              <a:t> Китаю та </a:t>
            </a:r>
            <a:r>
              <a:rPr lang="ru-RU" sz="3100" dirty="0" err="1">
                <a:solidFill>
                  <a:srgbClr val="FFFF00"/>
                </a:solidFill>
              </a:rPr>
              <a:t>Албанії</a:t>
            </a:r>
            <a:r>
              <a:rPr lang="ru-RU" sz="3100" dirty="0">
                <a:solidFill>
                  <a:srgbClr val="FFFF00"/>
                </a:solidFill>
              </a:rPr>
              <a:t>. </a:t>
            </a:r>
            <a:r>
              <a:rPr lang="ru-RU" sz="3100" u="sng" dirty="0">
                <a:solidFill>
                  <a:srgbClr val="FFFF00"/>
                </a:solidFill>
                <a:hlinkClick r:id="rId6" tooltip="Мао Цзедун"/>
              </a:rPr>
              <a:t>Мао </a:t>
            </a:r>
            <a:r>
              <a:rPr lang="ru-RU" sz="3100" u="sng" dirty="0" err="1">
                <a:solidFill>
                  <a:srgbClr val="FFFF00"/>
                </a:solidFill>
                <a:hlinkClick r:id="rId6" tooltip="Мао Цзедун"/>
              </a:rPr>
              <a:t>Цзедун</a:t>
            </a:r>
            <a:r>
              <a:rPr lang="ru-RU" sz="3100" dirty="0">
                <a:solidFill>
                  <a:srgbClr val="FFFF00"/>
                </a:solidFill>
              </a:rPr>
              <a:t> та </a:t>
            </a:r>
            <a:r>
              <a:rPr lang="ru-RU" sz="3100" u="sng" dirty="0" err="1">
                <a:solidFill>
                  <a:srgbClr val="FFFF00"/>
                </a:solidFill>
                <a:hlinkClick r:id="rId7" tooltip="Енвер Ходжа"/>
              </a:rPr>
              <a:t>Енвер</a:t>
            </a:r>
            <a:r>
              <a:rPr lang="ru-RU" sz="3100" u="sng" dirty="0">
                <a:solidFill>
                  <a:srgbClr val="FFFF00"/>
                </a:solidFill>
                <a:hlinkClick r:id="rId7" tooltip="Енвер Ходжа"/>
              </a:rPr>
              <a:t> Ходжа</a:t>
            </a:r>
            <a:r>
              <a:rPr lang="ru-RU" sz="3100" dirty="0">
                <a:solidFill>
                  <a:srgbClr val="FFFF00"/>
                </a:solidFill>
              </a:rPr>
              <a:t> у </a:t>
            </a:r>
            <a:r>
              <a:rPr lang="ru-RU" sz="3100" dirty="0" err="1">
                <a:solidFill>
                  <a:srgbClr val="FFFF00"/>
                </a:solidFill>
              </a:rPr>
              <a:t>цей</a:t>
            </a:r>
            <a:r>
              <a:rPr lang="ru-RU" sz="3100" dirty="0">
                <a:solidFill>
                  <a:srgbClr val="FFFF00"/>
                </a:solidFill>
              </a:rPr>
              <a:t> </a:t>
            </a:r>
            <a:r>
              <a:rPr lang="ru-RU" sz="3100" dirty="0" err="1">
                <a:solidFill>
                  <a:srgbClr val="FFFF00"/>
                </a:solidFill>
              </a:rPr>
              <a:t>період</a:t>
            </a:r>
            <a:r>
              <a:rPr lang="ru-RU" sz="3100" dirty="0">
                <a:solidFill>
                  <a:srgbClr val="FFFF00"/>
                </a:solidFill>
              </a:rPr>
              <a:t> </a:t>
            </a:r>
            <a:r>
              <a:rPr lang="ru-RU" sz="3100" dirty="0" err="1">
                <a:solidFill>
                  <a:srgbClr val="FFFF00"/>
                </a:solidFill>
              </a:rPr>
              <a:t>створювали</a:t>
            </a:r>
            <a:r>
              <a:rPr lang="ru-RU" sz="3100" dirty="0">
                <a:solidFill>
                  <a:srgbClr val="FFFF00"/>
                </a:solidFill>
              </a:rPr>
              <a:t> </a:t>
            </a:r>
            <a:r>
              <a:rPr lang="ru-RU" sz="3100" dirty="0" err="1">
                <a:solidFill>
                  <a:srgbClr val="FFFF00"/>
                </a:solidFill>
              </a:rPr>
              <a:t>власні</a:t>
            </a:r>
            <a:r>
              <a:rPr lang="ru-RU" sz="3100" dirty="0">
                <a:solidFill>
                  <a:srgbClr val="FFFF00"/>
                </a:solidFill>
              </a:rPr>
              <a:t> культи. Мао </a:t>
            </a:r>
            <a:r>
              <a:rPr lang="ru-RU" sz="3100" dirty="0" err="1">
                <a:solidFill>
                  <a:srgbClr val="FFFF00"/>
                </a:solidFill>
              </a:rPr>
              <a:t>претендував</a:t>
            </a:r>
            <a:r>
              <a:rPr lang="ru-RU" sz="3100" dirty="0">
                <a:solidFill>
                  <a:srgbClr val="FFFF00"/>
                </a:solidFill>
              </a:rPr>
              <a:t> на </a:t>
            </a:r>
            <a:r>
              <a:rPr lang="ru-RU" sz="3100" dirty="0" err="1">
                <a:solidFill>
                  <a:srgbClr val="FFFF00"/>
                </a:solidFill>
              </a:rPr>
              <a:t>вивільнене</a:t>
            </a:r>
            <a:r>
              <a:rPr lang="ru-RU" sz="3100" dirty="0">
                <a:solidFill>
                  <a:srgbClr val="FFFF00"/>
                </a:solidFill>
              </a:rPr>
              <a:t> </a:t>
            </a:r>
            <a:r>
              <a:rPr lang="ru-RU" sz="3100" dirty="0" err="1">
                <a:solidFill>
                  <a:srgbClr val="FFFF00"/>
                </a:solidFill>
              </a:rPr>
              <a:t>місце</a:t>
            </a:r>
            <a:r>
              <a:rPr lang="ru-RU" sz="3100" dirty="0">
                <a:solidFill>
                  <a:srgbClr val="FFFF00"/>
                </a:solidFill>
              </a:rPr>
              <a:t> </a:t>
            </a:r>
            <a:r>
              <a:rPr lang="ru-RU" sz="3100" dirty="0" err="1">
                <a:solidFill>
                  <a:srgbClr val="FFFF00"/>
                </a:solidFill>
              </a:rPr>
              <a:t>лідера</a:t>
            </a:r>
            <a:r>
              <a:rPr lang="ru-RU" sz="3100" dirty="0">
                <a:solidFill>
                  <a:srgbClr val="FFFF00"/>
                </a:solidFill>
              </a:rPr>
              <a:t> у </a:t>
            </a:r>
            <a:r>
              <a:rPr lang="ru-RU" sz="3100" dirty="0" err="1">
                <a:solidFill>
                  <a:srgbClr val="FFFF00"/>
                </a:solidFill>
              </a:rPr>
              <a:t>міжнародному</a:t>
            </a:r>
            <a:r>
              <a:rPr lang="ru-RU" sz="3100" dirty="0">
                <a:solidFill>
                  <a:srgbClr val="FFFF00"/>
                </a:solidFill>
              </a:rPr>
              <a:t> </a:t>
            </a:r>
            <a:r>
              <a:rPr lang="ru-RU" sz="3100" dirty="0" err="1">
                <a:solidFill>
                  <a:srgbClr val="FFFF00"/>
                </a:solidFill>
              </a:rPr>
              <a:t>комуністичному</a:t>
            </a:r>
            <a:r>
              <a:rPr lang="ru-RU" sz="3100" dirty="0">
                <a:solidFill>
                  <a:srgbClr val="FFFF00"/>
                </a:solidFill>
              </a:rPr>
              <a:t> </a:t>
            </a:r>
            <a:r>
              <a:rPr lang="ru-RU" sz="3100" dirty="0" err="1">
                <a:solidFill>
                  <a:srgbClr val="FFFF00"/>
                </a:solidFill>
              </a:rPr>
              <a:t>русі</a:t>
            </a:r>
            <a:r>
              <a:rPr lang="ru-RU" sz="3100" dirty="0">
                <a:solidFill>
                  <a:srgbClr val="FFFF00"/>
                </a:solidFill>
              </a:rPr>
              <a:t>, яке </a:t>
            </a:r>
            <a:r>
              <a:rPr lang="ru-RU" sz="3100" dirty="0" err="1">
                <a:solidFill>
                  <a:srgbClr val="FFFF00"/>
                </a:solidFill>
              </a:rPr>
              <a:t>традиційно</a:t>
            </a:r>
            <a:r>
              <a:rPr lang="ru-RU" sz="3100" dirty="0">
                <a:solidFill>
                  <a:srgbClr val="FFFF00"/>
                </a:solidFill>
              </a:rPr>
              <a:t> належало </a:t>
            </a:r>
            <a:r>
              <a:rPr lang="ru-RU" sz="3100" dirty="0" err="1">
                <a:solidFill>
                  <a:srgbClr val="FFFF00"/>
                </a:solidFill>
              </a:rPr>
              <a:t>керівникові</a:t>
            </a:r>
            <a:r>
              <a:rPr lang="ru-RU" sz="3100" dirty="0">
                <a:solidFill>
                  <a:srgbClr val="FFFF00"/>
                </a:solidFill>
              </a:rPr>
              <a:t> Кремля. </a:t>
            </a:r>
            <a:r>
              <a:rPr lang="ru-RU" sz="3100" dirty="0" err="1">
                <a:solidFill>
                  <a:srgbClr val="FFFF00"/>
                </a:solidFill>
              </a:rPr>
              <a:t>Стосунки</a:t>
            </a:r>
            <a:r>
              <a:rPr lang="ru-RU" sz="3100" dirty="0">
                <a:solidFill>
                  <a:srgbClr val="FFFF00"/>
                </a:solidFill>
              </a:rPr>
              <a:t> </a:t>
            </a:r>
            <a:r>
              <a:rPr lang="ru-RU" sz="3100" dirty="0" err="1">
                <a:solidFill>
                  <a:srgbClr val="FFFF00"/>
                </a:solidFill>
              </a:rPr>
              <a:t>між</a:t>
            </a:r>
            <a:r>
              <a:rPr lang="ru-RU" sz="3100" dirty="0">
                <a:solidFill>
                  <a:srgbClr val="FFFF00"/>
                </a:solidFill>
              </a:rPr>
              <a:t> СРСР, з одного боку, та </a:t>
            </a:r>
            <a:r>
              <a:rPr lang="ru-RU" sz="3100" dirty="0" err="1">
                <a:solidFill>
                  <a:srgbClr val="FFFF00"/>
                </a:solidFill>
              </a:rPr>
              <a:t>Китаєм</a:t>
            </a:r>
            <a:r>
              <a:rPr lang="ru-RU" sz="3100" dirty="0">
                <a:solidFill>
                  <a:srgbClr val="FFFF00"/>
                </a:solidFill>
              </a:rPr>
              <a:t> і </a:t>
            </a:r>
            <a:r>
              <a:rPr lang="ru-RU" sz="3100" dirty="0" err="1">
                <a:solidFill>
                  <a:srgbClr val="FFFF00"/>
                </a:solidFill>
              </a:rPr>
              <a:t>Албанією</a:t>
            </a:r>
            <a:r>
              <a:rPr lang="ru-RU" sz="3100" dirty="0">
                <a:solidFill>
                  <a:srgbClr val="FFFF00"/>
                </a:solidFill>
              </a:rPr>
              <a:t>, з </a:t>
            </a:r>
            <a:r>
              <a:rPr lang="ru-RU" sz="3100" dirty="0" err="1">
                <a:solidFill>
                  <a:srgbClr val="FFFF00"/>
                </a:solidFill>
              </a:rPr>
              <a:t>іншого</a:t>
            </a:r>
            <a:r>
              <a:rPr lang="ru-RU" sz="3100" dirty="0">
                <a:solidFill>
                  <a:srgbClr val="FFFF00"/>
                </a:solidFill>
              </a:rPr>
              <a:t>, </a:t>
            </a:r>
            <a:r>
              <a:rPr lang="ru-RU" sz="3100" dirty="0" err="1">
                <a:solidFill>
                  <a:srgbClr val="FFFF00"/>
                </a:solidFill>
              </a:rPr>
              <a:t>погіршувалися</a:t>
            </a:r>
            <a:r>
              <a:rPr lang="ru-RU" sz="3100" dirty="0">
                <a:solidFill>
                  <a:srgbClr val="FFFF00"/>
                </a:solidFill>
              </a:rPr>
              <a:t>. У </a:t>
            </a:r>
            <a:r>
              <a:rPr lang="ru-RU" sz="3100" dirty="0" err="1">
                <a:solidFill>
                  <a:srgbClr val="FFFF00"/>
                </a:solidFill>
              </a:rPr>
              <a:t>результаті</a:t>
            </a:r>
            <a:r>
              <a:rPr lang="ru-RU" sz="3100" dirty="0">
                <a:solidFill>
                  <a:srgbClr val="FFFF00"/>
                </a:solidFill>
              </a:rPr>
              <a:t> </a:t>
            </a:r>
            <a:r>
              <a:rPr lang="ru-RU" sz="3100" dirty="0" err="1">
                <a:solidFill>
                  <a:srgbClr val="FFFF00"/>
                </a:solidFill>
              </a:rPr>
              <a:t>обидві</a:t>
            </a:r>
            <a:r>
              <a:rPr lang="ru-RU" sz="3100" dirty="0">
                <a:solidFill>
                  <a:srgbClr val="FFFF00"/>
                </a:solidFill>
              </a:rPr>
              <a:t> </a:t>
            </a:r>
            <a:r>
              <a:rPr lang="ru-RU" sz="3100" dirty="0" err="1">
                <a:solidFill>
                  <a:srgbClr val="FFFF00"/>
                </a:solidFill>
              </a:rPr>
              <a:t>країни</a:t>
            </a:r>
            <a:r>
              <a:rPr lang="ru-RU" sz="3100" dirty="0">
                <a:solidFill>
                  <a:srgbClr val="FFFF00"/>
                </a:solidFill>
              </a:rPr>
              <a:t> </a:t>
            </a:r>
            <a:r>
              <a:rPr lang="ru-RU" sz="3100" dirty="0" err="1">
                <a:solidFill>
                  <a:srgbClr val="FFFF00"/>
                </a:solidFill>
              </a:rPr>
              <a:t>опинилися</a:t>
            </a:r>
            <a:r>
              <a:rPr lang="ru-RU" sz="3100" dirty="0">
                <a:solidFill>
                  <a:srgbClr val="FFFF00"/>
                </a:solidFill>
              </a:rPr>
              <a:t> поза </a:t>
            </a:r>
            <a:r>
              <a:rPr lang="ru-RU" sz="3100" dirty="0" err="1">
                <a:solidFill>
                  <a:srgbClr val="FFFF00"/>
                </a:solidFill>
              </a:rPr>
              <a:t>радянським</a:t>
            </a:r>
            <a:r>
              <a:rPr lang="ru-RU" sz="3100" dirty="0">
                <a:solidFill>
                  <a:srgbClr val="FFFF00"/>
                </a:solidFill>
              </a:rPr>
              <a:t> блоком. У </a:t>
            </a:r>
            <a:r>
              <a:rPr lang="ru-RU" sz="3100" dirty="0" err="1">
                <a:solidFill>
                  <a:srgbClr val="FFFF00"/>
                </a:solidFill>
              </a:rPr>
              <a:t>стосунках</a:t>
            </a:r>
            <a:r>
              <a:rPr lang="ru-RU" sz="3100" dirty="0">
                <a:solidFill>
                  <a:srgbClr val="FFFF00"/>
                </a:solidFill>
              </a:rPr>
              <a:t> СРСР з </a:t>
            </a:r>
            <a:r>
              <a:rPr lang="ru-RU" sz="3100" dirty="0" err="1">
                <a:solidFill>
                  <a:srgbClr val="FFFF00"/>
                </a:solidFill>
              </a:rPr>
              <a:t>країнами</a:t>
            </a:r>
            <a:r>
              <a:rPr lang="ru-RU" sz="3100" dirty="0">
                <a:solidFill>
                  <a:srgbClr val="FFFF00"/>
                </a:solidFill>
              </a:rPr>
              <a:t> Сходу </a:t>
            </a:r>
            <a:r>
              <a:rPr lang="ru-RU" sz="3100" dirty="0" err="1">
                <a:solidFill>
                  <a:srgbClr val="FFFF00"/>
                </a:solidFill>
              </a:rPr>
              <a:t>окреслилася</a:t>
            </a:r>
            <a:r>
              <a:rPr lang="ru-RU" sz="3100" dirty="0">
                <a:solidFill>
                  <a:srgbClr val="FFFF00"/>
                </a:solidFill>
              </a:rPr>
              <a:t> </a:t>
            </a:r>
            <a:r>
              <a:rPr lang="ru-RU" sz="3100" dirty="0" err="1">
                <a:solidFill>
                  <a:srgbClr val="FFFF00"/>
                </a:solidFill>
              </a:rPr>
              <a:t>тенденція</a:t>
            </a:r>
            <a:r>
              <a:rPr lang="ru-RU" sz="3100" dirty="0">
                <a:solidFill>
                  <a:srgbClr val="FFFF00"/>
                </a:solidFill>
              </a:rPr>
              <a:t> </a:t>
            </a:r>
            <a:r>
              <a:rPr lang="ru-RU" sz="3100" dirty="0" err="1">
                <a:solidFill>
                  <a:srgbClr val="FFFF00"/>
                </a:solidFill>
              </a:rPr>
              <a:t>вважати</a:t>
            </a:r>
            <a:r>
              <a:rPr lang="ru-RU" sz="3100" dirty="0">
                <a:solidFill>
                  <a:srgbClr val="FFFF00"/>
                </a:solidFill>
              </a:rPr>
              <a:t> </a:t>
            </a:r>
            <a:r>
              <a:rPr lang="ru-RU" sz="3100" dirty="0" err="1">
                <a:solidFill>
                  <a:srgbClr val="FFFF00"/>
                </a:solidFill>
              </a:rPr>
              <a:t>своїми</a:t>
            </a:r>
            <a:r>
              <a:rPr lang="ru-RU" sz="3100" dirty="0">
                <a:solidFill>
                  <a:srgbClr val="FFFF00"/>
                </a:solidFill>
              </a:rPr>
              <a:t> союзниками </a:t>
            </a:r>
            <a:r>
              <a:rPr lang="ru-RU" sz="3100" dirty="0" err="1">
                <a:solidFill>
                  <a:srgbClr val="FFFF00"/>
                </a:solidFill>
              </a:rPr>
              <a:t>всіх</a:t>
            </a:r>
            <a:r>
              <a:rPr lang="ru-RU" sz="3100" dirty="0">
                <a:solidFill>
                  <a:srgbClr val="FFFF00"/>
                </a:solidFill>
              </a:rPr>
              <a:t>, </a:t>
            </a:r>
            <a:r>
              <a:rPr lang="ru-RU" sz="3100" dirty="0" err="1">
                <a:solidFill>
                  <a:srgbClr val="FFFF00"/>
                </a:solidFill>
              </a:rPr>
              <a:t>хто</a:t>
            </a:r>
            <a:r>
              <a:rPr lang="ru-RU" sz="3100" dirty="0">
                <a:solidFill>
                  <a:srgbClr val="FFFF00"/>
                </a:solidFill>
              </a:rPr>
              <a:t> </a:t>
            </a:r>
            <a:r>
              <a:rPr lang="ru-RU" sz="3100" dirty="0" err="1">
                <a:solidFill>
                  <a:srgbClr val="FFFF00"/>
                </a:solidFill>
              </a:rPr>
              <a:t>виступав</a:t>
            </a:r>
            <a:r>
              <a:rPr lang="ru-RU" sz="3100" dirty="0">
                <a:solidFill>
                  <a:srgbClr val="FFFF00"/>
                </a:solidFill>
              </a:rPr>
              <a:t> з «</a:t>
            </a:r>
            <a:r>
              <a:rPr lang="ru-RU" sz="3100" dirty="0" err="1">
                <a:solidFill>
                  <a:srgbClr val="FFFF00"/>
                </a:solidFill>
              </a:rPr>
              <a:t>антиімперіалістичних</a:t>
            </a:r>
            <a:r>
              <a:rPr lang="ru-RU" sz="3100" dirty="0">
                <a:solidFill>
                  <a:srgbClr val="FFFF00"/>
                </a:solidFill>
              </a:rPr>
              <a:t>» </a:t>
            </a:r>
            <a:r>
              <a:rPr lang="ru-RU" sz="3100" dirty="0" err="1">
                <a:solidFill>
                  <a:srgbClr val="FFFF00"/>
                </a:solidFill>
              </a:rPr>
              <a:t>позицій</a:t>
            </a:r>
            <a:r>
              <a:rPr lang="ru-RU" sz="3100" dirty="0">
                <a:solidFill>
                  <a:srgbClr val="FFFF00"/>
                </a:solidFill>
              </a:rPr>
              <a:t>. Москва </a:t>
            </a:r>
            <a:r>
              <a:rPr lang="ru-RU" sz="3100" dirty="0" err="1">
                <a:solidFill>
                  <a:srgbClr val="FFFF00"/>
                </a:solidFill>
              </a:rPr>
              <a:t>безумовно</a:t>
            </a:r>
            <a:r>
              <a:rPr lang="ru-RU" sz="3100" dirty="0">
                <a:solidFill>
                  <a:srgbClr val="FFFF00"/>
                </a:solidFill>
              </a:rPr>
              <a:t> </a:t>
            </a:r>
            <a:r>
              <a:rPr lang="ru-RU" sz="3100" dirty="0" err="1">
                <a:solidFill>
                  <a:srgbClr val="FFFF00"/>
                </a:solidFill>
              </a:rPr>
              <a:t>підтримала</a:t>
            </a:r>
            <a:r>
              <a:rPr lang="ru-RU" sz="3100" dirty="0">
                <a:solidFill>
                  <a:srgbClr val="FFFF00"/>
                </a:solidFill>
              </a:rPr>
              <a:t> </a:t>
            </a:r>
            <a:r>
              <a:rPr lang="ru-RU" sz="3100" dirty="0" err="1">
                <a:solidFill>
                  <a:srgbClr val="FFFF00"/>
                </a:solidFill>
              </a:rPr>
              <a:t>арабські</a:t>
            </a:r>
            <a:r>
              <a:rPr lang="ru-RU" sz="3100" dirty="0">
                <a:solidFill>
                  <a:srgbClr val="FFFF00"/>
                </a:solidFill>
              </a:rPr>
              <a:t> </a:t>
            </a:r>
            <a:r>
              <a:rPr lang="ru-RU" sz="3100" dirty="0" err="1">
                <a:solidFill>
                  <a:srgbClr val="FFFF00"/>
                </a:solidFill>
              </a:rPr>
              <a:t>країни</a:t>
            </a:r>
            <a:r>
              <a:rPr lang="ru-RU" sz="3100" dirty="0">
                <a:solidFill>
                  <a:srgbClr val="FFFF00"/>
                </a:solidFill>
              </a:rPr>
              <a:t> у </a:t>
            </a:r>
            <a:r>
              <a:rPr lang="ru-RU" sz="3100" dirty="0" err="1">
                <a:solidFill>
                  <a:srgbClr val="FFFF00"/>
                </a:solidFill>
              </a:rPr>
              <a:t>близькосхідному</a:t>
            </a:r>
            <a:r>
              <a:rPr lang="ru-RU" sz="3100" dirty="0">
                <a:solidFill>
                  <a:srgbClr val="FFFF00"/>
                </a:solidFill>
              </a:rPr>
              <a:t> </a:t>
            </a:r>
            <a:r>
              <a:rPr lang="ru-RU" sz="3100" dirty="0" err="1">
                <a:solidFill>
                  <a:srgbClr val="FFFF00"/>
                </a:solidFill>
              </a:rPr>
              <a:t>конфлікті</a:t>
            </a:r>
            <a:r>
              <a:rPr lang="ru-RU" sz="3100" dirty="0">
                <a:solidFill>
                  <a:srgbClr val="FFFF00"/>
                </a:solidFill>
              </a:rPr>
              <a:t>. </a:t>
            </a:r>
            <a:r>
              <a:rPr lang="ru-RU" sz="3100" dirty="0" err="1">
                <a:solidFill>
                  <a:srgbClr val="FFFF00"/>
                </a:solidFill>
              </a:rPr>
              <a:t>Радянсько-арабська</a:t>
            </a:r>
            <a:r>
              <a:rPr lang="ru-RU" sz="3100" dirty="0">
                <a:solidFill>
                  <a:srgbClr val="FFFF00"/>
                </a:solidFill>
              </a:rPr>
              <a:t> дружба </a:t>
            </a:r>
            <a:r>
              <a:rPr lang="ru-RU" sz="3100" dirty="0" err="1">
                <a:solidFill>
                  <a:srgbClr val="FFFF00"/>
                </a:solidFill>
              </a:rPr>
              <a:t>знайшла</a:t>
            </a:r>
            <a:r>
              <a:rPr lang="ru-RU" sz="3100" dirty="0">
                <a:solidFill>
                  <a:srgbClr val="FFFF00"/>
                </a:solidFill>
              </a:rPr>
              <a:t> </a:t>
            </a:r>
            <a:r>
              <a:rPr lang="ru-RU" sz="3100" dirty="0" err="1">
                <a:solidFill>
                  <a:srgbClr val="FFFF00"/>
                </a:solidFill>
              </a:rPr>
              <a:t>вияв</a:t>
            </a:r>
            <a:r>
              <a:rPr lang="ru-RU" sz="3100" dirty="0">
                <a:solidFill>
                  <a:srgbClr val="FFFF00"/>
                </a:solidFill>
              </a:rPr>
              <a:t>, </a:t>
            </a:r>
            <a:r>
              <a:rPr lang="ru-RU" sz="3100" dirty="0" err="1">
                <a:solidFill>
                  <a:srgbClr val="FFFF00"/>
                </a:solidFill>
              </a:rPr>
              <a:t>зокрема</a:t>
            </a:r>
            <a:r>
              <a:rPr lang="ru-RU" sz="3100" dirty="0">
                <a:solidFill>
                  <a:srgbClr val="FFFF00"/>
                </a:solidFill>
              </a:rPr>
              <a:t>, у </a:t>
            </a:r>
            <a:r>
              <a:rPr lang="ru-RU" sz="3100" dirty="0" err="1">
                <a:solidFill>
                  <a:srgbClr val="FFFF00"/>
                </a:solidFill>
              </a:rPr>
              <a:t>нагородженні</a:t>
            </a:r>
            <a:r>
              <a:rPr lang="ru-RU" sz="3100" dirty="0">
                <a:solidFill>
                  <a:srgbClr val="FFFF00"/>
                </a:solidFill>
              </a:rPr>
              <a:t> </a:t>
            </a:r>
            <a:r>
              <a:rPr lang="ru-RU" sz="3100" dirty="0" err="1">
                <a:solidFill>
                  <a:srgbClr val="FFFF00"/>
                </a:solidFill>
              </a:rPr>
              <a:t>лідерів</a:t>
            </a:r>
            <a:r>
              <a:rPr lang="ru-RU" sz="3100" dirty="0">
                <a:solidFill>
                  <a:srgbClr val="FFFF00"/>
                </a:solidFill>
              </a:rPr>
              <a:t> </a:t>
            </a:r>
            <a:r>
              <a:rPr lang="ru-RU" sz="3100" dirty="0" err="1">
                <a:solidFill>
                  <a:srgbClr val="FFFF00"/>
                </a:solidFill>
              </a:rPr>
              <a:t>Єгипту</a:t>
            </a:r>
            <a:r>
              <a:rPr lang="ru-RU" sz="3100" dirty="0">
                <a:solidFill>
                  <a:srgbClr val="FFFF00"/>
                </a:solidFill>
              </a:rPr>
              <a:t> та Алжиру </a:t>
            </a:r>
            <a:r>
              <a:rPr lang="ru-RU" sz="3100" dirty="0" err="1">
                <a:solidFill>
                  <a:srgbClr val="FFFF00"/>
                </a:solidFill>
              </a:rPr>
              <a:t>зірками</a:t>
            </a:r>
            <a:r>
              <a:rPr lang="ru-RU" sz="3100" dirty="0">
                <a:solidFill>
                  <a:srgbClr val="FFFF00"/>
                </a:solidFill>
              </a:rPr>
              <a:t> </a:t>
            </a:r>
            <a:r>
              <a:rPr lang="ru-RU" sz="3100" dirty="0" err="1">
                <a:solidFill>
                  <a:srgbClr val="FFFF00"/>
                </a:solidFill>
              </a:rPr>
              <a:t>Героїв</a:t>
            </a:r>
            <a:r>
              <a:rPr lang="ru-RU" sz="3100" dirty="0">
                <a:solidFill>
                  <a:srgbClr val="FFFF00"/>
                </a:solidFill>
              </a:rPr>
              <a:t> </a:t>
            </a:r>
            <a:r>
              <a:rPr lang="ru-RU" sz="3100" dirty="0" err="1">
                <a:solidFill>
                  <a:srgbClr val="FFFF00"/>
                </a:solidFill>
              </a:rPr>
              <a:t>Радянського</a:t>
            </a:r>
            <a:r>
              <a:rPr lang="ru-RU" sz="3100" dirty="0">
                <a:solidFill>
                  <a:srgbClr val="FFFF00"/>
                </a:solidFill>
              </a:rPr>
              <a:t> Союзу.</a:t>
            </a:r>
            <a:r>
              <a:rPr lang="ru-RU" sz="1400" dirty="0"/>
              <a:t/>
            </a:r>
            <a:br>
              <a:rPr lang="ru-RU" sz="1400" dirty="0"/>
            </a:br>
            <a:endParaRPr lang="ru-RU" sz="1400" dirty="0"/>
          </a:p>
        </p:txBody>
      </p:sp>
    </p:spTree>
    <p:extLst>
      <p:ext uri="{BB962C8B-B14F-4D97-AF65-F5344CB8AC3E}">
        <p14:creationId xmlns:p14="http://schemas.microsoft.com/office/powerpoint/2010/main" val="1383481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034928"/>
          </a:xfrm>
          <a:prstGeom prst="rect">
            <a:avLst/>
          </a:prstGeom>
        </p:spPr>
      </p:pic>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9337" y="4034929"/>
            <a:ext cx="7582066" cy="2823072"/>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34928"/>
            <a:ext cx="4649337" cy="2823072"/>
          </a:xfrm>
          <a:prstGeom prst="rect">
            <a:avLst/>
          </a:prstGeom>
        </p:spPr>
      </p:pic>
      <p:sp>
        <p:nvSpPr>
          <p:cNvPr id="2" name="Заголовок 1"/>
          <p:cNvSpPr>
            <a:spLocks noGrp="1"/>
          </p:cNvSpPr>
          <p:nvPr>
            <p:ph type="title"/>
          </p:nvPr>
        </p:nvSpPr>
        <p:spPr>
          <a:xfrm>
            <a:off x="0" y="0"/>
            <a:ext cx="12192000" cy="6755642"/>
          </a:xfrm>
        </p:spPr>
        <p:txBody>
          <a:bodyPr>
            <a:normAutofit fontScale="90000"/>
          </a:bodyPr>
          <a:lstStyle/>
          <a:p>
            <a:r>
              <a:rPr lang="ru-RU" sz="3200" b="1" dirty="0" err="1">
                <a:solidFill>
                  <a:schemeClr val="tx1">
                    <a:lumMod val="95000"/>
                    <a:lumOff val="5000"/>
                  </a:schemeClr>
                </a:solidFill>
              </a:rPr>
              <a:t>Напруженим</a:t>
            </a:r>
            <a:r>
              <a:rPr lang="ru-RU" sz="3200" b="1" dirty="0">
                <a:solidFill>
                  <a:schemeClr val="tx1">
                    <a:lumMod val="95000"/>
                    <a:lumOff val="5000"/>
                  </a:schemeClr>
                </a:solidFill>
              </a:rPr>
              <a:t> моментом у </a:t>
            </a:r>
            <a:r>
              <a:rPr lang="ru-RU" sz="3200" b="1" dirty="0" err="1">
                <a:solidFill>
                  <a:schemeClr val="tx1">
                    <a:lumMod val="95000"/>
                    <a:lumOff val="5000"/>
                  </a:schemeClr>
                </a:solidFill>
              </a:rPr>
              <a:t>міжнародних</a:t>
            </a:r>
            <a:r>
              <a:rPr lang="ru-RU" sz="3200" b="1" dirty="0">
                <a:solidFill>
                  <a:schemeClr val="tx1">
                    <a:lumMod val="95000"/>
                    <a:lumOff val="5000"/>
                  </a:schemeClr>
                </a:solidFill>
              </a:rPr>
              <a:t> </a:t>
            </a:r>
            <a:r>
              <a:rPr lang="ru-RU" sz="3200" b="1" dirty="0" err="1">
                <a:solidFill>
                  <a:schemeClr val="tx1">
                    <a:lumMod val="95000"/>
                    <a:lumOff val="5000"/>
                  </a:schemeClr>
                </a:solidFill>
              </a:rPr>
              <a:t>повоєнних</a:t>
            </a:r>
            <a:r>
              <a:rPr lang="ru-RU" sz="3200" b="1" dirty="0">
                <a:solidFill>
                  <a:schemeClr val="tx1">
                    <a:lumMod val="95000"/>
                    <a:lumOff val="5000"/>
                  </a:schemeClr>
                </a:solidFill>
              </a:rPr>
              <a:t> </a:t>
            </a:r>
            <a:r>
              <a:rPr lang="ru-RU" sz="3200" b="1" dirty="0" err="1">
                <a:solidFill>
                  <a:schemeClr val="tx1">
                    <a:lumMod val="95000"/>
                    <a:lumOff val="5000"/>
                  </a:schemeClr>
                </a:solidFill>
              </a:rPr>
              <a:t>стосунках</a:t>
            </a:r>
            <a:r>
              <a:rPr lang="ru-RU" sz="3200" b="1" dirty="0">
                <a:solidFill>
                  <a:schemeClr val="tx1">
                    <a:lumMod val="95000"/>
                    <a:lumOff val="5000"/>
                  </a:schemeClr>
                </a:solidFill>
              </a:rPr>
              <a:t> стала </a:t>
            </a:r>
            <a:r>
              <a:rPr lang="ru-RU" sz="3200" b="1" u="sng" dirty="0" err="1">
                <a:solidFill>
                  <a:schemeClr val="tx1">
                    <a:lumMod val="95000"/>
                    <a:lumOff val="5000"/>
                  </a:schemeClr>
                </a:solidFill>
                <a:hlinkClick r:id="rId5" tooltip="Карибська криза"/>
              </a:rPr>
              <a:t>Карибська</a:t>
            </a:r>
            <a:r>
              <a:rPr lang="ru-RU" sz="3200" b="1" u="sng" dirty="0">
                <a:solidFill>
                  <a:schemeClr val="tx1">
                    <a:lumMod val="95000"/>
                    <a:lumOff val="5000"/>
                  </a:schemeClr>
                </a:solidFill>
                <a:hlinkClick r:id="rId5" tooltip="Карибська криза"/>
              </a:rPr>
              <a:t> криза</a:t>
            </a:r>
            <a:r>
              <a:rPr lang="ru-RU" sz="3200" b="1" dirty="0">
                <a:solidFill>
                  <a:schemeClr val="tx1">
                    <a:lumMod val="95000"/>
                    <a:lumOff val="5000"/>
                  </a:schemeClr>
                </a:solidFill>
              </a:rPr>
              <a:t> 1962 року. </a:t>
            </a:r>
            <a:r>
              <a:rPr lang="ru-RU" sz="3200" b="1" dirty="0" err="1">
                <a:solidFill>
                  <a:schemeClr val="tx1">
                    <a:lumMod val="95000"/>
                    <a:lumOff val="5000"/>
                  </a:schemeClr>
                </a:solidFill>
              </a:rPr>
              <a:t>Світ</a:t>
            </a:r>
            <a:r>
              <a:rPr lang="ru-RU" sz="3200" b="1" dirty="0">
                <a:solidFill>
                  <a:schemeClr val="tx1">
                    <a:lumMod val="95000"/>
                    <a:lumOff val="5000"/>
                  </a:schemeClr>
                </a:solidFill>
              </a:rPr>
              <a:t> </a:t>
            </a:r>
            <a:r>
              <a:rPr lang="ru-RU" sz="3200" b="1" dirty="0" err="1">
                <a:solidFill>
                  <a:schemeClr val="tx1">
                    <a:lumMod val="95000"/>
                    <a:lumOff val="5000"/>
                  </a:schemeClr>
                </a:solidFill>
              </a:rPr>
              <a:t>уперше</a:t>
            </a:r>
            <a:r>
              <a:rPr lang="ru-RU" sz="3200" b="1" dirty="0">
                <a:solidFill>
                  <a:schemeClr val="tx1">
                    <a:lumMod val="95000"/>
                    <a:lumOff val="5000"/>
                  </a:schemeClr>
                </a:solidFill>
              </a:rPr>
              <a:t> постав перед </a:t>
            </a:r>
            <a:r>
              <a:rPr lang="ru-RU" sz="3200" b="1" dirty="0" err="1">
                <a:solidFill>
                  <a:schemeClr val="tx1">
                    <a:lumMod val="95000"/>
                    <a:lumOff val="5000"/>
                  </a:schemeClr>
                </a:solidFill>
              </a:rPr>
              <a:t>загрозою</a:t>
            </a:r>
            <a:r>
              <a:rPr lang="ru-RU" sz="3200" b="1" dirty="0">
                <a:solidFill>
                  <a:schemeClr val="tx1">
                    <a:lumMod val="95000"/>
                    <a:lumOff val="5000"/>
                  </a:schemeClr>
                </a:solidFill>
              </a:rPr>
              <a:t> </a:t>
            </a:r>
            <a:r>
              <a:rPr lang="ru-RU" sz="3200" b="1" dirty="0" err="1">
                <a:solidFill>
                  <a:schemeClr val="tx1">
                    <a:lumMod val="95000"/>
                    <a:lumOff val="5000"/>
                  </a:schemeClr>
                </a:solidFill>
              </a:rPr>
              <a:t>ядерної</a:t>
            </a:r>
            <a:r>
              <a:rPr lang="ru-RU" sz="3200" b="1" dirty="0">
                <a:solidFill>
                  <a:schemeClr val="tx1">
                    <a:lumMod val="95000"/>
                    <a:lumOff val="5000"/>
                  </a:schemeClr>
                </a:solidFill>
              </a:rPr>
              <a:t> </a:t>
            </a:r>
            <a:r>
              <a:rPr lang="ru-RU" sz="3200" b="1" dirty="0" err="1">
                <a:solidFill>
                  <a:schemeClr val="tx1">
                    <a:lumMod val="95000"/>
                    <a:lumOff val="5000"/>
                  </a:schemeClr>
                </a:solidFill>
              </a:rPr>
              <a:t>війни</a:t>
            </a:r>
            <a:r>
              <a:rPr lang="ru-RU" sz="3200" b="1" dirty="0">
                <a:solidFill>
                  <a:schemeClr val="tx1">
                    <a:lumMod val="95000"/>
                    <a:lumOff val="5000"/>
                  </a:schemeClr>
                </a:solidFill>
              </a:rPr>
              <a:t>. </a:t>
            </a:r>
            <a:r>
              <a:rPr lang="ru-RU" sz="3200" b="1" dirty="0" err="1">
                <a:solidFill>
                  <a:schemeClr val="tx1">
                    <a:lumMod val="95000"/>
                    <a:lumOff val="5000"/>
                  </a:schemeClr>
                </a:solidFill>
              </a:rPr>
              <a:t>Карибська</a:t>
            </a:r>
            <a:r>
              <a:rPr lang="ru-RU" sz="3200" b="1" dirty="0">
                <a:solidFill>
                  <a:schemeClr val="tx1">
                    <a:lumMod val="95000"/>
                    <a:lumOff val="5000"/>
                  </a:schemeClr>
                </a:solidFill>
              </a:rPr>
              <a:t> криза та </a:t>
            </a:r>
            <a:r>
              <a:rPr lang="ru-RU" sz="3200" b="1" dirty="0" err="1">
                <a:solidFill>
                  <a:schemeClr val="tx1">
                    <a:lumMod val="95000"/>
                    <a:lumOff val="5000"/>
                  </a:schemeClr>
                </a:solidFill>
              </a:rPr>
              <a:t>її</a:t>
            </a:r>
            <a:r>
              <a:rPr lang="ru-RU" sz="3200" b="1" dirty="0">
                <a:solidFill>
                  <a:schemeClr val="tx1">
                    <a:lumMod val="95000"/>
                    <a:lumOff val="5000"/>
                  </a:schemeClr>
                </a:solidFill>
              </a:rPr>
              <a:t> </a:t>
            </a:r>
            <a:r>
              <a:rPr lang="ru-RU" sz="3200" b="1" dirty="0" err="1">
                <a:solidFill>
                  <a:schemeClr val="tx1">
                    <a:lumMod val="95000"/>
                    <a:lumOff val="5000"/>
                  </a:schemeClr>
                </a:solidFill>
              </a:rPr>
              <a:t>подолання</a:t>
            </a:r>
            <a:r>
              <a:rPr lang="ru-RU" sz="3200" b="1" dirty="0">
                <a:solidFill>
                  <a:schemeClr val="tx1">
                    <a:lumMod val="95000"/>
                    <a:lumOff val="5000"/>
                  </a:schemeClr>
                </a:solidFill>
              </a:rPr>
              <a:t> дали </a:t>
            </a:r>
            <a:r>
              <a:rPr lang="ru-RU" sz="3200" b="1" dirty="0" err="1">
                <a:solidFill>
                  <a:schemeClr val="tx1">
                    <a:lumMod val="95000"/>
                    <a:lumOff val="5000"/>
                  </a:schemeClr>
                </a:solidFill>
              </a:rPr>
              <a:t>поштовх</a:t>
            </a:r>
            <a:r>
              <a:rPr lang="ru-RU" sz="3200" b="1" dirty="0">
                <a:solidFill>
                  <a:schemeClr val="tx1">
                    <a:lumMod val="95000"/>
                    <a:lumOff val="5000"/>
                  </a:schemeClr>
                </a:solidFill>
              </a:rPr>
              <a:t> </a:t>
            </a:r>
            <a:r>
              <a:rPr lang="ru-RU" sz="3200" b="1" dirty="0" err="1">
                <a:solidFill>
                  <a:schemeClr val="tx1">
                    <a:lumMod val="95000"/>
                    <a:lumOff val="5000"/>
                  </a:schemeClr>
                </a:solidFill>
              </a:rPr>
              <a:t>процесу</a:t>
            </a:r>
            <a:r>
              <a:rPr lang="ru-RU" sz="3200" b="1" dirty="0">
                <a:solidFill>
                  <a:schemeClr val="tx1">
                    <a:lumMod val="95000"/>
                    <a:lumOff val="5000"/>
                  </a:schemeClr>
                </a:solidFill>
              </a:rPr>
              <a:t> </a:t>
            </a:r>
            <a:r>
              <a:rPr lang="ru-RU" sz="3200" b="1" dirty="0" err="1">
                <a:solidFill>
                  <a:schemeClr val="tx1">
                    <a:lumMod val="95000"/>
                    <a:lumOff val="5000"/>
                  </a:schemeClr>
                </a:solidFill>
              </a:rPr>
              <a:t>роззброєння</a:t>
            </a:r>
            <a:r>
              <a:rPr lang="ru-RU" sz="3200" b="1" dirty="0">
                <a:solidFill>
                  <a:schemeClr val="tx1">
                    <a:lumMod val="95000"/>
                    <a:lumOff val="5000"/>
                  </a:schemeClr>
                </a:solidFill>
              </a:rPr>
              <a:t>. СРСР, США та Велика </a:t>
            </a:r>
            <a:r>
              <a:rPr lang="ru-RU" sz="3200" b="1" dirty="0" err="1">
                <a:solidFill>
                  <a:schemeClr val="tx1">
                    <a:lumMod val="95000"/>
                    <a:lumOff val="5000"/>
                  </a:schemeClr>
                </a:solidFill>
              </a:rPr>
              <a:t>Британія</a:t>
            </a:r>
            <a:r>
              <a:rPr lang="ru-RU" sz="3200" b="1" dirty="0">
                <a:solidFill>
                  <a:schemeClr val="tx1">
                    <a:lumMod val="95000"/>
                    <a:lumOff val="5000"/>
                  </a:schemeClr>
                </a:solidFill>
              </a:rPr>
              <a:t> 5 </a:t>
            </a:r>
            <a:r>
              <a:rPr lang="ru-RU" sz="3200" b="1" dirty="0" err="1">
                <a:solidFill>
                  <a:schemeClr val="tx1">
                    <a:lumMod val="95000"/>
                    <a:lumOff val="5000"/>
                  </a:schemeClr>
                </a:solidFill>
              </a:rPr>
              <a:t>серпня</a:t>
            </a:r>
            <a:r>
              <a:rPr lang="ru-RU" sz="3200" b="1" dirty="0">
                <a:solidFill>
                  <a:schemeClr val="tx1">
                    <a:lumMod val="95000"/>
                    <a:lumOff val="5000"/>
                  </a:schemeClr>
                </a:solidFill>
              </a:rPr>
              <a:t> 1963 року </a:t>
            </a:r>
            <a:r>
              <a:rPr lang="ru-RU" sz="3200" b="1" dirty="0" err="1">
                <a:solidFill>
                  <a:schemeClr val="tx1">
                    <a:lumMod val="95000"/>
                    <a:lumOff val="5000"/>
                  </a:schemeClr>
                </a:solidFill>
              </a:rPr>
              <a:t>підписали</a:t>
            </a:r>
            <a:r>
              <a:rPr lang="ru-RU" sz="3200" b="1" dirty="0">
                <a:solidFill>
                  <a:schemeClr val="tx1">
                    <a:lumMod val="95000"/>
                    <a:lumOff val="5000"/>
                  </a:schemeClr>
                </a:solidFill>
              </a:rPr>
              <a:t> в </a:t>
            </a:r>
            <a:r>
              <a:rPr lang="ru-RU" sz="3200" b="1" dirty="0" err="1">
                <a:solidFill>
                  <a:schemeClr val="tx1">
                    <a:lumMod val="95000"/>
                    <a:lumOff val="5000"/>
                  </a:schemeClr>
                </a:solidFill>
              </a:rPr>
              <a:t>Москві</a:t>
            </a:r>
            <a:r>
              <a:rPr lang="ru-RU" sz="3200" b="1" dirty="0">
                <a:solidFill>
                  <a:schemeClr val="tx1">
                    <a:lumMod val="95000"/>
                    <a:lumOff val="5000"/>
                  </a:schemeClr>
                </a:solidFill>
              </a:rPr>
              <a:t> </a:t>
            </a:r>
            <a:r>
              <a:rPr lang="ru-RU" sz="3200" b="1" dirty="0" err="1">
                <a:solidFill>
                  <a:schemeClr val="tx1">
                    <a:lumMod val="95000"/>
                    <a:lumOff val="5000"/>
                  </a:schemeClr>
                </a:solidFill>
              </a:rPr>
              <a:t>договір</a:t>
            </a:r>
            <a:r>
              <a:rPr lang="ru-RU" sz="3200" b="1" dirty="0">
                <a:solidFill>
                  <a:schemeClr val="tx1">
                    <a:lumMod val="95000"/>
                    <a:lumOff val="5000"/>
                  </a:schemeClr>
                </a:solidFill>
              </a:rPr>
              <a:t> про </a:t>
            </a:r>
            <a:r>
              <a:rPr lang="ru-RU" sz="3200" b="1" dirty="0" err="1">
                <a:solidFill>
                  <a:schemeClr val="tx1">
                    <a:lumMod val="95000"/>
                    <a:lumOff val="5000"/>
                  </a:schemeClr>
                </a:solidFill>
              </a:rPr>
              <a:t>заборону</a:t>
            </a:r>
            <a:r>
              <a:rPr lang="ru-RU" sz="3200" b="1" dirty="0">
                <a:solidFill>
                  <a:schemeClr val="tx1">
                    <a:lumMod val="95000"/>
                    <a:lumOff val="5000"/>
                  </a:schemeClr>
                </a:solidFill>
              </a:rPr>
              <a:t> </a:t>
            </a:r>
            <a:r>
              <a:rPr lang="ru-RU" sz="3200" b="1" dirty="0" err="1">
                <a:solidFill>
                  <a:schemeClr val="tx1">
                    <a:lumMod val="95000"/>
                    <a:lumOff val="5000"/>
                  </a:schemeClr>
                </a:solidFill>
              </a:rPr>
              <a:t>випробувань</a:t>
            </a:r>
            <a:r>
              <a:rPr lang="ru-RU" sz="3200" b="1" dirty="0">
                <a:solidFill>
                  <a:schemeClr val="tx1">
                    <a:lumMod val="95000"/>
                    <a:lumOff val="5000"/>
                  </a:schemeClr>
                </a:solidFill>
              </a:rPr>
              <a:t> </a:t>
            </a:r>
            <a:r>
              <a:rPr lang="ru-RU" sz="3200" b="1" dirty="0" err="1">
                <a:solidFill>
                  <a:schemeClr val="tx1">
                    <a:lumMod val="95000"/>
                    <a:lumOff val="5000"/>
                  </a:schemeClr>
                </a:solidFill>
              </a:rPr>
              <a:t>ядерної</a:t>
            </a:r>
            <a:r>
              <a:rPr lang="ru-RU" sz="3200" b="1" dirty="0">
                <a:solidFill>
                  <a:schemeClr val="tx1">
                    <a:lumMod val="95000"/>
                    <a:lumOff val="5000"/>
                  </a:schemeClr>
                </a:solidFill>
              </a:rPr>
              <a:t> </a:t>
            </a:r>
            <a:r>
              <a:rPr lang="ru-RU" sz="3200" b="1" dirty="0" err="1">
                <a:solidFill>
                  <a:schemeClr val="tx1">
                    <a:lumMod val="95000"/>
                    <a:lumOff val="5000"/>
                  </a:schemeClr>
                </a:solidFill>
              </a:rPr>
              <a:t>зброї</a:t>
            </a:r>
            <a:r>
              <a:rPr lang="ru-RU" sz="3200" b="1" dirty="0">
                <a:solidFill>
                  <a:schemeClr val="tx1">
                    <a:lumMod val="95000"/>
                    <a:lumOff val="5000"/>
                  </a:schemeClr>
                </a:solidFill>
              </a:rPr>
              <a:t> у </a:t>
            </a:r>
            <a:r>
              <a:rPr lang="ru-RU" sz="3200" b="1" dirty="0" err="1">
                <a:solidFill>
                  <a:schemeClr val="tx1">
                    <a:lumMod val="95000"/>
                    <a:lumOff val="5000"/>
                  </a:schemeClr>
                </a:solidFill>
              </a:rPr>
              <a:t>трьох</a:t>
            </a:r>
            <a:r>
              <a:rPr lang="ru-RU" sz="3200" b="1" dirty="0">
                <a:solidFill>
                  <a:schemeClr val="tx1">
                    <a:lumMod val="95000"/>
                    <a:lumOff val="5000"/>
                  </a:schemeClr>
                </a:solidFill>
              </a:rPr>
              <a:t> </a:t>
            </a:r>
            <a:r>
              <a:rPr lang="ru-RU" sz="3200" b="1" dirty="0" err="1">
                <a:solidFill>
                  <a:schemeClr val="tx1">
                    <a:lumMod val="95000"/>
                    <a:lumOff val="5000"/>
                  </a:schemeClr>
                </a:solidFill>
              </a:rPr>
              <a:t>середовищах</a:t>
            </a:r>
            <a:r>
              <a:rPr lang="ru-RU" sz="3200" b="1" dirty="0">
                <a:solidFill>
                  <a:schemeClr val="tx1">
                    <a:lumMod val="95000"/>
                    <a:lumOff val="5000"/>
                  </a:schemeClr>
                </a:solidFill>
              </a:rPr>
              <a:t>: в </a:t>
            </a:r>
            <a:r>
              <a:rPr lang="ru-RU" sz="3200" b="1" dirty="0" err="1">
                <a:solidFill>
                  <a:schemeClr val="tx1">
                    <a:lumMod val="95000"/>
                    <a:lumOff val="5000"/>
                  </a:schemeClr>
                </a:solidFill>
              </a:rPr>
              <a:t>атмосфері</a:t>
            </a:r>
            <a:r>
              <a:rPr lang="ru-RU" sz="3200" b="1" dirty="0">
                <a:solidFill>
                  <a:schemeClr val="tx1">
                    <a:lumMod val="95000"/>
                    <a:lumOff val="5000"/>
                  </a:schemeClr>
                </a:solidFill>
              </a:rPr>
              <a:t>, у </a:t>
            </a:r>
            <a:r>
              <a:rPr lang="ru-RU" sz="3200" b="1" dirty="0" err="1">
                <a:solidFill>
                  <a:schemeClr val="tx1">
                    <a:lumMod val="95000"/>
                    <a:lumOff val="5000"/>
                  </a:schemeClr>
                </a:solidFill>
              </a:rPr>
              <a:t>космосі</a:t>
            </a:r>
            <a:r>
              <a:rPr lang="ru-RU" sz="3200" b="1" dirty="0">
                <a:solidFill>
                  <a:schemeClr val="tx1">
                    <a:lumMod val="95000"/>
                    <a:lumOff val="5000"/>
                  </a:schemeClr>
                </a:solidFill>
              </a:rPr>
              <a:t> та </a:t>
            </a:r>
            <a:r>
              <a:rPr lang="ru-RU" sz="3200" b="1" dirty="0" err="1">
                <a:solidFill>
                  <a:schemeClr val="tx1">
                    <a:lumMod val="95000"/>
                    <a:lumOff val="5000"/>
                  </a:schemeClr>
                </a:solidFill>
              </a:rPr>
              <a:t>під</a:t>
            </a:r>
            <a:r>
              <a:rPr lang="ru-RU" sz="3200" b="1" dirty="0">
                <a:solidFill>
                  <a:schemeClr val="tx1">
                    <a:lumMod val="95000"/>
                    <a:lumOff val="5000"/>
                  </a:schemeClr>
                </a:solidFill>
              </a:rPr>
              <a:t> водою.</a:t>
            </a:r>
            <a:br>
              <a:rPr lang="ru-RU" sz="3200" b="1" dirty="0">
                <a:solidFill>
                  <a:schemeClr val="tx1">
                    <a:lumMod val="95000"/>
                    <a:lumOff val="5000"/>
                  </a:schemeClr>
                </a:solidFill>
              </a:rPr>
            </a:br>
            <a:r>
              <a:rPr lang="ru-RU" sz="3200" b="1" dirty="0" err="1">
                <a:solidFill>
                  <a:schemeClr val="tx1">
                    <a:lumMod val="95000"/>
                    <a:lumOff val="5000"/>
                  </a:schemeClr>
                </a:solidFill>
              </a:rPr>
              <a:t>Зовнішня</a:t>
            </a:r>
            <a:r>
              <a:rPr lang="ru-RU" sz="3200" b="1" dirty="0">
                <a:solidFill>
                  <a:schemeClr val="tx1">
                    <a:lumMod val="95000"/>
                    <a:lumOff val="5000"/>
                  </a:schemeClr>
                </a:solidFill>
              </a:rPr>
              <a:t> </a:t>
            </a:r>
            <a:r>
              <a:rPr lang="ru-RU" sz="3200" b="1" dirty="0" err="1">
                <a:solidFill>
                  <a:schemeClr val="tx1">
                    <a:lumMod val="95000"/>
                    <a:lumOff val="5000"/>
                  </a:schemeClr>
                </a:solidFill>
              </a:rPr>
              <a:t>політика</a:t>
            </a:r>
            <a:r>
              <a:rPr lang="ru-RU" sz="3200" b="1" dirty="0">
                <a:solidFill>
                  <a:schemeClr val="tx1">
                    <a:lumMod val="95000"/>
                    <a:lumOff val="5000"/>
                  </a:schemeClr>
                </a:solidFill>
              </a:rPr>
              <a:t> СРСР </a:t>
            </a:r>
            <a:r>
              <a:rPr lang="ru-RU" sz="3200" b="1" dirty="0" err="1">
                <a:solidFill>
                  <a:schemeClr val="tx1">
                    <a:lumMod val="95000"/>
                    <a:lumOff val="5000"/>
                  </a:schemeClr>
                </a:solidFill>
              </a:rPr>
              <a:t>була</a:t>
            </a:r>
            <a:r>
              <a:rPr lang="ru-RU" sz="3200" b="1" dirty="0">
                <a:solidFill>
                  <a:schemeClr val="tx1">
                    <a:lumMod val="95000"/>
                    <a:lumOff val="5000"/>
                  </a:schemeClr>
                </a:solidFill>
              </a:rPr>
              <a:t> </a:t>
            </a:r>
            <a:r>
              <a:rPr lang="ru-RU" sz="3200" b="1" dirty="0" err="1">
                <a:solidFill>
                  <a:schemeClr val="tx1">
                    <a:lumMod val="95000"/>
                    <a:lumOff val="5000"/>
                  </a:schemeClr>
                </a:solidFill>
              </a:rPr>
              <a:t>досить</a:t>
            </a:r>
            <a:r>
              <a:rPr lang="ru-RU" sz="3200" b="1" dirty="0">
                <a:solidFill>
                  <a:schemeClr val="tx1">
                    <a:lumMod val="95000"/>
                    <a:lumOff val="5000"/>
                  </a:schemeClr>
                </a:solidFill>
              </a:rPr>
              <a:t> </a:t>
            </a:r>
            <a:r>
              <a:rPr lang="ru-RU" sz="3200" b="1" dirty="0" err="1">
                <a:solidFill>
                  <a:schemeClr val="tx1">
                    <a:lumMod val="95000"/>
                    <a:lumOff val="5000"/>
                  </a:schemeClr>
                </a:solidFill>
              </a:rPr>
              <a:t>динамічною</a:t>
            </a:r>
            <a:r>
              <a:rPr lang="ru-RU" sz="3200" b="1" dirty="0">
                <a:solidFill>
                  <a:schemeClr val="tx1">
                    <a:lumMod val="95000"/>
                    <a:lumOff val="5000"/>
                  </a:schemeClr>
                </a:solidFill>
              </a:rPr>
              <a:t>. </a:t>
            </a:r>
            <a:r>
              <a:rPr lang="ru-RU" sz="3200" b="1" dirty="0" err="1">
                <a:solidFill>
                  <a:schemeClr val="tx1">
                    <a:lumMod val="95000"/>
                    <a:lumOff val="5000"/>
                  </a:schemeClr>
                </a:solidFill>
              </a:rPr>
              <a:t>Уперше</a:t>
            </a:r>
            <a:r>
              <a:rPr lang="ru-RU" sz="3200" b="1" dirty="0">
                <a:solidFill>
                  <a:schemeClr val="tx1">
                    <a:lumMod val="95000"/>
                    <a:lumOff val="5000"/>
                  </a:schemeClr>
                </a:solidFill>
              </a:rPr>
              <a:t> </a:t>
            </a:r>
            <a:r>
              <a:rPr lang="ru-RU" sz="3200" b="1" dirty="0" err="1">
                <a:solidFill>
                  <a:schemeClr val="tx1">
                    <a:lumMod val="95000"/>
                    <a:lumOff val="5000"/>
                  </a:schemeClr>
                </a:solidFill>
              </a:rPr>
              <a:t>кремлівський</a:t>
            </a:r>
            <a:r>
              <a:rPr lang="ru-RU" sz="3200" b="1" dirty="0">
                <a:solidFill>
                  <a:schemeClr val="tx1">
                    <a:lumMod val="95000"/>
                    <a:lumOff val="5000"/>
                  </a:schemeClr>
                </a:solidFill>
              </a:rPr>
              <a:t> </a:t>
            </a:r>
            <a:r>
              <a:rPr lang="ru-RU" sz="3200" b="1" dirty="0" err="1">
                <a:solidFill>
                  <a:schemeClr val="tx1">
                    <a:lumMod val="95000"/>
                    <a:lumOff val="5000"/>
                  </a:schemeClr>
                </a:solidFill>
              </a:rPr>
              <a:t>лідер</a:t>
            </a:r>
            <a:r>
              <a:rPr lang="ru-RU" sz="3200" b="1" dirty="0">
                <a:solidFill>
                  <a:schemeClr val="tx1">
                    <a:lumMod val="95000"/>
                    <a:lumOff val="5000"/>
                  </a:schemeClr>
                </a:solidFill>
              </a:rPr>
              <a:t> </a:t>
            </a:r>
            <a:r>
              <a:rPr lang="ru-RU" sz="3200" b="1" dirty="0" err="1">
                <a:solidFill>
                  <a:schemeClr val="tx1">
                    <a:lumMod val="95000"/>
                    <a:lumOff val="5000"/>
                  </a:schemeClr>
                </a:solidFill>
              </a:rPr>
              <a:t>побував</a:t>
            </a:r>
            <a:r>
              <a:rPr lang="ru-RU" sz="3200" b="1" dirty="0">
                <a:solidFill>
                  <a:schemeClr val="tx1">
                    <a:lumMod val="95000"/>
                    <a:lumOff val="5000"/>
                  </a:schemeClr>
                </a:solidFill>
              </a:rPr>
              <a:t> з </a:t>
            </a:r>
            <a:r>
              <a:rPr lang="ru-RU" sz="3200" b="1" dirty="0" err="1">
                <a:solidFill>
                  <a:schemeClr val="tx1">
                    <a:lumMod val="95000"/>
                    <a:lumOff val="5000"/>
                  </a:schemeClr>
                </a:solidFill>
              </a:rPr>
              <a:t>дружніми</a:t>
            </a:r>
            <a:r>
              <a:rPr lang="ru-RU" sz="3200" b="1" dirty="0">
                <a:solidFill>
                  <a:schemeClr val="tx1">
                    <a:lumMod val="95000"/>
                    <a:lumOff val="5000"/>
                  </a:schemeClr>
                </a:solidFill>
              </a:rPr>
              <a:t> </a:t>
            </a:r>
            <a:r>
              <a:rPr lang="ru-RU" sz="3200" b="1" dirty="0" err="1">
                <a:solidFill>
                  <a:schemeClr val="tx1">
                    <a:lumMod val="95000"/>
                    <a:lumOff val="5000"/>
                  </a:schemeClr>
                </a:solidFill>
              </a:rPr>
              <a:t>візитами</a:t>
            </a:r>
            <a:r>
              <a:rPr lang="ru-RU" sz="3200" b="1" dirty="0">
                <a:solidFill>
                  <a:schemeClr val="tx1">
                    <a:lumMod val="95000"/>
                    <a:lumOff val="5000"/>
                  </a:schemeClr>
                </a:solidFill>
              </a:rPr>
              <a:t> у </a:t>
            </a:r>
            <a:r>
              <a:rPr lang="ru-RU" sz="3200" b="1" dirty="0" err="1">
                <a:solidFill>
                  <a:schemeClr val="tx1">
                    <a:lumMod val="95000"/>
                    <a:lumOff val="5000"/>
                  </a:schemeClr>
                </a:solidFill>
              </a:rPr>
              <a:t>багатьох</a:t>
            </a:r>
            <a:r>
              <a:rPr lang="ru-RU" sz="3200" b="1" dirty="0">
                <a:solidFill>
                  <a:schemeClr val="tx1">
                    <a:lumMod val="95000"/>
                    <a:lumOff val="5000"/>
                  </a:schemeClr>
                </a:solidFill>
              </a:rPr>
              <a:t> державах </a:t>
            </a:r>
            <a:r>
              <a:rPr lang="ru-RU" sz="3200" b="1" dirty="0" err="1">
                <a:solidFill>
                  <a:schemeClr val="tx1">
                    <a:lumMod val="95000"/>
                    <a:lumOff val="5000"/>
                  </a:schemeClr>
                </a:solidFill>
              </a:rPr>
              <a:t>світу</a:t>
            </a:r>
            <a:r>
              <a:rPr lang="ru-RU" sz="3200" b="1" dirty="0">
                <a:solidFill>
                  <a:schemeClr val="tx1">
                    <a:lumMod val="95000"/>
                    <a:lumOff val="5000"/>
                  </a:schemeClr>
                </a:solidFill>
              </a:rPr>
              <a:t>, </a:t>
            </a:r>
            <a:r>
              <a:rPr lang="ru-RU" sz="3200" b="1" dirty="0" err="1">
                <a:solidFill>
                  <a:schemeClr val="tx1">
                    <a:lumMod val="95000"/>
                    <a:lumOff val="5000"/>
                  </a:schemeClr>
                </a:solidFill>
              </a:rPr>
              <a:t>зокрема</a:t>
            </a:r>
            <a:r>
              <a:rPr lang="ru-RU" sz="3200" b="1" dirty="0">
                <a:solidFill>
                  <a:schemeClr val="tx1">
                    <a:lumMod val="95000"/>
                    <a:lumOff val="5000"/>
                  </a:schemeClr>
                </a:solidFill>
              </a:rPr>
              <a:t>, у США (1959 р., 1960 р.). </a:t>
            </a:r>
            <a:r>
              <a:rPr lang="ru-RU" sz="3200" b="1" dirty="0" err="1">
                <a:solidFill>
                  <a:schemeClr val="tx1">
                    <a:lumMod val="95000"/>
                    <a:lumOff val="5000"/>
                  </a:schemeClr>
                </a:solidFill>
              </a:rPr>
              <a:t>Усі</a:t>
            </a:r>
            <a:r>
              <a:rPr lang="ru-RU" sz="3200" b="1" dirty="0">
                <a:solidFill>
                  <a:schemeClr val="tx1">
                    <a:lumMod val="95000"/>
                    <a:lumOff val="5000"/>
                  </a:schemeClr>
                </a:solidFill>
              </a:rPr>
              <a:t> </a:t>
            </a:r>
            <a:r>
              <a:rPr lang="ru-RU" sz="3200" b="1" dirty="0" err="1">
                <a:solidFill>
                  <a:schemeClr val="tx1">
                    <a:lumMod val="95000"/>
                    <a:lumOff val="5000"/>
                  </a:schemeClr>
                </a:solidFill>
              </a:rPr>
              <a:t>закордонні</a:t>
            </a:r>
            <a:r>
              <a:rPr lang="ru-RU" sz="3200" b="1" dirty="0">
                <a:solidFill>
                  <a:schemeClr val="tx1">
                    <a:lumMod val="95000"/>
                    <a:lumOff val="5000"/>
                  </a:schemeClr>
                </a:solidFill>
              </a:rPr>
              <a:t> </a:t>
            </a:r>
            <a:r>
              <a:rPr lang="ru-RU" sz="3200" b="1" dirty="0" err="1">
                <a:solidFill>
                  <a:schemeClr val="tx1">
                    <a:lumMod val="95000"/>
                    <a:lumOff val="5000"/>
                  </a:schemeClr>
                </a:solidFill>
              </a:rPr>
              <a:t>подорожі</a:t>
            </a:r>
            <a:r>
              <a:rPr lang="ru-RU" sz="3200" b="1" dirty="0">
                <a:solidFill>
                  <a:schemeClr val="tx1">
                    <a:lumMod val="95000"/>
                    <a:lumOff val="5000"/>
                  </a:schemeClr>
                </a:solidFill>
              </a:rPr>
              <a:t> М. </a:t>
            </a:r>
            <a:r>
              <a:rPr lang="ru-RU" sz="3200" b="1" dirty="0" err="1">
                <a:solidFill>
                  <a:schemeClr val="tx1">
                    <a:lumMod val="95000"/>
                    <a:lumOff val="5000"/>
                  </a:schemeClr>
                </a:solidFill>
              </a:rPr>
              <a:t>Хрущова</a:t>
            </a:r>
            <a:r>
              <a:rPr lang="ru-RU" sz="3200" b="1" dirty="0">
                <a:solidFill>
                  <a:schemeClr val="tx1">
                    <a:lumMod val="95000"/>
                    <a:lumOff val="5000"/>
                  </a:schemeClr>
                </a:solidFill>
              </a:rPr>
              <a:t> широко </a:t>
            </a:r>
            <a:r>
              <a:rPr lang="ru-RU" sz="3200" b="1" dirty="0" err="1">
                <a:solidFill>
                  <a:schemeClr val="tx1">
                    <a:lumMod val="95000"/>
                    <a:lumOff val="5000"/>
                  </a:schemeClr>
                </a:solidFill>
              </a:rPr>
              <a:t>висвітлювали</a:t>
            </a:r>
            <a:r>
              <a:rPr lang="ru-RU" sz="3200" b="1" dirty="0">
                <a:solidFill>
                  <a:schemeClr val="tx1">
                    <a:lumMod val="95000"/>
                    <a:lumOff val="5000"/>
                  </a:schemeClr>
                </a:solidFill>
              </a:rPr>
              <a:t> </a:t>
            </a:r>
            <a:r>
              <a:rPr lang="ru-RU" sz="3200" b="1" dirty="0" err="1">
                <a:solidFill>
                  <a:schemeClr val="tx1">
                    <a:lumMod val="95000"/>
                    <a:lumOff val="5000"/>
                  </a:schemeClr>
                </a:solidFill>
              </a:rPr>
              <a:t>засоби</a:t>
            </a:r>
            <a:r>
              <a:rPr lang="ru-RU" sz="3200" b="1" dirty="0">
                <a:solidFill>
                  <a:schemeClr val="tx1">
                    <a:lumMod val="95000"/>
                    <a:lumOff val="5000"/>
                  </a:schemeClr>
                </a:solidFill>
              </a:rPr>
              <a:t> </a:t>
            </a:r>
            <a:r>
              <a:rPr lang="ru-RU" sz="3200" b="1" dirty="0" err="1">
                <a:solidFill>
                  <a:schemeClr val="tx1">
                    <a:lumMod val="95000"/>
                    <a:lumOff val="5000"/>
                  </a:schemeClr>
                </a:solidFill>
              </a:rPr>
              <a:t>масової</a:t>
            </a:r>
            <a:r>
              <a:rPr lang="ru-RU" sz="3200" b="1" dirty="0">
                <a:solidFill>
                  <a:schemeClr val="tx1">
                    <a:lumMod val="95000"/>
                    <a:lumOff val="5000"/>
                  </a:schemeClr>
                </a:solidFill>
              </a:rPr>
              <a:t> </a:t>
            </a:r>
            <a:r>
              <a:rPr lang="ru-RU" sz="3200" b="1" dirty="0" err="1">
                <a:solidFill>
                  <a:schemeClr val="tx1">
                    <a:lumMod val="95000"/>
                    <a:lumOff val="5000"/>
                  </a:schemeClr>
                </a:solidFill>
              </a:rPr>
              <a:t>інформації</a:t>
            </a:r>
            <a:r>
              <a:rPr lang="ru-RU" sz="3200" b="1" dirty="0">
                <a:solidFill>
                  <a:schemeClr val="tx1">
                    <a:lumMod val="95000"/>
                    <a:lumOff val="5000"/>
                  </a:schemeClr>
                </a:solidFill>
              </a:rPr>
              <a:t>. До </a:t>
            </a:r>
            <a:r>
              <a:rPr lang="ru-RU" sz="3200" b="1" dirty="0" err="1">
                <a:solidFill>
                  <a:schemeClr val="tx1">
                    <a:lumMod val="95000"/>
                    <a:lumOff val="5000"/>
                  </a:schemeClr>
                </a:solidFill>
              </a:rPr>
              <a:t>певної</a:t>
            </a:r>
            <a:r>
              <a:rPr lang="ru-RU" sz="3200" b="1" dirty="0">
                <a:solidFill>
                  <a:schemeClr val="tx1">
                    <a:lumMod val="95000"/>
                    <a:lumOff val="5000"/>
                  </a:schemeClr>
                </a:solidFill>
              </a:rPr>
              <a:t> </a:t>
            </a:r>
            <a:r>
              <a:rPr lang="ru-RU" sz="3200" b="1" dirty="0" err="1">
                <a:solidFill>
                  <a:schemeClr val="tx1">
                    <a:lumMod val="95000"/>
                    <a:lumOff val="5000"/>
                  </a:schemeClr>
                </a:solidFill>
              </a:rPr>
              <a:t>міри</a:t>
            </a:r>
            <a:r>
              <a:rPr lang="ru-RU" sz="3200" b="1" dirty="0">
                <a:solidFill>
                  <a:schemeClr val="tx1">
                    <a:lumMod val="95000"/>
                    <a:lumOff val="5000"/>
                  </a:schemeClr>
                </a:solidFill>
              </a:rPr>
              <a:t> вони </a:t>
            </a:r>
            <a:r>
              <a:rPr lang="ru-RU" sz="3200" b="1" dirty="0" err="1">
                <a:solidFill>
                  <a:schemeClr val="tx1">
                    <a:lumMod val="95000"/>
                    <a:lumOff val="5000"/>
                  </a:schemeClr>
                </a:solidFill>
              </a:rPr>
              <a:t>сприяли</a:t>
            </a:r>
            <a:r>
              <a:rPr lang="ru-RU" sz="3200" b="1" dirty="0">
                <a:solidFill>
                  <a:schemeClr val="tx1">
                    <a:lumMod val="95000"/>
                    <a:lumOff val="5000"/>
                  </a:schemeClr>
                </a:solidFill>
              </a:rPr>
              <a:t> </a:t>
            </a:r>
            <a:r>
              <a:rPr lang="ru-RU" sz="3200" b="1" dirty="0" err="1">
                <a:solidFill>
                  <a:schemeClr val="tx1">
                    <a:lumMod val="95000"/>
                    <a:lumOff val="5000"/>
                  </a:schemeClr>
                </a:solidFill>
              </a:rPr>
              <a:t>розвінчанню</a:t>
            </a:r>
            <a:r>
              <a:rPr lang="ru-RU" sz="3200" b="1" dirty="0">
                <a:solidFill>
                  <a:schemeClr val="tx1">
                    <a:lumMod val="95000"/>
                    <a:lumOff val="5000"/>
                  </a:schemeClr>
                </a:solidFill>
              </a:rPr>
              <a:t> </a:t>
            </a:r>
            <a:r>
              <a:rPr lang="ru-RU" sz="3200" b="1" dirty="0" err="1">
                <a:solidFill>
                  <a:schemeClr val="tx1">
                    <a:lumMod val="95000"/>
                    <a:lumOff val="5000"/>
                  </a:schemeClr>
                </a:solidFill>
              </a:rPr>
              <a:t>міфу</a:t>
            </a:r>
            <a:r>
              <a:rPr lang="ru-RU" sz="3200" b="1" dirty="0">
                <a:solidFill>
                  <a:schemeClr val="tx1">
                    <a:lumMod val="95000"/>
                    <a:lumOff val="5000"/>
                  </a:schemeClr>
                </a:solidFill>
              </a:rPr>
              <a:t> про «</a:t>
            </a:r>
            <a:r>
              <a:rPr lang="ru-RU" sz="3200" b="1" dirty="0" err="1">
                <a:solidFill>
                  <a:schemeClr val="tx1">
                    <a:lumMod val="95000"/>
                    <a:lumOff val="5000"/>
                  </a:schemeClr>
                </a:solidFill>
              </a:rPr>
              <a:t>імперіалістичних</a:t>
            </a:r>
            <a:r>
              <a:rPr lang="ru-RU" sz="3200" b="1" dirty="0">
                <a:solidFill>
                  <a:schemeClr val="tx1">
                    <a:lumMod val="95000"/>
                    <a:lumOff val="5000"/>
                  </a:schemeClr>
                </a:solidFill>
              </a:rPr>
              <a:t> </a:t>
            </a:r>
            <a:r>
              <a:rPr lang="ru-RU" sz="3200" b="1" dirty="0" err="1">
                <a:solidFill>
                  <a:schemeClr val="tx1">
                    <a:lumMod val="95000"/>
                    <a:lumOff val="5000"/>
                  </a:schemeClr>
                </a:solidFill>
              </a:rPr>
              <a:t>хижаків</a:t>
            </a:r>
            <a:r>
              <a:rPr lang="ru-RU" sz="3200" b="1" dirty="0">
                <a:solidFill>
                  <a:schemeClr val="tx1">
                    <a:lumMod val="95000"/>
                    <a:lumOff val="5000"/>
                  </a:schemeClr>
                </a:solidFill>
              </a:rPr>
              <a:t>» Заходу, </a:t>
            </a:r>
            <a:r>
              <a:rPr lang="ru-RU" sz="3200" b="1" dirty="0" err="1">
                <a:solidFill>
                  <a:schemeClr val="tx1">
                    <a:lumMod val="95000"/>
                    <a:lumOff val="5000"/>
                  </a:schemeClr>
                </a:solidFill>
              </a:rPr>
              <a:t>які</a:t>
            </a:r>
            <a:r>
              <a:rPr lang="ru-RU" sz="3200" b="1" dirty="0">
                <a:solidFill>
                  <a:schemeClr val="tx1">
                    <a:lumMod val="95000"/>
                    <a:lumOff val="5000"/>
                  </a:schemeClr>
                </a:solidFill>
              </a:rPr>
              <a:t> силою </a:t>
            </a:r>
            <a:r>
              <a:rPr lang="ru-RU" sz="3200" b="1" dirty="0" err="1">
                <a:solidFill>
                  <a:schemeClr val="tx1">
                    <a:lumMod val="95000"/>
                    <a:lumOff val="5000"/>
                  </a:schemeClr>
                </a:solidFill>
              </a:rPr>
              <a:t>зброї</a:t>
            </a:r>
            <a:r>
              <a:rPr lang="ru-RU" sz="3200" b="1" dirty="0">
                <a:solidFill>
                  <a:schemeClr val="tx1">
                    <a:lumMod val="95000"/>
                    <a:lumOff val="5000"/>
                  </a:schemeClr>
                </a:solidFill>
              </a:rPr>
              <a:t> </a:t>
            </a:r>
            <a:r>
              <a:rPr lang="ru-RU" sz="3200" b="1" dirty="0" err="1">
                <a:solidFill>
                  <a:schemeClr val="tx1">
                    <a:lumMod val="95000"/>
                    <a:lumOff val="5000"/>
                  </a:schemeClr>
                </a:solidFill>
              </a:rPr>
              <a:t>хочуть</a:t>
            </a:r>
            <a:r>
              <a:rPr lang="ru-RU" sz="3200" b="1" dirty="0">
                <a:solidFill>
                  <a:schemeClr val="tx1">
                    <a:lumMod val="95000"/>
                    <a:lumOff val="5000"/>
                  </a:schemeClr>
                </a:solidFill>
              </a:rPr>
              <a:t> </a:t>
            </a:r>
            <a:r>
              <a:rPr lang="ru-RU" sz="3200" b="1" dirty="0" err="1">
                <a:solidFill>
                  <a:schemeClr val="tx1">
                    <a:lumMod val="95000"/>
                    <a:lumOff val="5000"/>
                  </a:schemeClr>
                </a:solidFill>
              </a:rPr>
              <a:t>знищити</a:t>
            </a:r>
            <a:r>
              <a:rPr lang="ru-RU" sz="3200" b="1" dirty="0">
                <a:solidFill>
                  <a:schemeClr val="tx1">
                    <a:lumMod val="95000"/>
                    <a:lumOff val="5000"/>
                  </a:schemeClr>
                </a:solidFill>
              </a:rPr>
              <a:t> </a:t>
            </a:r>
            <a:r>
              <a:rPr lang="ru-RU" sz="3200" b="1" dirty="0" err="1">
                <a:solidFill>
                  <a:schemeClr val="tx1">
                    <a:lumMod val="95000"/>
                    <a:lumOff val="5000"/>
                  </a:schemeClr>
                </a:solidFill>
              </a:rPr>
              <a:t>країни</a:t>
            </a:r>
            <a:r>
              <a:rPr lang="ru-RU" sz="3200" b="1" dirty="0">
                <a:solidFill>
                  <a:schemeClr val="tx1">
                    <a:lumMod val="95000"/>
                    <a:lumOff val="5000"/>
                  </a:schemeClr>
                </a:solidFill>
              </a:rPr>
              <a:t> </a:t>
            </a:r>
            <a:r>
              <a:rPr lang="ru-RU" sz="3200" b="1" dirty="0" err="1">
                <a:solidFill>
                  <a:schemeClr val="tx1">
                    <a:lumMod val="95000"/>
                    <a:lumOff val="5000"/>
                  </a:schemeClr>
                </a:solidFill>
              </a:rPr>
              <a:t>соціалізму</a:t>
            </a:r>
            <a:r>
              <a:rPr lang="ru-RU" sz="3200" dirty="0">
                <a:solidFill>
                  <a:srgbClr val="FFFF00"/>
                </a:solidFill>
              </a:rPr>
              <a:t>.</a:t>
            </a:r>
            <a:endParaRPr lang="ru-RU" sz="3200" dirty="0">
              <a:solidFill>
                <a:srgbClr val="FFFF00"/>
              </a:solidFill>
            </a:endParaRPr>
          </a:p>
        </p:txBody>
      </p:sp>
    </p:spTree>
    <p:extLst>
      <p:ext uri="{BB962C8B-B14F-4D97-AF65-F5344CB8AC3E}">
        <p14:creationId xmlns:p14="http://schemas.microsoft.com/office/powerpoint/2010/main" val="2069859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08305" cy="6858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254" y="3268131"/>
            <a:ext cx="6118746" cy="358986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3255" y="0"/>
            <a:ext cx="6118746" cy="3268131"/>
          </a:xfrm>
          <a:prstGeom prst="rect">
            <a:avLst/>
          </a:prstGeom>
        </p:spPr>
      </p:pic>
      <p:sp>
        <p:nvSpPr>
          <p:cNvPr id="2" name="Заголовок 1"/>
          <p:cNvSpPr>
            <a:spLocks noGrp="1"/>
          </p:cNvSpPr>
          <p:nvPr>
            <p:ph type="title"/>
          </p:nvPr>
        </p:nvSpPr>
        <p:spPr>
          <a:xfrm>
            <a:off x="6073254" y="0"/>
            <a:ext cx="6118746" cy="2285999"/>
          </a:xfrm>
        </p:spPr>
        <p:txBody>
          <a:bodyPr/>
          <a:lstStyle/>
          <a:p>
            <a:r>
              <a:rPr lang="uk-UA" b="1" dirty="0" smtClean="0">
                <a:solidFill>
                  <a:srgbClr val="FFFF00"/>
                </a:solidFill>
              </a:rPr>
              <a:t>Україна в планах Кремля</a:t>
            </a:r>
            <a:endParaRPr lang="ru-RU" b="1" dirty="0">
              <a:solidFill>
                <a:srgbClr val="FFFF00"/>
              </a:solidFill>
            </a:endParaRPr>
          </a:p>
        </p:txBody>
      </p:sp>
      <p:sp>
        <p:nvSpPr>
          <p:cNvPr id="7" name="TextBox 6"/>
          <p:cNvSpPr txBox="1"/>
          <p:nvPr/>
        </p:nvSpPr>
        <p:spPr>
          <a:xfrm>
            <a:off x="0" y="450375"/>
            <a:ext cx="6400800" cy="4955203"/>
          </a:xfrm>
          <a:prstGeom prst="rect">
            <a:avLst/>
          </a:prstGeom>
          <a:noFill/>
        </p:spPr>
        <p:txBody>
          <a:bodyPr wrap="square" rtlCol="0">
            <a:spAutoFit/>
          </a:bodyPr>
          <a:lstStyle/>
          <a:p>
            <a:r>
              <a:rPr lang="ru-RU" sz="2400" dirty="0" err="1">
                <a:solidFill>
                  <a:srgbClr val="FFFF00"/>
                </a:solidFill>
              </a:rPr>
              <a:t>Україна</a:t>
            </a:r>
            <a:r>
              <a:rPr lang="ru-RU" sz="2400" dirty="0">
                <a:solidFill>
                  <a:srgbClr val="FFFF00"/>
                </a:solidFill>
              </a:rPr>
              <a:t> </a:t>
            </a:r>
            <a:r>
              <a:rPr lang="ru-RU" sz="2400" dirty="0" err="1">
                <a:solidFill>
                  <a:srgbClr val="FFFF00"/>
                </a:solidFill>
              </a:rPr>
              <a:t>несподівано</a:t>
            </a:r>
            <a:r>
              <a:rPr lang="ru-RU" sz="2400" dirty="0">
                <a:solidFill>
                  <a:srgbClr val="FFFF00"/>
                </a:solidFill>
              </a:rPr>
              <a:t> </a:t>
            </a:r>
            <a:r>
              <a:rPr lang="ru-RU" sz="2400" dirty="0" err="1">
                <a:solidFill>
                  <a:srgbClr val="FFFF00"/>
                </a:solidFill>
              </a:rPr>
              <a:t>отримала</a:t>
            </a:r>
            <a:r>
              <a:rPr lang="ru-RU" sz="2400" dirty="0">
                <a:solidFill>
                  <a:srgbClr val="FFFF00"/>
                </a:solidFill>
              </a:rPr>
              <a:t> </a:t>
            </a:r>
            <a:r>
              <a:rPr lang="ru-RU" sz="2400" dirty="0" err="1">
                <a:solidFill>
                  <a:srgbClr val="FFFF00"/>
                </a:solidFill>
              </a:rPr>
              <a:t>небачену</a:t>
            </a:r>
            <a:r>
              <a:rPr lang="ru-RU" sz="2400" dirty="0">
                <a:solidFill>
                  <a:srgbClr val="FFFF00"/>
                </a:solidFill>
              </a:rPr>
              <a:t> </a:t>
            </a:r>
            <a:r>
              <a:rPr lang="ru-RU" sz="2400" dirty="0" err="1">
                <a:solidFill>
                  <a:srgbClr val="FFFF00"/>
                </a:solidFill>
              </a:rPr>
              <a:t>досі</a:t>
            </a:r>
            <a:r>
              <a:rPr lang="ru-RU" sz="2400" dirty="0">
                <a:solidFill>
                  <a:srgbClr val="FFFF00"/>
                </a:solidFill>
              </a:rPr>
              <a:t> </a:t>
            </a:r>
            <a:r>
              <a:rPr lang="ru-RU" sz="2400" dirty="0" err="1">
                <a:solidFill>
                  <a:srgbClr val="FFFF00"/>
                </a:solidFill>
              </a:rPr>
              <a:t>економічну</a:t>
            </a:r>
            <a:r>
              <a:rPr lang="ru-RU" sz="2400" dirty="0">
                <a:solidFill>
                  <a:srgbClr val="FFFF00"/>
                </a:solidFill>
              </a:rPr>
              <a:t> </a:t>
            </a:r>
            <a:r>
              <a:rPr lang="ru-RU" sz="2400" dirty="0" err="1">
                <a:solidFill>
                  <a:srgbClr val="FFFF00"/>
                </a:solidFill>
              </a:rPr>
              <a:t>самостійність</a:t>
            </a:r>
            <a:r>
              <a:rPr lang="ru-RU" sz="2400" dirty="0">
                <a:solidFill>
                  <a:srgbClr val="FFFF00"/>
                </a:solidFill>
              </a:rPr>
              <a:t>, до </a:t>
            </a:r>
            <a:r>
              <a:rPr lang="ru-RU" sz="2400" dirty="0" err="1">
                <a:solidFill>
                  <a:srgbClr val="FFFF00"/>
                </a:solidFill>
              </a:rPr>
              <a:t>якої</a:t>
            </a:r>
            <a:r>
              <a:rPr lang="ru-RU" sz="2400" dirty="0">
                <a:solidFill>
                  <a:srgbClr val="FFFF00"/>
                </a:solidFill>
              </a:rPr>
              <a:t> </a:t>
            </a:r>
            <a:r>
              <a:rPr lang="ru-RU" sz="2400" dirty="0" err="1">
                <a:solidFill>
                  <a:srgbClr val="FFFF00"/>
                </a:solidFill>
              </a:rPr>
              <a:t>здебільшого</a:t>
            </a:r>
            <a:r>
              <a:rPr lang="ru-RU" sz="2400" dirty="0">
                <a:solidFill>
                  <a:srgbClr val="FFFF00"/>
                </a:solidFill>
              </a:rPr>
              <a:t> не </a:t>
            </a:r>
            <a:r>
              <a:rPr lang="ru-RU" sz="2400" dirty="0" err="1">
                <a:solidFill>
                  <a:srgbClr val="FFFF00"/>
                </a:solidFill>
              </a:rPr>
              <a:t>була</a:t>
            </a:r>
            <a:r>
              <a:rPr lang="ru-RU" sz="2400" dirty="0">
                <a:solidFill>
                  <a:srgbClr val="FFFF00"/>
                </a:solidFill>
              </a:rPr>
              <a:t> готовою </a:t>
            </a:r>
            <a:r>
              <a:rPr lang="ru-RU" sz="2400" dirty="0" err="1">
                <a:solidFill>
                  <a:srgbClr val="FFFF00"/>
                </a:solidFill>
              </a:rPr>
              <a:t>партійно-господарська</a:t>
            </a:r>
            <a:r>
              <a:rPr lang="ru-RU" sz="2400" dirty="0">
                <a:solidFill>
                  <a:srgbClr val="FFFF00"/>
                </a:solidFill>
              </a:rPr>
              <a:t> </a:t>
            </a:r>
            <a:r>
              <a:rPr lang="ru-RU" sz="2400" dirty="0" err="1">
                <a:solidFill>
                  <a:srgbClr val="FFFF00"/>
                </a:solidFill>
              </a:rPr>
              <a:t>бюрократія</a:t>
            </a:r>
            <a:r>
              <a:rPr lang="ru-RU" sz="2400" dirty="0">
                <a:solidFill>
                  <a:srgbClr val="FFFF00"/>
                </a:solidFill>
              </a:rPr>
              <a:t> </a:t>
            </a:r>
            <a:r>
              <a:rPr lang="ru-RU" sz="2400" dirty="0" err="1">
                <a:solidFill>
                  <a:srgbClr val="FFFF00"/>
                </a:solidFill>
              </a:rPr>
              <a:t>республіки</a:t>
            </a:r>
            <a:r>
              <a:rPr lang="ru-RU" sz="2400" dirty="0">
                <a:solidFill>
                  <a:srgbClr val="FFFF00"/>
                </a:solidFill>
              </a:rPr>
              <a:t>. </a:t>
            </a:r>
            <a:r>
              <a:rPr lang="ru-RU" sz="2400" dirty="0" err="1">
                <a:solidFill>
                  <a:srgbClr val="FFFF00"/>
                </a:solidFill>
              </a:rPr>
              <a:t>Втім</a:t>
            </a:r>
            <a:r>
              <a:rPr lang="ru-RU" sz="2400" dirty="0">
                <a:solidFill>
                  <a:srgbClr val="FFFF00"/>
                </a:solidFill>
              </a:rPr>
              <a:t> </a:t>
            </a:r>
            <a:r>
              <a:rPr lang="ru-RU" sz="2400" dirty="0" err="1">
                <a:solidFill>
                  <a:srgbClr val="FFFF00"/>
                </a:solidFill>
              </a:rPr>
              <a:t>ця</a:t>
            </a:r>
            <a:r>
              <a:rPr lang="ru-RU" sz="2400" dirty="0">
                <a:solidFill>
                  <a:srgbClr val="FFFF00"/>
                </a:solidFill>
              </a:rPr>
              <a:t> </a:t>
            </a:r>
            <a:r>
              <a:rPr lang="ru-RU" sz="2400" dirty="0" err="1">
                <a:solidFill>
                  <a:srgbClr val="FFFF00"/>
                </a:solidFill>
              </a:rPr>
              <a:t>економічна</a:t>
            </a:r>
            <a:r>
              <a:rPr lang="ru-RU" sz="2400" dirty="0">
                <a:solidFill>
                  <a:srgbClr val="FFFF00"/>
                </a:solidFill>
              </a:rPr>
              <a:t> „</a:t>
            </a:r>
            <a:r>
              <a:rPr lang="ru-RU" sz="2400" dirty="0" err="1">
                <a:solidFill>
                  <a:srgbClr val="FFFF00"/>
                </a:solidFill>
              </a:rPr>
              <a:t>незалежність</a:t>
            </a:r>
            <a:r>
              <a:rPr lang="ru-RU" sz="2400" dirty="0">
                <a:solidFill>
                  <a:srgbClr val="FFFF00"/>
                </a:solidFill>
              </a:rPr>
              <a:t>” не означала, </a:t>
            </a:r>
            <a:r>
              <a:rPr lang="ru-RU" sz="2400" dirty="0" err="1">
                <a:solidFill>
                  <a:srgbClr val="FFFF00"/>
                </a:solidFill>
              </a:rPr>
              <a:t>що</a:t>
            </a:r>
            <a:r>
              <a:rPr lang="ru-RU" sz="2400" dirty="0">
                <a:solidFill>
                  <a:srgbClr val="FFFF00"/>
                </a:solidFill>
              </a:rPr>
              <a:t> </a:t>
            </a:r>
            <a:r>
              <a:rPr lang="ru-RU" sz="2400" dirty="0" err="1">
                <a:solidFill>
                  <a:srgbClr val="FFFF00"/>
                </a:solidFill>
              </a:rPr>
              <a:t>Україна</a:t>
            </a:r>
            <a:r>
              <a:rPr lang="ru-RU" sz="2400" dirty="0">
                <a:solidFill>
                  <a:srgbClr val="FFFF00"/>
                </a:solidFill>
              </a:rPr>
              <a:t> могла сама </a:t>
            </a:r>
            <a:r>
              <a:rPr lang="ru-RU" sz="2400" dirty="0" err="1">
                <a:solidFill>
                  <a:srgbClr val="FFFF00"/>
                </a:solidFill>
              </a:rPr>
              <a:t>оперувати</a:t>
            </a:r>
            <a:r>
              <a:rPr lang="ru-RU" sz="2400" dirty="0">
                <a:solidFill>
                  <a:srgbClr val="FFFF00"/>
                </a:solidFill>
              </a:rPr>
              <a:t> </a:t>
            </a:r>
            <a:r>
              <a:rPr lang="ru-RU" sz="2400" dirty="0" err="1">
                <a:solidFill>
                  <a:srgbClr val="FFFF00"/>
                </a:solidFill>
              </a:rPr>
              <a:t>своїми</a:t>
            </a:r>
            <a:r>
              <a:rPr lang="ru-RU" sz="2400" dirty="0">
                <a:solidFill>
                  <a:srgbClr val="FFFF00"/>
                </a:solidFill>
              </a:rPr>
              <a:t> </a:t>
            </a:r>
            <a:r>
              <a:rPr lang="ru-RU" sz="2400" dirty="0" err="1">
                <a:solidFill>
                  <a:srgbClr val="FFFF00"/>
                </a:solidFill>
              </a:rPr>
              <a:t>економічними</a:t>
            </a:r>
            <a:endParaRPr lang="ru-RU" sz="2400" dirty="0">
              <a:solidFill>
                <a:srgbClr val="FFFF00"/>
              </a:solidFill>
            </a:endParaRPr>
          </a:p>
          <a:p>
            <a:r>
              <a:rPr lang="ru-RU" sz="2400" dirty="0">
                <a:solidFill>
                  <a:srgbClr val="FFFF00"/>
                </a:solidFill>
              </a:rPr>
              <a:t> </a:t>
            </a:r>
            <a:r>
              <a:rPr lang="ru-RU" sz="2400" dirty="0" err="1">
                <a:solidFill>
                  <a:srgbClr val="FFFF00"/>
                </a:solidFill>
              </a:rPr>
              <a:t>здобутками</a:t>
            </a:r>
            <a:r>
              <a:rPr lang="ru-RU" sz="2400" dirty="0">
                <a:solidFill>
                  <a:srgbClr val="FFFF00"/>
                </a:solidFill>
              </a:rPr>
              <a:t>. </a:t>
            </a:r>
            <a:r>
              <a:rPr lang="ru-RU" sz="2400" dirty="0" err="1">
                <a:solidFill>
                  <a:srgbClr val="FFFF00"/>
                </a:solidFill>
              </a:rPr>
              <a:t>Тільки</a:t>
            </a:r>
            <a:r>
              <a:rPr lang="ru-RU" sz="2400" dirty="0">
                <a:solidFill>
                  <a:srgbClr val="FFFF00"/>
                </a:solidFill>
              </a:rPr>
              <a:t> у 1959—1961 </a:t>
            </a:r>
            <a:r>
              <a:rPr lang="ru-RU" sz="2400" dirty="0" err="1">
                <a:solidFill>
                  <a:srgbClr val="FFFF00"/>
                </a:solidFill>
              </a:rPr>
              <a:t>рр</a:t>
            </a:r>
            <a:r>
              <a:rPr lang="ru-RU" sz="2400" dirty="0">
                <a:solidFill>
                  <a:srgbClr val="FFFF00"/>
                </a:solidFill>
              </a:rPr>
              <a:t>. вона </a:t>
            </a:r>
            <a:r>
              <a:rPr lang="ru-RU" sz="2400" dirty="0" err="1">
                <a:solidFill>
                  <a:srgbClr val="FFFF00"/>
                </a:solidFill>
              </a:rPr>
              <a:t>віддала</a:t>
            </a:r>
            <a:r>
              <a:rPr lang="ru-RU" sz="2400" dirty="0">
                <a:solidFill>
                  <a:srgbClr val="FFFF00"/>
                </a:solidFill>
              </a:rPr>
              <a:t> до </a:t>
            </a:r>
            <a:r>
              <a:rPr lang="ru-RU" sz="2400" dirty="0" err="1">
                <a:solidFill>
                  <a:srgbClr val="FFFF00"/>
                </a:solidFill>
              </a:rPr>
              <a:t>загальносоюзного</a:t>
            </a:r>
            <a:r>
              <a:rPr lang="ru-RU" sz="2400" dirty="0">
                <a:solidFill>
                  <a:srgbClr val="FFFF00"/>
                </a:solidFill>
              </a:rPr>
              <a:t> бюджету </a:t>
            </a:r>
            <a:r>
              <a:rPr lang="ru-RU" sz="2400" dirty="0" err="1">
                <a:solidFill>
                  <a:srgbClr val="FFFF00"/>
                </a:solidFill>
              </a:rPr>
              <a:t>близько</a:t>
            </a:r>
            <a:r>
              <a:rPr lang="ru-RU" sz="2400" dirty="0">
                <a:solidFill>
                  <a:srgbClr val="FFFF00"/>
                </a:solidFill>
              </a:rPr>
              <a:t> 14% </a:t>
            </a:r>
            <a:r>
              <a:rPr lang="ru-RU" sz="2400" dirty="0" err="1">
                <a:solidFill>
                  <a:srgbClr val="FFFF00"/>
                </a:solidFill>
              </a:rPr>
              <a:t>свого</a:t>
            </a:r>
            <a:r>
              <a:rPr lang="ru-RU" sz="2400" dirty="0">
                <a:solidFill>
                  <a:srgbClr val="FFFF00"/>
                </a:solidFill>
              </a:rPr>
              <a:t> </a:t>
            </a:r>
            <a:r>
              <a:rPr lang="ru-RU" sz="2400" dirty="0" err="1">
                <a:solidFill>
                  <a:srgbClr val="FFFF00"/>
                </a:solidFill>
              </a:rPr>
              <a:t>національного</a:t>
            </a:r>
            <a:r>
              <a:rPr lang="ru-RU" sz="2400" dirty="0">
                <a:solidFill>
                  <a:srgbClr val="FFFF00"/>
                </a:solidFill>
              </a:rPr>
              <a:t> доходу, </a:t>
            </a:r>
            <a:r>
              <a:rPr lang="ru-RU" sz="2400" dirty="0" err="1">
                <a:solidFill>
                  <a:srgbClr val="FFFF00"/>
                </a:solidFill>
              </a:rPr>
              <a:t>які</a:t>
            </a:r>
            <a:r>
              <a:rPr lang="ru-RU" sz="2400" dirty="0">
                <a:solidFill>
                  <a:srgbClr val="FFFF00"/>
                </a:solidFill>
              </a:rPr>
              <a:t> </a:t>
            </a:r>
            <a:r>
              <a:rPr lang="ru-RU" sz="2400" dirty="0" err="1">
                <a:solidFill>
                  <a:srgbClr val="FFFF00"/>
                </a:solidFill>
              </a:rPr>
              <a:t>нічим</a:t>
            </a:r>
            <a:r>
              <a:rPr lang="ru-RU" sz="2400" dirty="0">
                <a:solidFill>
                  <a:srgbClr val="FFFF00"/>
                </a:solidFill>
              </a:rPr>
              <a:t> не </a:t>
            </a:r>
            <a:r>
              <a:rPr lang="ru-RU" sz="2400" dirty="0" err="1">
                <a:solidFill>
                  <a:srgbClr val="FFFF00"/>
                </a:solidFill>
              </a:rPr>
              <a:t>були</a:t>
            </a:r>
            <a:r>
              <a:rPr lang="ru-RU" sz="2400" dirty="0">
                <a:solidFill>
                  <a:srgbClr val="FFFF00"/>
                </a:solidFill>
              </a:rPr>
              <a:t> </a:t>
            </a:r>
            <a:r>
              <a:rPr lang="ru-RU" sz="2400" dirty="0" err="1">
                <a:solidFill>
                  <a:srgbClr val="FFFF00"/>
                </a:solidFill>
              </a:rPr>
              <a:t>відшкодовані</a:t>
            </a:r>
            <a:r>
              <a:rPr lang="ru-RU" sz="2400" dirty="0">
                <a:solidFill>
                  <a:srgbClr val="FFFF00"/>
                </a:solidFill>
              </a:rPr>
              <a:t>. </a:t>
            </a:r>
            <a:r>
              <a:rPr lang="ru-RU" sz="2400" dirty="0" err="1">
                <a:solidFill>
                  <a:srgbClr val="FFFF00"/>
                </a:solidFill>
              </a:rPr>
              <a:t>Проте</a:t>
            </a:r>
            <a:r>
              <a:rPr lang="ru-RU" sz="2400" dirty="0">
                <a:solidFill>
                  <a:srgbClr val="FFFF00"/>
                </a:solidFill>
              </a:rPr>
              <a:t>, </a:t>
            </a:r>
            <a:r>
              <a:rPr lang="ru-RU" sz="2400" dirty="0" err="1">
                <a:solidFill>
                  <a:srgbClr val="FFFF00"/>
                </a:solidFill>
              </a:rPr>
              <a:t>Україна</a:t>
            </a:r>
            <a:r>
              <a:rPr lang="ru-RU" sz="2400" dirty="0">
                <a:solidFill>
                  <a:srgbClr val="FFFF00"/>
                </a:solidFill>
              </a:rPr>
              <a:t> не мала </a:t>
            </a:r>
            <a:r>
              <a:rPr lang="ru-RU" sz="2400" dirty="0" err="1">
                <a:solidFill>
                  <a:srgbClr val="FFFF00"/>
                </a:solidFill>
              </a:rPr>
              <a:t>змоги</a:t>
            </a:r>
            <a:r>
              <a:rPr lang="ru-RU" sz="2400" dirty="0">
                <a:solidFill>
                  <a:srgbClr val="FFFF00"/>
                </a:solidFill>
              </a:rPr>
              <a:t> </a:t>
            </a:r>
            <a:r>
              <a:rPr lang="ru-RU" sz="2400" dirty="0" err="1">
                <a:solidFill>
                  <a:srgbClr val="FFFF00"/>
                </a:solidFill>
              </a:rPr>
              <a:t>скористатися</a:t>
            </a:r>
            <a:r>
              <a:rPr lang="ru-RU" sz="2400" dirty="0">
                <a:solidFill>
                  <a:srgbClr val="FFFF00"/>
                </a:solidFill>
              </a:rPr>
              <a:t> </a:t>
            </a:r>
            <a:r>
              <a:rPr lang="ru-RU" sz="2400" dirty="0" err="1">
                <a:solidFill>
                  <a:srgbClr val="FFFF00"/>
                </a:solidFill>
              </a:rPr>
              <a:t>можливостями</a:t>
            </a:r>
            <a:r>
              <a:rPr lang="ru-RU" sz="2400" dirty="0">
                <a:solidFill>
                  <a:srgbClr val="FFFF00"/>
                </a:solidFill>
              </a:rPr>
              <a:t> </a:t>
            </a:r>
            <a:r>
              <a:rPr lang="ru-RU" sz="2400" dirty="0" err="1">
                <a:solidFill>
                  <a:srgbClr val="FFFF00"/>
                </a:solidFill>
              </a:rPr>
              <a:t>цієї</a:t>
            </a:r>
            <a:r>
              <a:rPr lang="ru-RU" sz="2400" dirty="0">
                <a:solidFill>
                  <a:srgbClr val="FFFF00"/>
                </a:solidFill>
              </a:rPr>
              <a:t> </a:t>
            </a:r>
            <a:r>
              <a:rPr lang="ru-RU" sz="2400" dirty="0" err="1">
                <a:solidFill>
                  <a:srgbClr val="FFFF00"/>
                </a:solidFill>
              </a:rPr>
              <a:t>тимчасової</a:t>
            </a:r>
            <a:r>
              <a:rPr lang="ru-RU" sz="2400" dirty="0">
                <a:solidFill>
                  <a:srgbClr val="FFFF00"/>
                </a:solidFill>
              </a:rPr>
              <a:t> </a:t>
            </a:r>
            <a:r>
              <a:rPr lang="ru-RU" sz="2400" dirty="0" err="1">
                <a:solidFill>
                  <a:srgbClr val="FFFF00"/>
                </a:solidFill>
              </a:rPr>
              <a:t>децентралізації</a:t>
            </a:r>
            <a:r>
              <a:rPr lang="ru-RU" sz="2400" dirty="0">
                <a:solidFill>
                  <a:srgbClr val="FFFF00"/>
                </a:solidFill>
              </a:rPr>
              <a:t>, </a:t>
            </a:r>
            <a:r>
              <a:rPr lang="ru-RU" sz="2400" dirty="0" err="1">
                <a:solidFill>
                  <a:srgbClr val="FFFF00"/>
                </a:solidFill>
              </a:rPr>
              <a:t>оскільки</a:t>
            </a:r>
            <a:r>
              <a:rPr lang="ru-RU" sz="2400" dirty="0">
                <a:solidFill>
                  <a:srgbClr val="FFFF00"/>
                </a:solidFill>
              </a:rPr>
              <a:t> </a:t>
            </a:r>
            <a:r>
              <a:rPr lang="ru-RU" sz="2400" dirty="0" err="1">
                <a:solidFill>
                  <a:srgbClr val="FFFF00"/>
                </a:solidFill>
              </a:rPr>
              <a:t>економічна</a:t>
            </a:r>
            <a:r>
              <a:rPr lang="ru-RU" sz="2400" dirty="0">
                <a:solidFill>
                  <a:srgbClr val="FFFF00"/>
                </a:solidFill>
              </a:rPr>
              <a:t> система </a:t>
            </a:r>
            <a:r>
              <a:rPr lang="ru-RU" sz="2400" dirty="0" err="1">
                <a:solidFill>
                  <a:srgbClr val="FFFF00"/>
                </a:solidFill>
              </a:rPr>
              <a:t>працювала</a:t>
            </a:r>
            <a:r>
              <a:rPr lang="ru-RU" sz="2400" dirty="0">
                <a:solidFill>
                  <a:srgbClr val="FFFF00"/>
                </a:solidFill>
              </a:rPr>
              <a:t> за </a:t>
            </a:r>
            <a:r>
              <a:rPr lang="ru-RU" sz="2400" dirty="0" err="1">
                <a:solidFill>
                  <a:srgbClr val="FFFF00"/>
                </a:solidFill>
              </a:rPr>
              <a:t>старими</a:t>
            </a:r>
            <a:r>
              <a:rPr lang="ru-RU" sz="2400" dirty="0">
                <a:solidFill>
                  <a:srgbClr val="FFFF00"/>
                </a:solidFill>
              </a:rPr>
              <a:t> правилами.</a:t>
            </a:r>
          </a:p>
        </p:txBody>
      </p:sp>
    </p:spTree>
    <p:extLst>
      <p:ext uri="{BB962C8B-B14F-4D97-AF65-F5344CB8AC3E}">
        <p14:creationId xmlns:p14="http://schemas.microsoft.com/office/powerpoint/2010/main" val="231363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96025" cy="68580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024" y="-1"/>
            <a:ext cx="5895975" cy="6858001"/>
          </a:xfrm>
          <a:prstGeom prst="rect">
            <a:avLst/>
          </a:prstGeom>
        </p:spPr>
      </p:pic>
      <p:sp>
        <p:nvSpPr>
          <p:cNvPr id="2" name="Заголовок 1"/>
          <p:cNvSpPr>
            <a:spLocks noGrp="1"/>
          </p:cNvSpPr>
          <p:nvPr>
            <p:ph type="title"/>
          </p:nvPr>
        </p:nvSpPr>
        <p:spPr>
          <a:xfrm>
            <a:off x="-1" y="0"/>
            <a:ext cx="12191999" cy="6858000"/>
          </a:xfrm>
        </p:spPr>
        <p:txBody>
          <a:bodyPr>
            <a:normAutofit fontScale="90000"/>
          </a:bodyPr>
          <a:lstStyle/>
          <a:p>
            <a:r>
              <a:rPr lang="ru-RU" sz="3600" dirty="0" err="1">
                <a:solidFill>
                  <a:srgbClr val="FFFF00"/>
                </a:solidFill>
              </a:rPr>
              <a:t>Багато</a:t>
            </a:r>
            <a:r>
              <a:rPr lang="ru-RU" sz="3600" dirty="0">
                <a:solidFill>
                  <a:srgbClr val="FFFF00"/>
                </a:solidFill>
              </a:rPr>
              <a:t> </a:t>
            </a:r>
            <a:r>
              <a:rPr lang="ru-RU" sz="3600" dirty="0" err="1">
                <a:solidFill>
                  <a:srgbClr val="FFFF00"/>
                </a:solidFill>
              </a:rPr>
              <a:t>обіцяли</a:t>
            </a:r>
            <a:r>
              <a:rPr lang="ru-RU" sz="3600" dirty="0">
                <a:solidFill>
                  <a:srgbClr val="FFFF00"/>
                </a:solidFill>
              </a:rPr>
              <a:t> </a:t>
            </a:r>
            <a:r>
              <a:rPr lang="ru-RU" sz="3600" dirty="0" err="1">
                <a:solidFill>
                  <a:srgbClr val="FFFF00"/>
                </a:solidFill>
              </a:rPr>
              <a:t>нововведення</a:t>
            </a:r>
            <a:r>
              <a:rPr lang="ru-RU" sz="3600" dirty="0">
                <a:solidFill>
                  <a:srgbClr val="FFFF00"/>
                </a:solidFill>
              </a:rPr>
              <a:t> в </a:t>
            </a:r>
            <a:r>
              <a:rPr lang="ru-RU" sz="3600" dirty="0" err="1">
                <a:solidFill>
                  <a:srgbClr val="FFFF00"/>
                </a:solidFill>
              </a:rPr>
              <a:t>сільському</a:t>
            </a:r>
            <a:r>
              <a:rPr lang="ru-RU" sz="3600" dirty="0">
                <a:solidFill>
                  <a:srgbClr val="FFFF00"/>
                </a:solidFill>
              </a:rPr>
              <a:t> </a:t>
            </a:r>
            <a:r>
              <a:rPr lang="ru-RU" sz="3600" dirty="0" err="1">
                <a:solidFill>
                  <a:srgbClr val="FFFF00"/>
                </a:solidFill>
              </a:rPr>
              <a:t>господарстві</a:t>
            </a:r>
            <a:r>
              <a:rPr lang="ru-RU" sz="3600" dirty="0">
                <a:solidFill>
                  <a:srgbClr val="FFFF00"/>
                </a:solidFill>
              </a:rPr>
              <a:t>. В </a:t>
            </a:r>
            <a:r>
              <a:rPr lang="ru-RU" sz="3600" dirty="0" err="1">
                <a:solidFill>
                  <a:srgbClr val="FFFF00"/>
                </a:solidFill>
              </a:rPr>
              <a:t>цій</a:t>
            </a:r>
            <a:r>
              <a:rPr lang="ru-RU" sz="3600" dirty="0">
                <a:solidFill>
                  <a:srgbClr val="FFFF00"/>
                </a:solidFill>
              </a:rPr>
              <a:t> </a:t>
            </a:r>
            <a:r>
              <a:rPr lang="ru-RU" sz="3600" dirty="0" err="1">
                <a:solidFill>
                  <a:srgbClr val="FFFF00"/>
                </a:solidFill>
              </a:rPr>
              <a:t>галузі</a:t>
            </a:r>
            <a:r>
              <a:rPr lang="ru-RU" sz="3600" dirty="0">
                <a:solidFill>
                  <a:srgbClr val="FFFF00"/>
                </a:solidFill>
              </a:rPr>
              <a:t> треба </a:t>
            </a:r>
            <a:r>
              <a:rPr lang="ru-RU" sz="3600" dirty="0" err="1">
                <a:solidFill>
                  <a:srgbClr val="FFFF00"/>
                </a:solidFill>
              </a:rPr>
              <a:t>звернути</a:t>
            </a:r>
            <a:r>
              <a:rPr lang="ru-RU" sz="3600" dirty="0">
                <a:solidFill>
                  <a:srgbClr val="FFFF00"/>
                </a:solidFill>
              </a:rPr>
              <a:t> </a:t>
            </a:r>
            <a:r>
              <a:rPr lang="ru-RU" sz="3600" dirty="0" err="1">
                <a:solidFill>
                  <a:srgbClr val="FFFF00"/>
                </a:solidFill>
              </a:rPr>
              <a:t>увагу</a:t>
            </a:r>
            <a:r>
              <a:rPr lang="ru-RU" sz="3600" dirty="0">
                <a:solidFill>
                  <a:srgbClr val="FFFF00"/>
                </a:solidFill>
              </a:rPr>
              <a:t> на </a:t>
            </a:r>
            <a:r>
              <a:rPr lang="ru-RU" sz="3600" dirty="0" err="1">
                <a:solidFill>
                  <a:srgbClr val="FFFF00"/>
                </a:solidFill>
              </a:rPr>
              <a:t>ліквідацію</a:t>
            </a:r>
            <a:r>
              <a:rPr lang="ru-RU" sz="3600" dirty="0">
                <a:solidFill>
                  <a:srgbClr val="FFFF00"/>
                </a:solidFill>
              </a:rPr>
              <a:t> машинно-</a:t>
            </a:r>
            <a:r>
              <a:rPr lang="ru-RU" sz="3600" dirty="0" err="1">
                <a:solidFill>
                  <a:srgbClr val="FFFF00"/>
                </a:solidFill>
              </a:rPr>
              <a:t>тракторних</a:t>
            </a:r>
            <a:r>
              <a:rPr lang="ru-RU" sz="3600" dirty="0">
                <a:solidFill>
                  <a:srgbClr val="FFFF00"/>
                </a:solidFill>
              </a:rPr>
              <a:t> </a:t>
            </a:r>
            <a:r>
              <a:rPr lang="ru-RU" sz="3600" dirty="0" err="1">
                <a:solidFill>
                  <a:srgbClr val="FFFF00"/>
                </a:solidFill>
              </a:rPr>
              <a:t>станцій</a:t>
            </a:r>
            <a:r>
              <a:rPr lang="ru-RU" sz="3600" dirty="0">
                <a:solidFill>
                  <a:srgbClr val="FFFF00"/>
                </a:solidFill>
              </a:rPr>
              <a:t> і передачу </a:t>
            </a:r>
            <a:r>
              <a:rPr lang="ru-RU" sz="3600" dirty="0" err="1">
                <a:solidFill>
                  <a:srgbClr val="FFFF00"/>
                </a:solidFill>
              </a:rPr>
              <a:t>їх</a:t>
            </a:r>
            <a:r>
              <a:rPr lang="ru-RU" sz="3600" dirty="0">
                <a:solidFill>
                  <a:srgbClr val="FFFF00"/>
                </a:solidFill>
              </a:rPr>
              <a:t> майна </a:t>
            </a:r>
            <a:r>
              <a:rPr lang="ru-RU" sz="3600" dirty="0" err="1">
                <a:solidFill>
                  <a:srgbClr val="FFFF00"/>
                </a:solidFill>
              </a:rPr>
              <a:t>колгоспам</a:t>
            </a:r>
            <a:r>
              <a:rPr lang="ru-RU" sz="3600" dirty="0">
                <a:solidFill>
                  <a:srgbClr val="FFFF00"/>
                </a:solidFill>
              </a:rPr>
              <a:t>. </a:t>
            </a:r>
            <a:r>
              <a:rPr lang="ru-RU" sz="3600" dirty="0" err="1">
                <a:solidFill>
                  <a:srgbClr val="FFFF00"/>
                </a:solidFill>
              </a:rPr>
              <a:t>Цим</a:t>
            </a:r>
            <a:r>
              <a:rPr lang="ru-RU" sz="3600" dirty="0">
                <a:solidFill>
                  <a:srgbClr val="FFFF00"/>
                </a:solidFill>
              </a:rPr>
              <a:t> </a:t>
            </a:r>
            <a:r>
              <a:rPr lang="ru-RU" sz="3600" dirty="0" err="1">
                <a:solidFill>
                  <a:srgbClr val="FFFF00"/>
                </a:solidFill>
              </a:rPr>
              <a:t>було</a:t>
            </a:r>
            <a:r>
              <a:rPr lang="ru-RU" sz="3600" dirty="0">
                <a:solidFill>
                  <a:srgbClr val="FFFF00"/>
                </a:solidFill>
              </a:rPr>
              <a:t> </a:t>
            </a:r>
            <a:r>
              <a:rPr lang="ru-RU" sz="3600" dirty="0" err="1">
                <a:solidFill>
                  <a:srgbClr val="FFFF00"/>
                </a:solidFill>
              </a:rPr>
              <a:t>скасовано</a:t>
            </a:r>
            <a:r>
              <a:rPr lang="ru-RU" sz="3600" dirty="0">
                <a:solidFill>
                  <a:srgbClr val="FFFF00"/>
                </a:solidFill>
              </a:rPr>
              <a:t> </a:t>
            </a:r>
            <a:r>
              <a:rPr lang="ru-RU" sz="3600" dirty="0" err="1">
                <a:solidFill>
                  <a:srgbClr val="FFFF00"/>
                </a:solidFill>
              </a:rPr>
              <a:t>зайву</a:t>
            </a:r>
            <a:r>
              <a:rPr lang="ru-RU" sz="3600" dirty="0">
                <a:solidFill>
                  <a:srgbClr val="FFFF00"/>
                </a:solidFill>
              </a:rPr>
              <a:t> ланку </a:t>
            </a:r>
            <a:r>
              <a:rPr lang="ru-RU" sz="3600" dirty="0" err="1">
                <a:solidFill>
                  <a:srgbClr val="FFFF00"/>
                </a:solidFill>
              </a:rPr>
              <a:t>громіздкої</a:t>
            </a:r>
            <a:r>
              <a:rPr lang="ru-RU" sz="3600" dirty="0">
                <a:solidFill>
                  <a:srgbClr val="FFFF00"/>
                </a:solidFill>
              </a:rPr>
              <a:t> </a:t>
            </a:r>
            <a:r>
              <a:rPr lang="ru-RU" sz="3600" dirty="0" err="1">
                <a:solidFill>
                  <a:srgbClr val="FFFF00"/>
                </a:solidFill>
              </a:rPr>
              <a:t>системи</a:t>
            </a:r>
            <a:r>
              <a:rPr lang="ru-RU" sz="3600" dirty="0">
                <a:solidFill>
                  <a:srgbClr val="FFFF00"/>
                </a:solidFill>
              </a:rPr>
              <a:t> </a:t>
            </a:r>
            <a:r>
              <a:rPr lang="ru-RU" sz="3600" dirty="0" err="1">
                <a:solidFill>
                  <a:srgbClr val="FFFF00"/>
                </a:solidFill>
              </a:rPr>
              <a:t>управління</a:t>
            </a:r>
            <a:r>
              <a:rPr lang="ru-RU" sz="3600" dirty="0">
                <a:solidFill>
                  <a:srgbClr val="FFFF00"/>
                </a:solidFill>
              </a:rPr>
              <a:t> </a:t>
            </a:r>
            <a:r>
              <a:rPr lang="ru-RU" sz="3600" dirty="0" err="1">
                <a:solidFill>
                  <a:srgbClr val="FFFF00"/>
                </a:solidFill>
              </a:rPr>
              <a:t>сільськогосподарським</a:t>
            </a:r>
            <a:r>
              <a:rPr lang="ru-RU" sz="3600" dirty="0">
                <a:solidFill>
                  <a:srgbClr val="FFFF00"/>
                </a:solidFill>
              </a:rPr>
              <a:t> </a:t>
            </a:r>
            <a:r>
              <a:rPr lang="ru-RU" sz="3600" dirty="0" err="1">
                <a:solidFill>
                  <a:srgbClr val="FFFF00"/>
                </a:solidFill>
              </a:rPr>
              <a:t>виробництвом</a:t>
            </a:r>
            <a:r>
              <a:rPr lang="ru-RU" sz="3600" dirty="0">
                <a:solidFill>
                  <a:srgbClr val="FFFF00"/>
                </a:solidFill>
              </a:rPr>
              <a:t>. </a:t>
            </a:r>
            <a:r>
              <a:rPr lang="ru-RU" sz="3600" dirty="0" err="1">
                <a:solidFill>
                  <a:srgbClr val="FFFF00"/>
                </a:solidFill>
              </a:rPr>
              <a:t>Позитивним</a:t>
            </a:r>
            <a:r>
              <a:rPr lang="ru-RU" sz="3600" dirty="0">
                <a:solidFill>
                  <a:srgbClr val="FFFF00"/>
                </a:solidFill>
              </a:rPr>
              <a:t> </a:t>
            </a:r>
            <a:r>
              <a:rPr lang="ru-RU" sz="3600" dirty="0" err="1">
                <a:solidFill>
                  <a:srgbClr val="FFFF00"/>
                </a:solidFill>
              </a:rPr>
              <a:t>було</a:t>
            </a:r>
            <a:r>
              <a:rPr lang="ru-RU" sz="3600" dirty="0">
                <a:solidFill>
                  <a:srgbClr val="FFFF00"/>
                </a:solidFill>
              </a:rPr>
              <a:t> </a:t>
            </a:r>
            <a:r>
              <a:rPr lang="ru-RU" sz="3600" dirty="0" err="1">
                <a:solidFill>
                  <a:srgbClr val="FFFF00"/>
                </a:solidFill>
              </a:rPr>
              <a:t>підвищення</a:t>
            </a:r>
            <a:r>
              <a:rPr lang="ru-RU" sz="3600" dirty="0">
                <a:solidFill>
                  <a:srgbClr val="FFFF00"/>
                </a:solidFill>
              </a:rPr>
              <a:t> </a:t>
            </a:r>
            <a:r>
              <a:rPr lang="ru-RU" sz="3600" dirty="0" err="1">
                <a:solidFill>
                  <a:srgbClr val="FFFF00"/>
                </a:solidFill>
              </a:rPr>
              <a:t>заробітної</a:t>
            </a:r>
            <a:r>
              <a:rPr lang="ru-RU" sz="3600" dirty="0">
                <a:solidFill>
                  <a:srgbClr val="FFFF00"/>
                </a:solidFill>
              </a:rPr>
              <a:t> </a:t>
            </a:r>
            <a:r>
              <a:rPr lang="ru-RU" sz="3600" dirty="0" err="1">
                <a:solidFill>
                  <a:srgbClr val="FFFF00"/>
                </a:solidFill>
              </a:rPr>
              <a:t>платні</a:t>
            </a:r>
            <a:r>
              <a:rPr lang="ru-RU" sz="3600" dirty="0">
                <a:solidFill>
                  <a:srgbClr val="FFFF00"/>
                </a:solidFill>
              </a:rPr>
              <a:t> </a:t>
            </a:r>
            <a:r>
              <a:rPr lang="ru-RU" sz="3600" dirty="0" err="1">
                <a:solidFill>
                  <a:srgbClr val="FFFF00"/>
                </a:solidFill>
              </a:rPr>
              <a:t>колгоспникам</a:t>
            </a:r>
            <a:r>
              <a:rPr lang="ru-RU" sz="3600" dirty="0">
                <a:solidFill>
                  <a:srgbClr val="FFFF00"/>
                </a:solidFill>
              </a:rPr>
              <a:t>. </a:t>
            </a:r>
            <a:r>
              <a:rPr lang="ru-RU" sz="3600" dirty="0" err="1">
                <a:solidFill>
                  <a:srgbClr val="FFFF00"/>
                </a:solidFill>
              </a:rPr>
              <a:t>Ці</a:t>
            </a:r>
            <a:r>
              <a:rPr lang="ru-RU" sz="3600" dirty="0">
                <a:solidFill>
                  <a:srgbClr val="FFFF00"/>
                </a:solidFill>
              </a:rPr>
              <a:t> </a:t>
            </a:r>
            <a:r>
              <a:rPr lang="ru-RU" sz="3600" dirty="0" err="1">
                <a:solidFill>
                  <a:srgbClr val="FFFF00"/>
                </a:solidFill>
              </a:rPr>
              <a:t>покращення</a:t>
            </a:r>
            <a:r>
              <a:rPr lang="ru-RU" sz="3600" dirty="0">
                <a:solidFill>
                  <a:srgbClr val="FFFF00"/>
                </a:solidFill>
              </a:rPr>
              <a:t> все ж таки </a:t>
            </a:r>
            <a:r>
              <a:rPr lang="ru-RU" sz="3600" dirty="0" err="1">
                <a:solidFill>
                  <a:srgbClr val="FFFF00"/>
                </a:solidFill>
              </a:rPr>
              <a:t>програвали</a:t>
            </a:r>
            <a:r>
              <a:rPr lang="ru-RU" sz="3600" dirty="0">
                <a:solidFill>
                  <a:srgbClr val="FFFF00"/>
                </a:solidFill>
              </a:rPr>
              <a:t> </a:t>
            </a:r>
            <a:r>
              <a:rPr lang="ru-RU" sz="3600" dirty="0" err="1">
                <a:solidFill>
                  <a:srgbClr val="FFFF00"/>
                </a:solidFill>
              </a:rPr>
              <a:t>іншим</a:t>
            </a:r>
            <a:r>
              <a:rPr lang="ru-RU" sz="3600" dirty="0">
                <a:solidFill>
                  <a:srgbClr val="FFFF00"/>
                </a:solidFill>
              </a:rPr>
              <a:t> </a:t>
            </a:r>
            <a:r>
              <a:rPr lang="ru-RU" sz="3600" dirty="0" err="1">
                <a:solidFill>
                  <a:srgbClr val="FFFF00"/>
                </a:solidFill>
              </a:rPr>
              <a:t>тенденціям</a:t>
            </a:r>
            <a:r>
              <a:rPr lang="ru-RU" sz="3600" dirty="0">
                <a:solidFill>
                  <a:srgbClr val="FFFF00"/>
                </a:solidFill>
              </a:rPr>
              <a:t>. </a:t>
            </a:r>
            <a:r>
              <a:rPr lang="ru-RU" sz="3600" dirty="0" err="1">
                <a:solidFill>
                  <a:srgbClr val="FFFF00"/>
                </a:solidFill>
              </a:rPr>
              <a:t>Можна</a:t>
            </a:r>
            <a:r>
              <a:rPr lang="ru-RU" sz="3600" dirty="0">
                <a:solidFill>
                  <a:srgbClr val="FFFF00"/>
                </a:solidFill>
              </a:rPr>
              <a:t> </a:t>
            </a:r>
            <a:r>
              <a:rPr lang="ru-RU" sz="3600" dirty="0" err="1">
                <a:solidFill>
                  <a:srgbClr val="FFFF00"/>
                </a:solidFill>
              </a:rPr>
              <a:t>згадати</a:t>
            </a:r>
            <a:r>
              <a:rPr lang="ru-RU" sz="3600" dirty="0">
                <a:solidFill>
                  <a:srgbClr val="FFFF00"/>
                </a:solidFill>
              </a:rPr>
              <a:t> </a:t>
            </a:r>
            <a:r>
              <a:rPr lang="ru-RU" sz="3600" dirty="0" err="1">
                <a:solidFill>
                  <a:srgbClr val="FFFF00"/>
                </a:solidFill>
              </a:rPr>
              <a:t>хоча</a:t>
            </a:r>
            <a:r>
              <a:rPr lang="ru-RU" sz="3600" dirty="0">
                <a:solidFill>
                  <a:srgbClr val="FFFF00"/>
                </a:solidFill>
              </a:rPr>
              <a:t> б „</a:t>
            </a:r>
            <a:r>
              <a:rPr lang="ru-RU" sz="3600" dirty="0" err="1">
                <a:solidFill>
                  <a:srgbClr val="FFFF00"/>
                </a:solidFill>
              </a:rPr>
              <a:t>кукурудзяну</a:t>
            </a:r>
            <a:r>
              <a:rPr lang="ru-RU" sz="3600" dirty="0">
                <a:solidFill>
                  <a:srgbClr val="FFFF00"/>
                </a:solidFill>
              </a:rPr>
              <a:t> </a:t>
            </a:r>
            <a:r>
              <a:rPr lang="ru-RU" sz="3600" dirty="0" err="1">
                <a:solidFill>
                  <a:srgbClr val="FFFF00"/>
                </a:solidFill>
              </a:rPr>
              <a:t>епопею</a:t>
            </a:r>
            <a:r>
              <a:rPr lang="ru-RU" sz="3600" dirty="0">
                <a:solidFill>
                  <a:srgbClr val="FFFF00"/>
                </a:solidFill>
              </a:rPr>
              <a:t>”, коли за </a:t>
            </a:r>
            <a:r>
              <a:rPr lang="ru-RU" sz="3600" dirty="0" err="1">
                <a:solidFill>
                  <a:srgbClr val="FFFF00"/>
                </a:solidFill>
              </a:rPr>
              <a:t>рахунок</a:t>
            </a:r>
            <a:r>
              <a:rPr lang="ru-RU" sz="3600" dirty="0">
                <a:solidFill>
                  <a:srgbClr val="FFFF00"/>
                </a:solidFill>
              </a:rPr>
              <a:t> </a:t>
            </a:r>
            <a:r>
              <a:rPr lang="ru-RU" sz="3600" dirty="0" err="1">
                <a:solidFill>
                  <a:srgbClr val="FFFF00"/>
                </a:solidFill>
              </a:rPr>
              <a:t>засіву</a:t>
            </a:r>
            <a:r>
              <a:rPr lang="ru-RU" sz="3600" dirty="0">
                <a:solidFill>
                  <a:srgbClr val="FFFF00"/>
                </a:solidFill>
              </a:rPr>
              <a:t> </a:t>
            </a:r>
            <a:r>
              <a:rPr lang="ru-RU" sz="3600" dirty="0" err="1">
                <a:solidFill>
                  <a:srgbClr val="FFFF00"/>
                </a:solidFill>
              </a:rPr>
              <a:t>мільйонів</a:t>
            </a:r>
            <a:r>
              <a:rPr lang="ru-RU" sz="3600" dirty="0">
                <a:solidFill>
                  <a:srgbClr val="FFFF00"/>
                </a:solidFill>
              </a:rPr>
              <a:t> </a:t>
            </a:r>
            <a:r>
              <a:rPr lang="ru-RU" sz="3600" dirty="0" err="1">
                <a:solidFill>
                  <a:srgbClr val="FFFF00"/>
                </a:solidFill>
              </a:rPr>
              <a:t>гектарів</a:t>
            </a:r>
            <a:r>
              <a:rPr lang="ru-RU" sz="3600" dirty="0">
                <a:solidFill>
                  <a:srgbClr val="FFFF00"/>
                </a:solidFill>
              </a:rPr>
              <a:t> </a:t>
            </a:r>
            <a:r>
              <a:rPr lang="ru-RU" sz="3600" dirty="0" err="1">
                <a:solidFill>
                  <a:srgbClr val="FFFF00"/>
                </a:solidFill>
              </a:rPr>
              <a:t>землі</a:t>
            </a:r>
            <a:r>
              <a:rPr lang="ru-RU" sz="3600" dirty="0">
                <a:solidFill>
                  <a:srgbClr val="FFFF00"/>
                </a:solidFill>
              </a:rPr>
              <a:t> </a:t>
            </a:r>
            <a:r>
              <a:rPr lang="ru-RU" sz="3600" dirty="0" err="1">
                <a:solidFill>
                  <a:srgbClr val="FFFF00"/>
                </a:solidFill>
              </a:rPr>
              <a:t>кукурудзою</a:t>
            </a:r>
            <a:r>
              <a:rPr lang="ru-RU" sz="3600" dirty="0">
                <a:solidFill>
                  <a:srgbClr val="FFFF00"/>
                </a:solidFill>
              </a:rPr>
              <a:t> </a:t>
            </a:r>
            <a:r>
              <a:rPr lang="ru-RU" sz="3600" dirty="0" err="1">
                <a:solidFill>
                  <a:srgbClr val="FFFF00"/>
                </a:solidFill>
              </a:rPr>
              <a:t>намагалися</a:t>
            </a:r>
            <a:r>
              <a:rPr lang="ru-RU" sz="3600" dirty="0">
                <a:solidFill>
                  <a:srgbClr val="FFFF00"/>
                </a:solidFill>
              </a:rPr>
              <a:t> </a:t>
            </a:r>
            <a:r>
              <a:rPr lang="ru-RU" sz="3600" dirty="0" err="1">
                <a:solidFill>
                  <a:srgbClr val="FFFF00"/>
                </a:solidFill>
              </a:rPr>
              <a:t>вирішити</a:t>
            </a:r>
            <a:r>
              <a:rPr lang="ru-RU" sz="3600" dirty="0">
                <a:solidFill>
                  <a:srgbClr val="FFFF00"/>
                </a:solidFill>
              </a:rPr>
              <a:t> проблему </a:t>
            </a:r>
            <a:r>
              <a:rPr lang="ru-RU" sz="3600" dirty="0" err="1">
                <a:solidFill>
                  <a:srgbClr val="FFFF00"/>
                </a:solidFill>
              </a:rPr>
              <a:t>кормів</a:t>
            </a:r>
            <a:r>
              <a:rPr lang="ru-RU" sz="3600" dirty="0">
                <a:solidFill>
                  <a:srgbClr val="FFFF00"/>
                </a:solidFill>
              </a:rPr>
              <a:t> для </a:t>
            </a:r>
            <a:r>
              <a:rPr lang="ru-RU" sz="3600" dirty="0" err="1">
                <a:solidFill>
                  <a:srgbClr val="FFFF00"/>
                </a:solidFill>
              </a:rPr>
              <a:t>тваринництва</a:t>
            </a:r>
            <a:r>
              <a:rPr lang="ru-RU" sz="3600" dirty="0">
                <a:solidFill>
                  <a:srgbClr val="FFFF00"/>
                </a:solidFill>
              </a:rPr>
              <a:t>. </a:t>
            </a:r>
            <a:r>
              <a:rPr lang="ru-RU" sz="3600" dirty="0" err="1">
                <a:solidFill>
                  <a:srgbClr val="FFFF00"/>
                </a:solidFill>
              </a:rPr>
              <a:t>Справжнім</a:t>
            </a:r>
            <a:r>
              <a:rPr lang="ru-RU" sz="3600" dirty="0">
                <a:solidFill>
                  <a:srgbClr val="FFFF00"/>
                </a:solidFill>
              </a:rPr>
              <a:t> лихом для </a:t>
            </a:r>
            <a:r>
              <a:rPr lang="ru-RU" sz="3600" dirty="0" err="1">
                <a:solidFill>
                  <a:srgbClr val="FFFF00"/>
                </a:solidFill>
              </a:rPr>
              <a:t>сільського</a:t>
            </a:r>
            <a:r>
              <a:rPr lang="ru-RU" sz="3600" dirty="0">
                <a:solidFill>
                  <a:srgbClr val="FFFF00"/>
                </a:solidFill>
              </a:rPr>
              <a:t> </a:t>
            </a:r>
            <a:r>
              <a:rPr lang="ru-RU" sz="3600" dirty="0" err="1">
                <a:solidFill>
                  <a:srgbClr val="FFFF00"/>
                </a:solidFill>
              </a:rPr>
              <a:t>господарства</a:t>
            </a:r>
            <a:r>
              <a:rPr lang="ru-RU" sz="3600" dirty="0">
                <a:solidFill>
                  <a:srgbClr val="FFFF00"/>
                </a:solidFill>
              </a:rPr>
              <a:t> стали </a:t>
            </a:r>
            <a:r>
              <a:rPr lang="ru-RU" sz="3600" dirty="0" err="1">
                <a:solidFill>
                  <a:srgbClr val="FFFF00"/>
                </a:solidFill>
              </a:rPr>
              <a:t>карикатурні</a:t>
            </a:r>
            <a:r>
              <a:rPr lang="ru-RU" sz="3600" dirty="0">
                <a:solidFill>
                  <a:srgbClr val="FFFF00"/>
                </a:solidFill>
              </a:rPr>
              <a:t> </a:t>
            </a:r>
            <a:r>
              <a:rPr lang="ru-RU" sz="3600" dirty="0" err="1">
                <a:solidFill>
                  <a:srgbClr val="FFFF00"/>
                </a:solidFill>
              </a:rPr>
              <a:t>м'ясні</a:t>
            </a:r>
            <a:r>
              <a:rPr lang="ru-RU" sz="3600" dirty="0">
                <a:solidFill>
                  <a:srgbClr val="FFFF00"/>
                </a:solidFill>
              </a:rPr>
              <a:t> й </a:t>
            </a:r>
            <a:r>
              <a:rPr lang="ru-RU" sz="3600" dirty="0" err="1">
                <a:solidFill>
                  <a:srgbClr val="FFFF00"/>
                </a:solidFill>
              </a:rPr>
              <a:t>молочні</a:t>
            </a:r>
            <a:r>
              <a:rPr lang="ru-RU" sz="3600" dirty="0">
                <a:solidFill>
                  <a:srgbClr val="FFFF00"/>
                </a:solidFill>
              </a:rPr>
              <a:t> </a:t>
            </a:r>
            <a:r>
              <a:rPr lang="ru-RU" sz="3600" dirty="0" err="1">
                <a:solidFill>
                  <a:srgbClr val="FFFF00"/>
                </a:solidFill>
              </a:rPr>
              <a:t>кампанії</a:t>
            </a:r>
            <a:r>
              <a:rPr lang="ru-RU" sz="3600" dirty="0">
                <a:solidFill>
                  <a:srgbClr val="FFFF00"/>
                </a:solidFill>
              </a:rPr>
              <a:t>, </a:t>
            </a:r>
            <a:r>
              <a:rPr lang="ru-RU" sz="3600" dirty="0" err="1">
                <a:solidFill>
                  <a:srgbClr val="FFFF00"/>
                </a:solidFill>
              </a:rPr>
              <a:t>спрямовані</a:t>
            </a:r>
            <a:r>
              <a:rPr lang="ru-RU" sz="3600" dirty="0">
                <a:solidFill>
                  <a:srgbClr val="FFFF00"/>
                </a:solidFill>
              </a:rPr>
              <a:t> на те, </a:t>
            </a:r>
            <a:r>
              <a:rPr lang="ru-RU" sz="3600" dirty="0" err="1">
                <a:solidFill>
                  <a:srgbClr val="FFFF00"/>
                </a:solidFill>
              </a:rPr>
              <a:t>щоб</a:t>
            </a:r>
            <a:r>
              <a:rPr lang="ru-RU" sz="3600" dirty="0">
                <a:solidFill>
                  <a:srgbClr val="FFFF00"/>
                </a:solidFill>
              </a:rPr>
              <a:t> </a:t>
            </a:r>
            <a:r>
              <a:rPr lang="ru-RU" sz="3600" dirty="0" err="1">
                <a:solidFill>
                  <a:srgbClr val="FFFF00"/>
                </a:solidFill>
              </a:rPr>
              <a:t>підвищити</a:t>
            </a:r>
            <a:r>
              <a:rPr lang="ru-RU" sz="3600" dirty="0">
                <a:solidFill>
                  <a:srgbClr val="FFFF00"/>
                </a:solidFill>
              </a:rPr>
              <a:t> </a:t>
            </a:r>
            <a:r>
              <a:rPr lang="ru-RU" sz="3600" dirty="0" err="1">
                <a:solidFill>
                  <a:srgbClr val="FFFF00"/>
                </a:solidFill>
              </a:rPr>
              <a:t>обсяги</a:t>
            </a:r>
            <a:r>
              <a:rPr lang="ru-RU" sz="3600" dirty="0">
                <a:solidFill>
                  <a:srgbClr val="FFFF00"/>
                </a:solidFill>
              </a:rPr>
              <a:t> </a:t>
            </a:r>
            <a:r>
              <a:rPr lang="ru-RU" sz="3600" dirty="0" err="1">
                <a:solidFill>
                  <a:srgbClr val="FFFF00"/>
                </a:solidFill>
              </a:rPr>
              <a:t>здачі</a:t>
            </a:r>
            <a:r>
              <a:rPr lang="ru-RU" sz="3600" dirty="0">
                <a:solidFill>
                  <a:srgbClr val="FFFF00"/>
                </a:solidFill>
              </a:rPr>
              <a:t> </a:t>
            </a:r>
            <a:r>
              <a:rPr lang="ru-RU" sz="3600" dirty="0" err="1">
                <a:solidFill>
                  <a:srgbClr val="FFFF00"/>
                </a:solidFill>
              </a:rPr>
              <a:t>цієї</a:t>
            </a:r>
            <a:r>
              <a:rPr lang="ru-RU" sz="3600" dirty="0">
                <a:solidFill>
                  <a:srgbClr val="FFFF00"/>
                </a:solidFill>
              </a:rPr>
              <a:t> </a:t>
            </a:r>
            <a:r>
              <a:rPr lang="ru-RU" sz="3600" dirty="0" err="1">
                <a:solidFill>
                  <a:srgbClr val="FFFF00"/>
                </a:solidFill>
              </a:rPr>
              <a:t>продукції</a:t>
            </a:r>
            <a:r>
              <a:rPr lang="ru-RU" sz="3600" dirty="0">
                <a:solidFill>
                  <a:srgbClr val="FFFF00"/>
                </a:solidFill>
              </a:rPr>
              <a:t> </a:t>
            </a:r>
            <a:r>
              <a:rPr lang="ru-RU" sz="3600" dirty="0" err="1">
                <a:solidFill>
                  <a:srgbClr val="FFFF00"/>
                </a:solidFill>
              </a:rPr>
              <a:t>державі</a:t>
            </a:r>
            <a:r>
              <a:rPr lang="ru-RU" sz="3600" dirty="0">
                <a:solidFill>
                  <a:srgbClr val="FFFF00"/>
                </a:solidFill>
              </a:rPr>
              <a:t>.</a:t>
            </a:r>
            <a:r>
              <a:rPr lang="ru-RU" sz="1400" dirty="0">
                <a:solidFill>
                  <a:srgbClr val="FFFF00"/>
                </a:solidFill>
              </a:rPr>
              <a:t/>
            </a:r>
            <a:br>
              <a:rPr lang="ru-RU" sz="1400" dirty="0">
                <a:solidFill>
                  <a:srgbClr val="FFFF00"/>
                </a:solidFill>
              </a:rPr>
            </a:br>
            <a:endParaRPr lang="ru-RU" sz="1400" dirty="0">
              <a:solidFill>
                <a:srgbClr val="FFFF00"/>
              </a:solidFill>
            </a:endParaRPr>
          </a:p>
        </p:txBody>
      </p:sp>
    </p:spTree>
    <p:extLst>
      <p:ext uri="{BB962C8B-B14F-4D97-AF65-F5344CB8AC3E}">
        <p14:creationId xmlns:p14="http://schemas.microsoft.com/office/powerpoint/2010/main" val="61497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 y="0"/>
            <a:ext cx="3457573" cy="228599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 y="4422748"/>
            <a:ext cx="7018716" cy="247707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62485"/>
            <a:ext cx="3429000" cy="2118445"/>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5089" y="-3910"/>
            <a:ext cx="5186165" cy="4384840"/>
          </a:xfrm>
          <a:prstGeom prst="rect">
            <a:avLst/>
          </a:prstGeom>
        </p:spPr>
      </p:pic>
      <p:pic>
        <p:nvPicPr>
          <p:cNvPr id="4" name="Объект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428999" y="0"/>
            <a:ext cx="3586091" cy="4418839"/>
          </a:xfr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9829" y="4380929"/>
            <a:ext cx="5212171" cy="2518889"/>
          </a:xfrm>
          <a:prstGeom prst="rect">
            <a:avLst/>
          </a:prstGeom>
        </p:spPr>
      </p:pic>
      <p:sp>
        <p:nvSpPr>
          <p:cNvPr id="2" name="Заголовок 1"/>
          <p:cNvSpPr>
            <a:spLocks noGrp="1"/>
          </p:cNvSpPr>
          <p:nvPr>
            <p:ph type="title"/>
          </p:nvPr>
        </p:nvSpPr>
        <p:spPr>
          <a:xfrm>
            <a:off x="0" y="0"/>
            <a:ext cx="12191999" cy="6858000"/>
          </a:xfrm>
        </p:spPr>
        <p:txBody>
          <a:bodyPr>
            <a:normAutofit/>
          </a:bodyPr>
          <a:lstStyle/>
          <a:p>
            <a:r>
              <a:rPr lang="ru-RU" sz="4000" b="1" dirty="0" err="1">
                <a:solidFill>
                  <a:schemeClr val="tx1"/>
                </a:solidFill>
              </a:rPr>
              <a:t>Отже</a:t>
            </a:r>
            <a:r>
              <a:rPr lang="ru-RU" sz="4000" b="1" dirty="0">
                <a:solidFill>
                  <a:schemeClr val="tx1"/>
                </a:solidFill>
              </a:rPr>
              <a:t>, „</a:t>
            </a:r>
            <a:r>
              <a:rPr lang="ru-RU" sz="4000" b="1" dirty="0" err="1">
                <a:solidFill>
                  <a:schemeClr val="tx1"/>
                </a:solidFill>
              </a:rPr>
              <a:t>відлига</a:t>
            </a:r>
            <a:r>
              <a:rPr lang="ru-RU" sz="4000" b="1" dirty="0">
                <a:solidFill>
                  <a:schemeClr val="tx1"/>
                </a:solidFill>
              </a:rPr>
              <a:t>” </a:t>
            </a:r>
            <a:r>
              <a:rPr lang="ru-RU" sz="4000" b="1" dirty="0" err="1">
                <a:solidFill>
                  <a:schemeClr val="tx1"/>
                </a:solidFill>
              </a:rPr>
              <a:t>сприяла</a:t>
            </a:r>
            <a:r>
              <a:rPr lang="ru-RU" sz="4000" b="1" dirty="0">
                <a:solidFill>
                  <a:schemeClr val="tx1"/>
                </a:solidFill>
              </a:rPr>
              <a:t> </a:t>
            </a:r>
            <a:r>
              <a:rPr lang="ru-RU" sz="4000" b="1" dirty="0" err="1">
                <a:solidFill>
                  <a:schemeClr val="tx1"/>
                </a:solidFill>
              </a:rPr>
              <a:t>певному</a:t>
            </a:r>
            <a:r>
              <a:rPr lang="ru-RU" sz="4000" b="1" dirty="0">
                <a:solidFill>
                  <a:schemeClr val="tx1"/>
                </a:solidFill>
              </a:rPr>
              <a:t> </a:t>
            </a:r>
            <a:r>
              <a:rPr lang="ru-RU" sz="4000" b="1" dirty="0" err="1">
                <a:solidFill>
                  <a:schemeClr val="tx1"/>
                </a:solidFill>
              </a:rPr>
              <a:t>прогресивному</a:t>
            </a:r>
            <a:r>
              <a:rPr lang="ru-RU" sz="4000" b="1" dirty="0">
                <a:solidFill>
                  <a:schemeClr val="tx1"/>
                </a:solidFill>
              </a:rPr>
              <a:t> </a:t>
            </a:r>
            <a:r>
              <a:rPr lang="ru-RU" sz="4000" b="1" dirty="0" err="1">
                <a:solidFill>
                  <a:schemeClr val="tx1"/>
                </a:solidFill>
              </a:rPr>
              <a:t>розвиткові</a:t>
            </a:r>
            <a:r>
              <a:rPr lang="ru-RU" sz="4000" b="1" dirty="0">
                <a:solidFill>
                  <a:schemeClr val="tx1"/>
                </a:solidFill>
              </a:rPr>
              <a:t> </a:t>
            </a:r>
            <a:r>
              <a:rPr lang="ru-RU" sz="4000" b="1" dirty="0" err="1">
                <a:solidFill>
                  <a:schemeClr val="tx1"/>
                </a:solidFill>
              </a:rPr>
              <a:t>України</a:t>
            </a:r>
            <a:r>
              <a:rPr lang="ru-RU" sz="4000" b="1" dirty="0">
                <a:solidFill>
                  <a:schemeClr val="tx1"/>
                </a:solidFill>
              </a:rPr>
              <a:t>. Але </a:t>
            </a:r>
            <a:r>
              <a:rPr lang="ru-RU" sz="4000" b="1" dirty="0" err="1">
                <a:solidFill>
                  <a:schemeClr val="tx1"/>
                </a:solidFill>
              </a:rPr>
              <a:t>непослідовність</a:t>
            </a:r>
            <a:r>
              <a:rPr lang="ru-RU" sz="4000" b="1" dirty="0">
                <a:solidFill>
                  <a:schemeClr val="tx1"/>
                </a:solidFill>
              </a:rPr>
              <a:t>, </a:t>
            </a:r>
            <a:r>
              <a:rPr lang="ru-RU" sz="4000" b="1" dirty="0" err="1">
                <a:solidFill>
                  <a:schemeClr val="tx1"/>
                </a:solidFill>
              </a:rPr>
              <a:t>суперечливість</a:t>
            </a:r>
            <a:r>
              <a:rPr lang="ru-RU" sz="4000" b="1" dirty="0">
                <a:solidFill>
                  <a:schemeClr val="tx1"/>
                </a:solidFill>
              </a:rPr>
              <a:t> </a:t>
            </a:r>
            <a:r>
              <a:rPr lang="ru-RU" sz="4000" b="1" dirty="0" err="1">
                <a:solidFill>
                  <a:schemeClr val="tx1"/>
                </a:solidFill>
              </a:rPr>
              <a:t>торкнулася</a:t>
            </a:r>
            <a:r>
              <a:rPr lang="ru-RU" sz="4000" b="1" dirty="0">
                <a:solidFill>
                  <a:schemeClr val="tx1"/>
                </a:solidFill>
              </a:rPr>
              <a:t> </a:t>
            </a:r>
            <a:r>
              <a:rPr lang="ru-RU" sz="4000" b="1" dirty="0" err="1">
                <a:solidFill>
                  <a:schemeClr val="tx1"/>
                </a:solidFill>
              </a:rPr>
              <a:t>тільки</a:t>
            </a:r>
            <a:r>
              <a:rPr lang="ru-RU" sz="4000" b="1" dirty="0">
                <a:solidFill>
                  <a:schemeClr val="tx1"/>
                </a:solidFill>
              </a:rPr>
              <a:t> </a:t>
            </a:r>
            <a:r>
              <a:rPr lang="ru-RU" sz="4000" b="1" dirty="0" err="1">
                <a:solidFill>
                  <a:schemeClr val="tx1"/>
                </a:solidFill>
              </a:rPr>
              <a:t>окремих</a:t>
            </a:r>
            <a:r>
              <a:rPr lang="ru-RU" sz="4000" b="1" dirty="0">
                <a:solidFill>
                  <a:schemeClr val="tx1"/>
                </a:solidFill>
              </a:rPr>
              <a:t> </a:t>
            </a:r>
            <a:r>
              <a:rPr lang="ru-RU" sz="4000" b="1" dirty="0" err="1">
                <a:solidFill>
                  <a:schemeClr val="tx1"/>
                </a:solidFill>
              </a:rPr>
              <a:t>сторін</a:t>
            </a:r>
            <a:r>
              <a:rPr lang="ru-RU" sz="4000" b="1" dirty="0">
                <a:solidFill>
                  <a:schemeClr val="tx1"/>
                </a:solidFill>
              </a:rPr>
              <a:t> </a:t>
            </a:r>
            <a:r>
              <a:rPr lang="ru-RU" sz="4000" b="1" dirty="0" err="1">
                <a:solidFill>
                  <a:schemeClr val="tx1"/>
                </a:solidFill>
              </a:rPr>
              <a:t>життя</a:t>
            </a:r>
            <a:r>
              <a:rPr lang="ru-RU" sz="4000" b="1" dirty="0">
                <a:solidFill>
                  <a:schemeClr val="tx1"/>
                </a:solidFill>
              </a:rPr>
              <a:t> </a:t>
            </a:r>
            <a:r>
              <a:rPr lang="ru-RU" sz="4000" b="1" dirty="0" err="1">
                <a:solidFill>
                  <a:schemeClr val="tx1"/>
                </a:solidFill>
              </a:rPr>
              <a:t>радянського</a:t>
            </a:r>
            <a:r>
              <a:rPr lang="ru-RU" sz="4000" b="1" dirty="0">
                <a:solidFill>
                  <a:schemeClr val="tx1"/>
                </a:solidFill>
              </a:rPr>
              <a:t> </a:t>
            </a:r>
            <a:r>
              <a:rPr lang="ru-RU" sz="4000" b="1" dirty="0" err="1">
                <a:solidFill>
                  <a:schemeClr val="tx1"/>
                </a:solidFill>
              </a:rPr>
              <a:t>суспільства</a:t>
            </a:r>
            <a:r>
              <a:rPr lang="ru-RU" sz="4000" b="1" dirty="0">
                <a:solidFill>
                  <a:schemeClr val="tx1"/>
                </a:solidFill>
              </a:rPr>
              <a:t>. </a:t>
            </a:r>
            <a:r>
              <a:rPr lang="ru-RU" sz="4000" b="1" dirty="0" err="1">
                <a:solidFill>
                  <a:schemeClr val="tx1"/>
                </a:solidFill>
              </a:rPr>
              <a:t>Зміни</a:t>
            </a:r>
            <a:r>
              <a:rPr lang="ru-RU" sz="4000" b="1" dirty="0">
                <a:solidFill>
                  <a:schemeClr val="tx1"/>
                </a:solidFill>
              </a:rPr>
              <a:t>, </a:t>
            </a:r>
            <a:r>
              <a:rPr lang="ru-RU" sz="4000" b="1" dirty="0" err="1">
                <a:solidFill>
                  <a:schemeClr val="tx1"/>
                </a:solidFill>
              </a:rPr>
              <a:t>що</a:t>
            </a:r>
            <a:r>
              <a:rPr lang="ru-RU" sz="4000" b="1" dirty="0">
                <a:solidFill>
                  <a:schemeClr val="tx1"/>
                </a:solidFill>
              </a:rPr>
              <a:t> </a:t>
            </a:r>
            <a:r>
              <a:rPr lang="ru-RU" sz="4000" b="1" dirty="0" err="1">
                <a:solidFill>
                  <a:schemeClr val="tx1"/>
                </a:solidFill>
              </a:rPr>
              <a:t>відбувалися</a:t>
            </a:r>
            <a:r>
              <a:rPr lang="ru-RU" sz="4000" b="1" dirty="0">
                <a:solidFill>
                  <a:schemeClr val="tx1"/>
                </a:solidFill>
              </a:rPr>
              <a:t>, </a:t>
            </a:r>
            <a:r>
              <a:rPr lang="ru-RU" sz="4000" b="1" dirty="0" err="1">
                <a:solidFill>
                  <a:schemeClr val="tx1"/>
                </a:solidFill>
              </a:rPr>
              <a:t>призвели</a:t>
            </a:r>
            <a:r>
              <a:rPr lang="ru-RU" sz="4000" b="1" dirty="0">
                <a:solidFill>
                  <a:schemeClr val="tx1"/>
                </a:solidFill>
              </a:rPr>
              <a:t> до того, </a:t>
            </a:r>
            <a:r>
              <a:rPr lang="ru-RU" sz="4000" b="1" dirty="0" err="1">
                <a:solidFill>
                  <a:schemeClr val="tx1"/>
                </a:solidFill>
              </a:rPr>
              <a:t>що</a:t>
            </a:r>
            <a:r>
              <a:rPr lang="ru-RU" sz="4000" b="1" dirty="0">
                <a:solidFill>
                  <a:schemeClr val="tx1"/>
                </a:solidFill>
              </a:rPr>
              <a:t> </a:t>
            </a:r>
            <a:r>
              <a:rPr lang="ru-RU" sz="4000" b="1" dirty="0" err="1">
                <a:solidFill>
                  <a:schemeClr val="tx1"/>
                </a:solidFill>
              </a:rPr>
              <a:t>за­думи</a:t>
            </a:r>
            <a:r>
              <a:rPr lang="ru-RU" sz="4000" b="1" dirty="0">
                <a:solidFill>
                  <a:schemeClr val="tx1"/>
                </a:solidFill>
              </a:rPr>
              <a:t> </a:t>
            </a:r>
            <a:r>
              <a:rPr lang="ru-RU" sz="4000" b="1" dirty="0" err="1">
                <a:solidFill>
                  <a:schemeClr val="tx1"/>
                </a:solidFill>
              </a:rPr>
              <a:t>ініціаторів</a:t>
            </a:r>
            <a:r>
              <a:rPr lang="ru-RU" sz="4000" b="1" dirty="0">
                <a:solidFill>
                  <a:schemeClr val="tx1"/>
                </a:solidFill>
              </a:rPr>
              <a:t> стали </a:t>
            </a:r>
            <a:r>
              <a:rPr lang="ru-RU" sz="4000" b="1" dirty="0" err="1">
                <a:solidFill>
                  <a:schemeClr val="tx1"/>
                </a:solidFill>
              </a:rPr>
              <a:t>перетворюватися</a:t>
            </a:r>
            <a:r>
              <a:rPr lang="ru-RU" sz="4000" b="1" dirty="0">
                <a:solidFill>
                  <a:schemeClr val="tx1"/>
                </a:solidFill>
              </a:rPr>
              <a:t> на свою </a:t>
            </a:r>
            <a:r>
              <a:rPr lang="ru-RU" sz="4000" b="1" dirty="0" err="1">
                <a:solidFill>
                  <a:schemeClr val="tx1"/>
                </a:solidFill>
              </a:rPr>
              <a:t>протилежність</a:t>
            </a:r>
            <a:r>
              <a:rPr lang="ru-RU" sz="4000" b="1" dirty="0">
                <a:solidFill>
                  <a:schemeClr val="tx1"/>
                </a:solidFill>
              </a:rPr>
              <a:t>. До того ж </a:t>
            </a:r>
            <a:r>
              <a:rPr lang="ru-RU" sz="4000" b="1" dirty="0" err="1">
                <a:solidFill>
                  <a:schemeClr val="tx1"/>
                </a:solidFill>
              </a:rPr>
              <a:t>межі</a:t>
            </a:r>
            <a:r>
              <a:rPr lang="ru-RU" sz="4000" b="1" dirty="0">
                <a:solidFill>
                  <a:schemeClr val="tx1"/>
                </a:solidFill>
              </a:rPr>
              <a:t> „</a:t>
            </a:r>
            <a:r>
              <a:rPr lang="ru-RU" sz="4000" b="1" dirty="0" err="1">
                <a:solidFill>
                  <a:schemeClr val="tx1"/>
                </a:solidFill>
              </a:rPr>
              <a:t>відлиги</a:t>
            </a:r>
            <a:r>
              <a:rPr lang="ru-RU" sz="4000" b="1" dirty="0">
                <a:solidFill>
                  <a:schemeClr val="tx1"/>
                </a:solidFill>
              </a:rPr>
              <a:t>” </a:t>
            </a:r>
            <a:r>
              <a:rPr lang="ru-RU" sz="4000" b="1" dirty="0" err="1">
                <a:solidFill>
                  <a:schemeClr val="tx1"/>
                </a:solidFill>
              </a:rPr>
              <a:t>були</a:t>
            </a:r>
            <a:r>
              <a:rPr lang="ru-RU" sz="4000" b="1" dirty="0">
                <a:solidFill>
                  <a:schemeClr val="tx1"/>
                </a:solidFill>
              </a:rPr>
              <a:t> </a:t>
            </a:r>
            <a:r>
              <a:rPr lang="ru-RU" sz="4000" b="1" dirty="0" err="1">
                <a:solidFill>
                  <a:schemeClr val="tx1"/>
                </a:solidFill>
              </a:rPr>
              <a:t>занадто</a:t>
            </a:r>
            <a:r>
              <a:rPr lang="ru-RU" sz="4000" b="1" dirty="0">
                <a:solidFill>
                  <a:schemeClr val="tx1"/>
                </a:solidFill>
              </a:rPr>
              <a:t> </a:t>
            </a:r>
            <a:r>
              <a:rPr lang="ru-RU" sz="4000" b="1" dirty="0" err="1">
                <a:solidFill>
                  <a:schemeClr val="tx1"/>
                </a:solidFill>
              </a:rPr>
              <a:t>вузькими</a:t>
            </a:r>
            <a:r>
              <a:rPr lang="ru-RU" sz="4000" b="1" dirty="0">
                <a:solidFill>
                  <a:schemeClr val="tx1"/>
                </a:solidFill>
              </a:rPr>
              <a:t>, </a:t>
            </a:r>
            <a:r>
              <a:rPr lang="ru-RU" sz="4000" b="1" dirty="0" err="1">
                <a:solidFill>
                  <a:schemeClr val="tx1"/>
                </a:solidFill>
              </a:rPr>
              <a:t>аби</a:t>
            </a:r>
            <a:r>
              <a:rPr lang="ru-RU" sz="4000" b="1" dirty="0">
                <a:solidFill>
                  <a:schemeClr val="tx1"/>
                </a:solidFill>
              </a:rPr>
              <a:t> довести </a:t>
            </a:r>
            <a:r>
              <a:rPr lang="ru-RU" sz="4000" b="1" dirty="0" err="1">
                <a:solidFill>
                  <a:schemeClr val="tx1"/>
                </a:solidFill>
              </a:rPr>
              <a:t>реформи</a:t>
            </a:r>
            <a:r>
              <a:rPr lang="ru-RU" sz="4000" b="1" dirty="0">
                <a:solidFill>
                  <a:schemeClr val="tx1"/>
                </a:solidFill>
              </a:rPr>
              <a:t> до </a:t>
            </a:r>
            <a:r>
              <a:rPr lang="ru-RU" sz="4000" b="1" dirty="0" err="1">
                <a:solidFill>
                  <a:schemeClr val="tx1"/>
                </a:solidFill>
              </a:rPr>
              <a:t>логічного</a:t>
            </a:r>
            <a:r>
              <a:rPr lang="ru-RU" sz="4000" b="1" dirty="0">
                <a:solidFill>
                  <a:schemeClr val="tx1"/>
                </a:solidFill>
              </a:rPr>
              <a:t> </a:t>
            </a:r>
            <a:r>
              <a:rPr lang="ru-RU" sz="4000" b="1" dirty="0" err="1">
                <a:solidFill>
                  <a:schemeClr val="tx1"/>
                </a:solidFill>
              </a:rPr>
              <a:t>кінця</a:t>
            </a:r>
            <a:r>
              <a:rPr lang="ru-RU" sz="4000" b="1" dirty="0">
                <a:solidFill>
                  <a:schemeClr val="tx1"/>
                </a:solidFill>
              </a:rPr>
              <a:t> й </a:t>
            </a:r>
            <a:r>
              <a:rPr lang="ru-RU" sz="4000" b="1" dirty="0" err="1">
                <a:solidFill>
                  <a:schemeClr val="tx1"/>
                </a:solidFill>
              </a:rPr>
              <a:t>докорінним</a:t>
            </a:r>
            <a:r>
              <a:rPr lang="ru-RU" sz="4000" b="1" dirty="0">
                <a:solidFill>
                  <a:schemeClr val="tx1"/>
                </a:solidFill>
              </a:rPr>
              <a:t> чином </a:t>
            </a:r>
            <a:r>
              <a:rPr lang="ru-RU" sz="4000" b="1" dirty="0" err="1">
                <a:solidFill>
                  <a:schemeClr val="tx1"/>
                </a:solidFill>
              </a:rPr>
              <a:t>оздоровити</a:t>
            </a:r>
            <a:r>
              <a:rPr lang="ru-RU" sz="4000" b="1" dirty="0">
                <a:solidFill>
                  <a:schemeClr val="tx1"/>
                </a:solidFill>
              </a:rPr>
              <a:t> </a:t>
            </a:r>
            <a:r>
              <a:rPr lang="ru-RU" sz="4000" b="1" dirty="0" err="1">
                <a:solidFill>
                  <a:schemeClr val="tx1"/>
                </a:solidFill>
              </a:rPr>
              <a:t>суспільство</a:t>
            </a:r>
            <a:r>
              <a:rPr lang="ru-RU" sz="4000" b="1" dirty="0">
                <a:solidFill>
                  <a:schemeClr val="tx1"/>
                </a:solidFill>
              </a:rPr>
              <a:t>.</a:t>
            </a:r>
            <a:endParaRPr lang="ru-RU" sz="4000" b="1" dirty="0">
              <a:solidFill>
                <a:schemeClr val="tx1"/>
              </a:solidFill>
            </a:endParaRPr>
          </a:p>
        </p:txBody>
      </p:sp>
    </p:spTree>
    <p:extLst>
      <p:ext uri="{BB962C8B-B14F-4D97-AF65-F5344CB8AC3E}">
        <p14:creationId xmlns:p14="http://schemas.microsoft.com/office/powerpoint/2010/main" val="2377574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398291"/>
            <a:ext cx="6476999" cy="3489340"/>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48" y="0"/>
            <a:ext cx="4196914" cy="339829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3398291"/>
            <a:ext cx="5715000" cy="3489339"/>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2567" y="-1"/>
            <a:ext cx="3970663" cy="3398293"/>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3229" y="0"/>
            <a:ext cx="4058771" cy="3398293"/>
          </a:xfrm>
          <a:prstGeom prst="rect">
            <a:avLst/>
          </a:prstGeom>
        </p:spPr>
      </p:pic>
      <p:sp>
        <p:nvSpPr>
          <p:cNvPr id="2" name="Заголовок 1"/>
          <p:cNvSpPr>
            <a:spLocks noGrp="1"/>
          </p:cNvSpPr>
          <p:nvPr>
            <p:ph type="title"/>
          </p:nvPr>
        </p:nvSpPr>
        <p:spPr>
          <a:xfrm>
            <a:off x="-1" y="0"/>
            <a:ext cx="12078269" cy="6858000"/>
          </a:xfrm>
        </p:spPr>
        <p:txBody>
          <a:bodyPr>
            <a:normAutofit/>
          </a:bodyPr>
          <a:lstStyle/>
          <a:p>
            <a:r>
              <a:rPr lang="ru-RU" sz="3200" b="1" dirty="0">
                <a:solidFill>
                  <a:srgbClr val="FFFF00"/>
                </a:solidFill>
              </a:rPr>
              <a:t>У 1963 р. в </a:t>
            </a:r>
            <a:r>
              <a:rPr lang="ru-RU" sz="3200" b="1" dirty="0" err="1">
                <a:solidFill>
                  <a:srgbClr val="FFFF00"/>
                </a:solidFill>
              </a:rPr>
              <a:t>Києві</a:t>
            </a:r>
            <a:r>
              <a:rPr lang="ru-RU" sz="3200" b="1" dirty="0">
                <a:solidFill>
                  <a:srgbClr val="FFFF00"/>
                </a:solidFill>
              </a:rPr>
              <a:t> </a:t>
            </a:r>
            <a:r>
              <a:rPr lang="ru-RU" sz="3200" b="1" dirty="0" err="1">
                <a:solidFill>
                  <a:srgbClr val="FFFF00"/>
                </a:solidFill>
              </a:rPr>
              <a:t>відбулася</a:t>
            </a:r>
            <a:r>
              <a:rPr lang="ru-RU" sz="3200" b="1" dirty="0">
                <a:solidFill>
                  <a:srgbClr val="FFFF00"/>
                </a:solidFill>
              </a:rPr>
              <a:t> </a:t>
            </a:r>
            <a:r>
              <a:rPr lang="ru-RU" sz="3200" b="1" dirty="0" err="1">
                <a:solidFill>
                  <a:srgbClr val="FFFF00"/>
                </a:solidFill>
              </a:rPr>
              <a:t>конференція</a:t>
            </a:r>
            <a:r>
              <a:rPr lang="ru-RU" sz="3200" b="1" dirty="0">
                <a:solidFill>
                  <a:srgbClr val="FFFF00"/>
                </a:solidFill>
              </a:rPr>
              <a:t> з </a:t>
            </a:r>
            <a:r>
              <a:rPr lang="ru-RU" sz="3200" b="1" dirty="0" err="1">
                <a:solidFill>
                  <a:srgbClr val="FFFF00"/>
                </a:solidFill>
              </a:rPr>
              <a:t>питань</a:t>
            </a:r>
            <a:r>
              <a:rPr lang="ru-RU" sz="3200" b="1" dirty="0">
                <a:solidFill>
                  <a:srgbClr val="FFFF00"/>
                </a:solidFill>
              </a:rPr>
              <a:t> </a:t>
            </a:r>
            <a:r>
              <a:rPr lang="ru-RU" sz="3200" b="1" dirty="0" err="1">
                <a:solidFill>
                  <a:srgbClr val="FFFF00"/>
                </a:solidFill>
              </a:rPr>
              <a:t>культури</a:t>
            </a:r>
            <a:r>
              <a:rPr lang="ru-RU" sz="3200" b="1" dirty="0">
                <a:solidFill>
                  <a:srgbClr val="FFFF00"/>
                </a:solidFill>
              </a:rPr>
              <a:t> </a:t>
            </a:r>
            <a:r>
              <a:rPr lang="ru-RU" sz="3200" b="1" dirty="0" err="1">
                <a:solidFill>
                  <a:srgbClr val="FFFF00"/>
                </a:solidFill>
              </a:rPr>
              <a:t>української</a:t>
            </a:r>
            <a:r>
              <a:rPr lang="ru-RU" sz="3200" b="1" dirty="0">
                <a:solidFill>
                  <a:srgbClr val="FFFF00"/>
                </a:solidFill>
              </a:rPr>
              <a:t> </a:t>
            </a:r>
            <a:r>
              <a:rPr lang="ru-RU" sz="3200" b="1" dirty="0" err="1">
                <a:solidFill>
                  <a:srgbClr val="FFFF00"/>
                </a:solidFill>
              </a:rPr>
              <a:t>мови</a:t>
            </a:r>
            <a:r>
              <a:rPr lang="ru-RU" sz="3200" b="1" dirty="0">
                <a:solidFill>
                  <a:srgbClr val="FFFF00"/>
                </a:solidFill>
              </a:rPr>
              <a:t>, яка </a:t>
            </a:r>
            <a:r>
              <a:rPr lang="ru-RU" sz="3200" b="1" dirty="0" err="1">
                <a:solidFill>
                  <a:srgbClr val="FFFF00"/>
                </a:solidFill>
              </a:rPr>
              <a:t>продемонструвала</a:t>
            </a:r>
            <a:r>
              <a:rPr lang="ru-RU" sz="3200" b="1" dirty="0">
                <a:solidFill>
                  <a:srgbClr val="FFFF00"/>
                </a:solidFill>
              </a:rPr>
              <a:t> </a:t>
            </a:r>
            <a:r>
              <a:rPr lang="ru-RU" sz="3200" b="1" dirty="0" err="1">
                <a:solidFill>
                  <a:srgbClr val="FFFF00"/>
                </a:solidFill>
              </a:rPr>
              <a:t>досить</a:t>
            </a:r>
            <a:r>
              <a:rPr lang="ru-RU" sz="3200" b="1" dirty="0">
                <a:solidFill>
                  <a:srgbClr val="FFFF00"/>
                </a:solidFill>
              </a:rPr>
              <a:t> </a:t>
            </a:r>
            <a:r>
              <a:rPr lang="ru-RU" sz="3200" b="1" dirty="0" err="1">
                <a:solidFill>
                  <a:srgbClr val="FFFF00"/>
                </a:solidFill>
              </a:rPr>
              <a:t>серйозне</a:t>
            </a:r>
            <a:r>
              <a:rPr lang="ru-RU" sz="3200" b="1" dirty="0">
                <a:solidFill>
                  <a:srgbClr val="FFFF00"/>
                </a:solidFill>
              </a:rPr>
              <a:t> </a:t>
            </a:r>
            <a:r>
              <a:rPr lang="ru-RU" sz="3200" b="1" dirty="0" err="1">
                <a:solidFill>
                  <a:srgbClr val="FFFF00"/>
                </a:solidFill>
              </a:rPr>
              <a:t>незадоволення</a:t>
            </a:r>
            <a:r>
              <a:rPr lang="ru-RU" sz="3200" b="1" dirty="0">
                <a:solidFill>
                  <a:srgbClr val="FFFF00"/>
                </a:solidFill>
              </a:rPr>
              <a:t> </a:t>
            </a:r>
            <a:r>
              <a:rPr lang="ru-RU" sz="3200" b="1" dirty="0" err="1">
                <a:solidFill>
                  <a:srgbClr val="FFFF00"/>
                </a:solidFill>
              </a:rPr>
              <a:t>інтелігенції</a:t>
            </a:r>
            <a:r>
              <a:rPr lang="ru-RU" sz="3200" b="1" dirty="0">
                <a:solidFill>
                  <a:srgbClr val="FFFF00"/>
                </a:solidFill>
              </a:rPr>
              <a:t> становищем </a:t>
            </a:r>
            <a:r>
              <a:rPr lang="ru-RU" sz="3200" b="1" dirty="0" err="1">
                <a:solidFill>
                  <a:srgbClr val="FFFF00"/>
                </a:solidFill>
              </a:rPr>
              <a:t>української</a:t>
            </a:r>
            <a:r>
              <a:rPr lang="ru-RU" sz="3200" b="1" dirty="0">
                <a:solidFill>
                  <a:srgbClr val="FFFF00"/>
                </a:solidFill>
              </a:rPr>
              <a:t> </a:t>
            </a:r>
            <a:r>
              <a:rPr lang="ru-RU" sz="3200" b="1" dirty="0" err="1">
                <a:solidFill>
                  <a:srgbClr val="FFFF00"/>
                </a:solidFill>
              </a:rPr>
              <a:t>мови</a:t>
            </a:r>
            <a:r>
              <a:rPr lang="ru-RU" sz="3200" b="1" dirty="0">
                <a:solidFill>
                  <a:srgbClr val="FFFF00"/>
                </a:solidFill>
              </a:rPr>
              <a:t> та </a:t>
            </a:r>
            <a:r>
              <a:rPr lang="ru-RU" sz="3200" b="1" dirty="0" err="1">
                <a:solidFill>
                  <a:srgbClr val="FFFF00"/>
                </a:solidFill>
              </a:rPr>
              <a:t>культури</a:t>
            </a:r>
            <a:r>
              <a:rPr lang="ru-RU" sz="3200" b="1" dirty="0">
                <a:solidFill>
                  <a:srgbClr val="FFFF00"/>
                </a:solidFill>
              </a:rPr>
              <a:t>. </a:t>
            </a:r>
            <a:r>
              <a:rPr lang="ru-RU" sz="3200" b="1" dirty="0" err="1">
                <a:solidFill>
                  <a:srgbClr val="FFFF00"/>
                </a:solidFill>
              </a:rPr>
              <a:t>Дедалі</a:t>
            </a:r>
            <a:r>
              <a:rPr lang="ru-RU" sz="3200" b="1" dirty="0">
                <a:solidFill>
                  <a:srgbClr val="FFFF00"/>
                </a:solidFill>
              </a:rPr>
              <a:t> </a:t>
            </a:r>
            <a:r>
              <a:rPr lang="ru-RU" sz="3200" b="1" dirty="0" err="1">
                <a:solidFill>
                  <a:srgbClr val="FFFF00"/>
                </a:solidFill>
              </a:rPr>
              <a:t>частішими</a:t>
            </a:r>
            <a:r>
              <a:rPr lang="ru-RU" sz="3200" b="1" dirty="0">
                <a:solidFill>
                  <a:srgbClr val="FFFF00"/>
                </a:solidFill>
              </a:rPr>
              <a:t> стали </a:t>
            </a:r>
            <a:r>
              <a:rPr lang="ru-RU" sz="3200" b="1" dirty="0" err="1">
                <a:solidFill>
                  <a:srgbClr val="FFFF00"/>
                </a:solidFill>
              </a:rPr>
              <a:t>висловлювалось</a:t>
            </a:r>
            <a:r>
              <a:rPr lang="ru-RU" sz="3200" b="1" dirty="0">
                <a:solidFill>
                  <a:srgbClr val="FFFF00"/>
                </a:solidFill>
              </a:rPr>
              <a:t> </a:t>
            </a:r>
            <a:r>
              <a:rPr lang="ru-RU" sz="3200" b="1" dirty="0" err="1">
                <a:solidFill>
                  <a:srgbClr val="FFFF00"/>
                </a:solidFill>
              </a:rPr>
              <a:t>незадоволення</a:t>
            </a:r>
            <a:r>
              <a:rPr lang="ru-RU" sz="3200" b="1" dirty="0">
                <a:solidFill>
                  <a:srgbClr val="FFFF00"/>
                </a:solidFill>
              </a:rPr>
              <a:t> </a:t>
            </a:r>
            <a:r>
              <a:rPr lang="ru-RU" sz="3200" b="1" dirty="0" err="1">
                <a:solidFill>
                  <a:srgbClr val="FFFF00"/>
                </a:solidFill>
              </a:rPr>
              <a:t>провінційністю</a:t>
            </a:r>
            <a:r>
              <a:rPr lang="ru-RU" sz="3200" b="1" dirty="0">
                <a:solidFill>
                  <a:srgbClr val="FFFF00"/>
                </a:solidFill>
              </a:rPr>
              <a:t> </a:t>
            </a:r>
            <a:r>
              <a:rPr lang="ru-RU" sz="3200" b="1" dirty="0" err="1">
                <a:solidFill>
                  <a:srgbClr val="FFFF00"/>
                </a:solidFill>
              </a:rPr>
              <a:t>української</a:t>
            </a:r>
            <a:r>
              <a:rPr lang="ru-RU" sz="3200" b="1" dirty="0">
                <a:solidFill>
                  <a:srgbClr val="FFFF00"/>
                </a:solidFill>
              </a:rPr>
              <a:t> </a:t>
            </a:r>
            <a:r>
              <a:rPr lang="ru-RU" sz="3200" b="1" dirty="0" err="1">
                <a:solidFill>
                  <a:srgbClr val="FFFF00"/>
                </a:solidFill>
              </a:rPr>
              <a:t>культури</a:t>
            </a:r>
            <a:r>
              <a:rPr lang="ru-RU" sz="3200" b="1" dirty="0">
                <a:solidFill>
                  <a:srgbClr val="FFFF00"/>
                </a:solidFill>
              </a:rPr>
              <a:t> і науки. </a:t>
            </a:r>
            <a:r>
              <a:rPr lang="ru-RU" sz="3200" b="1" dirty="0" err="1">
                <a:solidFill>
                  <a:srgbClr val="FFFF00"/>
                </a:solidFill>
              </a:rPr>
              <a:t>Партій</a:t>
            </a:r>
            <a:r>
              <a:rPr lang="ru-RU" sz="3200" b="1" dirty="0">
                <a:solidFill>
                  <a:srgbClr val="FFFF00"/>
                </a:solidFill>
              </a:rPr>
              <a:t> не </a:t>
            </a:r>
            <a:r>
              <a:rPr lang="ru-RU" sz="3200" b="1" dirty="0" err="1">
                <a:solidFill>
                  <a:srgbClr val="FFFF00"/>
                </a:solidFill>
              </a:rPr>
              <a:t>керівництво</a:t>
            </a:r>
            <a:r>
              <a:rPr lang="ru-RU" sz="3200" b="1" dirty="0">
                <a:solidFill>
                  <a:srgbClr val="FFFF00"/>
                </a:solidFill>
              </a:rPr>
              <a:t> почало </a:t>
            </a:r>
            <a:r>
              <a:rPr lang="ru-RU" sz="3200" b="1" dirty="0" err="1">
                <a:solidFill>
                  <a:srgbClr val="FFFF00"/>
                </a:solidFill>
              </a:rPr>
              <a:t>вживати</a:t>
            </a:r>
            <a:r>
              <a:rPr lang="ru-RU" sz="3200" b="1" dirty="0">
                <a:solidFill>
                  <a:srgbClr val="FFFF00"/>
                </a:solidFill>
              </a:rPr>
              <a:t> заходи, </a:t>
            </a:r>
            <a:r>
              <a:rPr lang="ru-RU" sz="3200" b="1" dirty="0" err="1">
                <a:solidFill>
                  <a:srgbClr val="FFFF00"/>
                </a:solidFill>
              </a:rPr>
              <a:t>щоб</a:t>
            </a:r>
            <a:r>
              <a:rPr lang="ru-RU" sz="3200" b="1" dirty="0">
                <a:solidFill>
                  <a:srgbClr val="FFFF00"/>
                </a:solidFill>
              </a:rPr>
              <a:t> </a:t>
            </a:r>
            <a:r>
              <a:rPr lang="ru-RU" sz="3200" b="1" dirty="0" err="1">
                <a:solidFill>
                  <a:srgbClr val="FFFF00"/>
                </a:solidFill>
              </a:rPr>
              <a:t>подолати</a:t>
            </a:r>
            <a:r>
              <a:rPr lang="ru-RU" sz="3200" b="1" dirty="0">
                <a:solidFill>
                  <a:srgbClr val="FFFF00"/>
                </a:solidFill>
              </a:rPr>
              <a:t> </a:t>
            </a:r>
            <a:r>
              <a:rPr lang="ru-RU" sz="3200" b="1" dirty="0" err="1">
                <a:solidFill>
                  <a:srgbClr val="FFFF00"/>
                </a:solidFill>
              </a:rPr>
              <a:t>ці</a:t>
            </a:r>
            <a:r>
              <a:rPr lang="ru-RU" sz="3200" b="1" dirty="0">
                <a:solidFill>
                  <a:srgbClr val="FFFF00"/>
                </a:solidFill>
              </a:rPr>
              <a:t> „</a:t>
            </a:r>
            <a:r>
              <a:rPr lang="ru-RU" sz="3200" b="1" dirty="0" err="1">
                <a:solidFill>
                  <a:srgbClr val="FFFF00"/>
                </a:solidFill>
              </a:rPr>
              <a:t>окремі</a:t>
            </a:r>
            <a:r>
              <a:rPr lang="ru-RU" sz="3200" b="1" dirty="0">
                <a:solidFill>
                  <a:srgbClr val="FFFF00"/>
                </a:solidFill>
              </a:rPr>
              <a:t> </a:t>
            </a:r>
            <a:r>
              <a:rPr lang="ru-RU" sz="3200" b="1" dirty="0" err="1">
                <a:solidFill>
                  <a:srgbClr val="FFFF00"/>
                </a:solidFill>
              </a:rPr>
              <a:t>недоліки</a:t>
            </a:r>
            <a:r>
              <a:rPr lang="ru-RU" sz="3200" b="1" dirty="0">
                <a:solidFill>
                  <a:srgbClr val="FFFF00"/>
                </a:solidFill>
              </a:rPr>
              <a:t>”. У </a:t>
            </a:r>
            <a:r>
              <a:rPr lang="ru-RU" sz="3200" b="1" dirty="0" err="1">
                <a:solidFill>
                  <a:srgbClr val="FFFF00"/>
                </a:solidFill>
              </a:rPr>
              <a:t>другій</a:t>
            </a:r>
            <a:r>
              <a:rPr lang="ru-RU" sz="3200" b="1" dirty="0">
                <a:solidFill>
                  <a:srgbClr val="FFFF00"/>
                </a:solidFill>
              </a:rPr>
              <a:t> </a:t>
            </a:r>
            <a:r>
              <a:rPr lang="ru-RU" sz="3200" b="1" dirty="0" err="1">
                <a:solidFill>
                  <a:srgbClr val="FFFF00"/>
                </a:solidFill>
              </a:rPr>
              <a:t>половині</a:t>
            </a:r>
            <a:r>
              <a:rPr lang="ru-RU" sz="3200" b="1" dirty="0">
                <a:solidFill>
                  <a:srgbClr val="FFFF00"/>
                </a:solidFill>
              </a:rPr>
              <a:t> 50 — </a:t>
            </a:r>
            <a:r>
              <a:rPr lang="ru-RU" sz="3200" b="1" dirty="0" err="1">
                <a:solidFill>
                  <a:srgbClr val="FFFF00"/>
                </a:solidFill>
              </a:rPr>
              <a:t>першій</a:t>
            </a:r>
            <a:r>
              <a:rPr lang="ru-RU" sz="3200" b="1" dirty="0">
                <a:solidFill>
                  <a:srgbClr val="FFFF00"/>
                </a:solidFill>
              </a:rPr>
              <a:t> </a:t>
            </a:r>
            <a:r>
              <a:rPr lang="ru-RU" sz="3200" b="1" dirty="0" err="1">
                <a:solidFill>
                  <a:srgbClr val="FFFF00"/>
                </a:solidFill>
              </a:rPr>
              <a:t>половині</a:t>
            </a:r>
            <a:r>
              <a:rPr lang="ru-RU" sz="3200" b="1" dirty="0">
                <a:solidFill>
                  <a:srgbClr val="FFFF00"/>
                </a:solidFill>
              </a:rPr>
              <a:t> 60-х </a:t>
            </a:r>
            <a:r>
              <a:rPr lang="ru-RU" sz="3200" b="1" dirty="0" err="1">
                <a:solidFill>
                  <a:srgbClr val="FFFF00"/>
                </a:solidFill>
              </a:rPr>
              <a:t>рр</a:t>
            </a:r>
            <a:r>
              <a:rPr lang="ru-RU" sz="3200" b="1" dirty="0">
                <a:solidFill>
                  <a:srgbClr val="FFFF00"/>
                </a:solidFill>
              </a:rPr>
              <a:t>. </a:t>
            </a:r>
            <a:r>
              <a:rPr lang="ru-RU" sz="3200" b="1" dirty="0" err="1">
                <a:solidFill>
                  <a:srgbClr val="FFFF00"/>
                </a:solidFill>
              </a:rPr>
              <a:t>було</a:t>
            </a:r>
            <a:r>
              <a:rPr lang="ru-RU" sz="3200" b="1" dirty="0">
                <a:solidFill>
                  <a:srgbClr val="FFFF00"/>
                </a:solidFill>
              </a:rPr>
              <a:t> </a:t>
            </a:r>
            <a:r>
              <a:rPr lang="ru-RU" sz="3200" b="1" dirty="0" err="1">
                <a:solidFill>
                  <a:srgbClr val="FFFF00"/>
                </a:solidFill>
              </a:rPr>
              <a:t>розпочато</a:t>
            </a:r>
            <a:r>
              <a:rPr lang="ru-RU" sz="3200" b="1" dirty="0">
                <a:solidFill>
                  <a:srgbClr val="FFFF00"/>
                </a:solidFill>
              </a:rPr>
              <a:t> </a:t>
            </a:r>
            <a:r>
              <a:rPr lang="ru-RU" sz="3200" b="1" dirty="0" err="1">
                <a:solidFill>
                  <a:srgbClr val="FFFF00"/>
                </a:solidFill>
              </a:rPr>
              <a:t>видання</a:t>
            </a:r>
            <a:r>
              <a:rPr lang="ru-RU" sz="3200" b="1" dirty="0">
                <a:solidFill>
                  <a:srgbClr val="FFFF00"/>
                </a:solidFill>
              </a:rPr>
              <a:t> </a:t>
            </a:r>
            <a:r>
              <a:rPr lang="ru-RU" sz="3200" b="1" dirty="0" err="1">
                <a:solidFill>
                  <a:srgbClr val="FFFF00"/>
                </a:solidFill>
              </a:rPr>
              <a:t>фундаментальних</a:t>
            </a:r>
            <a:r>
              <a:rPr lang="ru-RU" sz="3200" b="1" dirty="0">
                <a:solidFill>
                  <a:srgbClr val="FFFF00"/>
                </a:solidFill>
              </a:rPr>
              <a:t> </a:t>
            </a:r>
            <a:r>
              <a:rPr lang="ru-RU" sz="3200" b="1" dirty="0" err="1">
                <a:solidFill>
                  <a:srgbClr val="FFFF00"/>
                </a:solidFill>
              </a:rPr>
              <a:t>наукових</a:t>
            </a:r>
            <a:r>
              <a:rPr lang="ru-RU" sz="3200" b="1" dirty="0">
                <a:solidFill>
                  <a:srgbClr val="FFFF00"/>
                </a:solidFill>
              </a:rPr>
              <a:t> </a:t>
            </a:r>
            <a:r>
              <a:rPr lang="ru-RU" sz="3200" b="1" dirty="0" err="1">
                <a:solidFill>
                  <a:srgbClr val="FFFF00"/>
                </a:solidFill>
              </a:rPr>
              <a:t>праць</a:t>
            </a:r>
            <a:r>
              <a:rPr lang="ru-RU" sz="3200" b="1" dirty="0">
                <a:solidFill>
                  <a:srgbClr val="FFFF00"/>
                </a:solidFill>
              </a:rPr>
              <a:t> для </a:t>
            </a:r>
            <a:r>
              <a:rPr lang="ru-RU" sz="3200" b="1" dirty="0" err="1">
                <a:solidFill>
                  <a:srgbClr val="FFFF00"/>
                </a:solidFill>
              </a:rPr>
              <a:t>підвищення</a:t>
            </a:r>
            <a:r>
              <a:rPr lang="ru-RU" sz="3200" b="1" dirty="0">
                <a:solidFill>
                  <a:srgbClr val="FFFF00"/>
                </a:solidFill>
              </a:rPr>
              <a:t> престижу </a:t>
            </a:r>
            <a:r>
              <a:rPr lang="ru-RU" sz="3200" b="1" dirty="0" err="1">
                <a:solidFill>
                  <a:srgbClr val="FFFF00"/>
                </a:solidFill>
              </a:rPr>
              <a:t>української</a:t>
            </a:r>
            <a:r>
              <a:rPr lang="ru-RU" sz="3200" b="1" dirty="0">
                <a:solidFill>
                  <a:srgbClr val="FFFF00"/>
                </a:solidFill>
              </a:rPr>
              <a:t> науки і </a:t>
            </a:r>
            <a:r>
              <a:rPr lang="ru-RU" sz="3200" b="1" dirty="0" err="1">
                <a:solidFill>
                  <a:srgbClr val="FFFF00"/>
                </a:solidFill>
              </a:rPr>
              <a:t>культури</a:t>
            </a:r>
            <a:r>
              <a:rPr lang="ru-RU" sz="3200" b="1" dirty="0">
                <a:solidFill>
                  <a:srgbClr val="FFFF00"/>
                </a:solidFill>
              </a:rPr>
              <a:t> („</a:t>
            </a:r>
            <a:r>
              <a:rPr lang="ru-RU" sz="3200" b="1" dirty="0" err="1">
                <a:solidFill>
                  <a:srgbClr val="FFFF00"/>
                </a:solidFill>
              </a:rPr>
              <a:t>Українська</a:t>
            </a:r>
            <a:r>
              <a:rPr lang="ru-RU" sz="3200" b="1" dirty="0">
                <a:solidFill>
                  <a:srgbClr val="FFFF00"/>
                </a:solidFill>
              </a:rPr>
              <a:t> </a:t>
            </a:r>
            <a:r>
              <a:rPr lang="ru-RU" sz="3200" b="1" dirty="0" err="1">
                <a:solidFill>
                  <a:srgbClr val="FFFF00"/>
                </a:solidFill>
              </a:rPr>
              <a:t>Радянська</a:t>
            </a:r>
            <a:r>
              <a:rPr lang="ru-RU" sz="3200" b="1" dirty="0">
                <a:solidFill>
                  <a:srgbClr val="FFFF00"/>
                </a:solidFill>
              </a:rPr>
              <a:t> </a:t>
            </a:r>
            <a:r>
              <a:rPr lang="ru-RU" sz="3200" b="1" dirty="0" err="1">
                <a:solidFill>
                  <a:srgbClr val="FFFF00"/>
                </a:solidFill>
              </a:rPr>
              <a:t>Енциклопедія</a:t>
            </a:r>
            <a:r>
              <a:rPr lang="ru-RU" sz="3200" b="1" dirty="0">
                <a:solidFill>
                  <a:srgbClr val="FFFF00"/>
                </a:solidFill>
              </a:rPr>
              <a:t>”, „</a:t>
            </a:r>
            <a:r>
              <a:rPr lang="ru-RU" sz="3200" b="1" dirty="0" err="1">
                <a:solidFill>
                  <a:srgbClr val="FFFF00"/>
                </a:solidFill>
              </a:rPr>
              <a:t>Історія</a:t>
            </a:r>
            <a:r>
              <a:rPr lang="ru-RU" sz="3200" b="1" dirty="0">
                <a:solidFill>
                  <a:srgbClr val="FFFF00"/>
                </a:solidFill>
              </a:rPr>
              <a:t> </a:t>
            </a:r>
            <a:r>
              <a:rPr lang="ru-RU" sz="3200" b="1" dirty="0" err="1">
                <a:solidFill>
                  <a:srgbClr val="FFFF00"/>
                </a:solidFill>
              </a:rPr>
              <a:t>української</a:t>
            </a:r>
            <a:r>
              <a:rPr lang="ru-RU" sz="3200" b="1" dirty="0">
                <a:solidFill>
                  <a:srgbClr val="FFFF00"/>
                </a:solidFill>
              </a:rPr>
              <a:t> </a:t>
            </a:r>
            <a:r>
              <a:rPr lang="ru-RU" sz="3200" b="1" dirty="0" err="1">
                <a:solidFill>
                  <a:srgbClr val="FFFF00"/>
                </a:solidFill>
              </a:rPr>
              <a:t>літератури</a:t>
            </a:r>
            <a:r>
              <a:rPr lang="ru-RU" sz="3200" b="1" dirty="0">
                <a:solidFill>
                  <a:srgbClr val="FFFF00"/>
                </a:solidFill>
              </a:rPr>
              <a:t>”, </a:t>
            </a:r>
            <a:r>
              <a:rPr lang="ru-RU" sz="3200" b="1" dirty="0" err="1">
                <a:solidFill>
                  <a:srgbClr val="FFFF00"/>
                </a:solidFill>
              </a:rPr>
              <a:t>багатотомний</a:t>
            </a:r>
            <a:r>
              <a:rPr lang="ru-RU" sz="3200" b="1" dirty="0">
                <a:solidFill>
                  <a:srgbClr val="FFFF00"/>
                </a:solidFill>
              </a:rPr>
              <a:t> словник </a:t>
            </a:r>
            <a:r>
              <a:rPr lang="ru-RU" sz="3200" b="1" dirty="0" err="1">
                <a:solidFill>
                  <a:srgbClr val="FFFF00"/>
                </a:solidFill>
              </a:rPr>
              <a:t>української</a:t>
            </a:r>
            <a:r>
              <a:rPr lang="ru-RU" sz="3200" b="1" dirty="0">
                <a:solidFill>
                  <a:srgbClr val="FFFF00"/>
                </a:solidFill>
              </a:rPr>
              <a:t> </a:t>
            </a:r>
            <a:r>
              <a:rPr lang="ru-RU" sz="3200" b="1" dirty="0" err="1">
                <a:solidFill>
                  <a:srgbClr val="FFFF00"/>
                </a:solidFill>
              </a:rPr>
              <a:t>мови</a:t>
            </a:r>
            <a:r>
              <a:rPr lang="ru-RU" sz="3200" b="1" dirty="0">
                <a:solidFill>
                  <a:srgbClr val="FFFF00"/>
                </a:solidFill>
              </a:rPr>
              <a:t> </a:t>
            </a:r>
            <a:r>
              <a:rPr lang="ru-RU" sz="3200" b="1" dirty="0" err="1">
                <a:solidFill>
                  <a:srgbClr val="FFFF00"/>
                </a:solidFill>
              </a:rPr>
              <a:t>тощо</a:t>
            </a:r>
            <a:r>
              <a:rPr lang="ru-RU" sz="3200" b="1" dirty="0">
                <a:solidFill>
                  <a:srgbClr val="FFFF00"/>
                </a:solidFill>
              </a:rPr>
              <a:t>). </a:t>
            </a:r>
            <a:r>
              <a:rPr lang="ru-RU" sz="3200" b="1" dirty="0">
                <a:solidFill>
                  <a:schemeClr val="bg1"/>
                </a:solidFill>
              </a:rPr>
              <a:t/>
            </a:r>
            <a:br>
              <a:rPr lang="ru-RU" sz="3200" b="1" dirty="0">
                <a:solidFill>
                  <a:schemeClr val="bg1"/>
                </a:solidFill>
              </a:rPr>
            </a:br>
            <a:endParaRPr lang="ru-RU" sz="3200" b="1" dirty="0">
              <a:solidFill>
                <a:schemeClr val="bg1"/>
              </a:solidFill>
            </a:endParaRPr>
          </a:p>
        </p:txBody>
      </p:sp>
    </p:spTree>
    <p:extLst>
      <p:ext uri="{BB962C8B-B14F-4D97-AF65-F5344CB8AC3E}">
        <p14:creationId xmlns:p14="http://schemas.microsoft.com/office/powerpoint/2010/main" val="4159544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32061" y="-24873"/>
            <a:ext cx="6459940" cy="688287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32060" cy="6858000"/>
          </a:xfrm>
          <a:prstGeom prst="rect">
            <a:avLst/>
          </a:prstGeom>
        </p:spPr>
      </p:pic>
      <p:sp>
        <p:nvSpPr>
          <p:cNvPr id="2" name="Заголовок 1"/>
          <p:cNvSpPr>
            <a:spLocks noGrp="1"/>
          </p:cNvSpPr>
          <p:nvPr>
            <p:ph type="title"/>
          </p:nvPr>
        </p:nvSpPr>
        <p:spPr>
          <a:xfrm>
            <a:off x="0" y="0"/>
            <a:ext cx="12192000" cy="6858000"/>
          </a:xfrm>
        </p:spPr>
        <p:txBody>
          <a:bodyPr>
            <a:normAutofit/>
          </a:bodyPr>
          <a:lstStyle/>
          <a:p>
            <a:r>
              <a:rPr lang="ru-RU" sz="3200" dirty="0" err="1">
                <a:solidFill>
                  <a:srgbClr val="FFFF00"/>
                </a:solidFill>
              </a:rPr>
              <a:t>Політична</a:t>
            </a:r>
            <a:r>
              <a:rPr lang="ru-RU" sz="3200" dirty="0">
                <a:solidFill>
                  <a:srgbClr val="FFFF00"/>
                </a:solidFill>
              </a:rPr>
              <a:t> „</a:t>
            </a:r>
            <a:r>
              <a:rPr lang="ru-RU" sz="3200" dirty="0" err="1">
                <a:solidFill>
                  <a:srgbClr val="FFFF00"/>
                </a:solidFill>
              </a:rPr>
              <a:t>відлига</a:t>
            </a:r>
            <a:r>
              <a:rPr lang="ru-RU" sz="3200" dirty="0">
                <a:solidFill>
                  <a:srgbClr val="FFFF00"/>
                </a:solidFill>
              </a:rPr>
              <a:t>” привела до </a:t>
            </a:r>
            <a:r>
              <a:rPr lang="ru-RU" sz="3200" dirty="0" err="1">
                <a:solidFill>
                  <a:srgbClr val="FFFF00"/>
                </a:solidFill>
              </a:rPr>
              <a:t>нової</a:t>
            </a:r>
            <a:r>
              <a:rPr lang="ru-RU" sz="3200" dirty="0">
                <a:solidFill>
                  <a:srgbClr val="FFFF00"/>
                </a:solidFill>
              </a:rPr>
              <a:t> </a:t>
            </a:r>
            <a:r>
              <a:rPr lang="ru-RU" sz="3200" dirty="0" err="1">
                <a:solidFill>
                  <a:srgbClr val="FFFF00"/>
                </a:solidFill>
              </a:rPr>
              <a:t>хвилі</a:t>
            </a:r>
            <a:r>
              <a:rPr lang="ru-RU" sz="3200" dirty="0">
                <a:solidFill>
                  <a:srgbClr val="FFFF00"/>
                </a:solidFill>
              </a:rPr>
              <a:t> „</a:t>
            </a:r>
            <a:r>
              <a:rPr lang="ru-RU" sz="3200" dirty="0" err="1">
                <a:solidFill>
                  <a:srgbClr val="FFFF00"/>
                </a:solidFill>
              </a:rPr>
              <a:t>ук­раїнізації</a:t>
            </a:r>
            <a:r>
              <a:rPr lang="ru-RU" sz="3200" dirty="0">
                <a:solidFill>
                  <a:srgbClr val="FFFF00"/>
                </a:solidFill>
              </a:rPr>
              <a:t>”. </a:t>
            </a:r>
            <a:r>
              <a:rPr lang="ru-RU" sz="3200" dirty="0" err="1">
                <a:solidFill>
                  <a:srgbClr val="FFFF00"/>
                </a:solidFill>
              </a:rPr>
              <a:t>Знову</a:t>
            </a:r>
            <a:r>
              <a:rPr lang="ru-RU" sz="3200" dirty="0">
                <a:solidFill>
                  <a:srgbClr val="FFFF00"/>
                </a:solidFill>
              </a:rPr>
              <a:t> </a:t>
            </a:r>
            <a:r>
              <a:rPr lang="ru-RU" sz="3200" dirty="0" err="1">
                <a:solidFill>
                  <a:srgbClr val="FFFF00"/>
                </a:solidFill>
              </a:rPr>
              <a:t>було</a:t>
            </a:r>
            <a:r>
              <a:rPr lang="ru-RU" sz="3200" dirty="0">
                <a:solidFill>
                  <a:srgbClr val="FFFF00"/>
                </a:solidFill>
              </a:rPr>
              <a:t> </a:t>
            </a:r>
            <a:r>
              <a:rPr lang="ru-RU" sz="3200" dirty="0" err="1">
                <a:solidFill>
                  <a:srgbClr val="FFFF00"/>
                </a:solidFill>
              </a:rPr>
              <a:t>відкрито</a:t>
            </a:r>
            <a:r>
              <a:rPr lang="ru-RU" sz="3200" dirty="0">
                <a:solidFill>
                  <a:srgbClr val="FFFF00"/>
                </a:solidFill>
              </a:rPr>
              <a:t> поставлено </a:t>
            </a:r>
            <a:r>
              <a:rPr lang="ru-RU" sz="3200" dirty="0" err="1">
                <a:solidFill>
                  <a:srgbClr val="FFFF00"/>
                </a:solidFill>
              </a:rPr>
              <a:t>питан­ня</a:t>
            </a:r>
            <a:r>
              <a:rPr lang="ru-RU" sz="3200" dirty="0">
                <a:solidFill>
                  <a:srgbClr val="FFFF00"/>
                </a:solidFill>
              </a:rPr>
              <a:t> про </a:t>
            </a:r>
            <a:r>
              <a:rPr lang="ru-RU" sz="3200" dirty="0" err="1">
                <a:solidFill>
                  <a:srgbClr val="FFFF00"/>
                </a:solidFill>
              </a:rPr>
              <a:t>збереження</a:t>
            </a:r>
            <a:r>
              <a:rPr lang="ru-RU" sz="3200" dirty="0">
                <a:solidFill>
                  <a:srgbClr val="FFFF00"/>
                </a:solidFill>
              </a:rPr>
              <a:t> </a:t>
            </a:r>
            <a:r>
              <a:rPr lang="ru-RU" sz="3200" dirty="0" err="1">
                <a:solidFill>
                  <a:srgbClr val="FFFF00"/>
                </a:solidFill>
              </a:rPr>
              <a:t>української</a:t>
            </a:r>
            <a:r>
              <a:rPr lang="ru-RU" sz="3200" dirty="0">
                <a:solidFill>
                  <a:srgbClr val="FFFF00"/>
                </a:solidFill>
              </a:rPr>
              <a:t> </a:t>
            </a:r>
            <a:r>
              <a:rPr lang="ru-RU" sz="3200" dirty="0" err="1">
                <a:solidFill>
                  <a:srgbClr val="FFFF00"/>
                </a:solidFill>
              </a:rPr>
              <a:t>мови</a:t>
            </a:r>
            <a:r>
              <a:rPr lang="ru-RU" sz="3200" dirty="0">
                <a:solidFill>
                  <a:srgbClr val="FFFF00"/>
                </a:solidFill>
              </a:rPr>
              <a:t> та </a:t>
            </a:r>
            <a:r>
              <a:rPr lang="ru-RU" sz="3200" dirty="0" err="1">
                <a:solidFill>
                  <a:srgbClr val="FFFF00"/>
                </a:solidFill>
              </a:rPr>
              <a:t>розширення</a:t>
            </a:r>
            <a:r>
              <a:rPr lang="ru-RU" sz="3200" dirty="0">
                <a:solidFill>
                  <a:srgbClr val="FFFF00"/>
                </a:solidFill>
              </a:rPr>
              <a:t> </a:t>
            </a:r>
            <a:r>
              <a:rPr lang="ru-RU" sz="3200" dirty="0" err="1">
                <a:solidFill>
                  <a:srgbClr val="FFFF00"/>
                </a:solidFill>
              </a:rPr>
              <a:t>сфери</a:t>
            </a:r>
            <a:r>
              <a:rPr lang="ru-RU" sz="3200" dirty="0">
                <a:solidFill>
                  <a:srgbClr val="FFFF00"/>
                </a:solidFill>
              </a:rPr>
              <a:t> </a:t>
            </a:r>
            <a:r>
              <a:rPr lang="ru-RU" sz="3200" dirty="0" err="1">
                <a:solidFill>
                  <a:srgbClr val="FFFF00"/>
                </a:solidFill>
              </a:rPr>
              <a:t>її</a:t>
            </a:r>
            <a:r>
              <a:rPr lang="ru-RU" sz="3200" dirty="0">
                <a:solidFill>
                  <a:srgbClr val="FFFF00"/>
                </a:solidFill>
              </a:rPr>
              <a:t> </a:t>
            </a:r>
            <a:r>
              <a:rPr lang="ru-RU" sz="3200" dirty="0" err="1">
                <a:solidFill>
                  <a:srgbClr val="FFFF00"/>
                </a:solidFill>
              </a:rPr>
              <a:t>вживання</a:t>
            </a:r>
            <a:r>
              <a:rPr lang="ru-RU" sz="3200" dirty="0">
                <a:solidFill>
                  <a:srgbClr val="FFFF00"/>
                </a:solidFill>
              </a:rPr>
              <a:t>. На </a:t>
            </a:r>
            <a:r>
              <a:rPr lang="ru-RU" sz="3200" dirty="0" err="1">
                <a:solidFill>
                  <a:srgbClr val="FFFF00"/>
                </a:solidFill>
              </a:rPr>
              <a:t>захист</a:t>
            </a:r>
            <a:r>
              <a:rPr lang="ru-RU" sz="3200" dirty="0">
                <a:solidFill>
                  <a:srgbClr val="FFFF00"/>
                </a:solidFill>
              </a:rPr>
              <a:t> </a:t>
            </a:r>
            <a:r>
              <a:rPr lang="ru-RU" sz="3200" dirty="0" err="1">
                <a:solidFill>
                  <a:srgbClr val="FFFF00"/>
                </a:solidFill>
              </a:rPr>
              <a:t>української</a:t>
            </a:r>
            <a:r>
              <a:rPr lang="ru-RU" sz="3200" dirty="0">
                <a:solidFill>
                  <a:srgbClr val="FFFF00"/>
                </a:solidFill>
              </a:rPr>
              <a:t> </a:t>
            </a:r>
            <a:r>
              <a:rPr lang="ru-RU" sz="3200" dirty="0" err="1">
                <a:solidFill>
                  <a:srgbClr val="FFFF00"/>
                </a:solidFill>
              </a:rPr>
              <a:t>мови</a:t>
            </a:r>
            <a:r>
              <a:rPr lang="ru-RU" sz="3200" dirty="0">
                <a:solidFill>
                  <a:srgbClr val="FFFF00"/>
                </a:solidFill>
              </a:rPr>
              <a:t> </a:t>
            </a:r>
            <a:r>
              <a:rPr lang="ru-RU" sz="3200" dirty="0" err="1">
                <a:solidFill>
                  <a:srgbClr val="FFFF00"/>
                </a:solidFill>
              </a:rPr>
              <a:t>виступили</a:t>
            </a:r>
            <a:r>
              <a:rPr lang="ru-RU" sz="3200" dirty="0">
                <a:solidFill>
                  <a:srgbClr val="FFFF00"/>
                </a:solidFill>
              </a:rPr>
              <a:t> </a:t>
            </a:r>
            <a:r>
              <a:rPr lang="ru-RU" sz="3200" dirty="0" err="1">
                <a:solidFill>
                  <a:srgbClr val="FFFF00"/>
                </a:solidFill>
              </a:rPr>
              <a:t>М.Рильський</a:t>
            </a:r>
            <a:r>
              <a:rPr lang="ru-RU" sz="3200" dirty="0">
                <a:solidFill>
                  <a:srgbClr val="FFFF00"/>
                </a:solidFill>
              </a:rPr>
              <a:t>, </a:t>
            </a:r>
            <a:r>
              <a:rPr lang="ru-RU" sz="3200" dirty="0" err="1">
                <a:solidFill>
                  <a:srgbClr val="FFFF00"/>
                </a:solidFill>
              </a:rPr>
              <a:t>Л.Дмитренко</a:t>
            </a:r>
            <a:r>
              <a:rPr lang="ru-RU" sz="3200" dirty="0">
                <a:solidFill>
                  <a:srgbClr val="FFFF00"/>
                </a:solidFill>
              </a:rPr>
              <a:t>, </a:t>
            </a:r>
            <a:r>
              <a:rPr lang="ru-RU" sz="3200" dirty="0" err="1">
                <a:solidFill>
                  <a:srgbClr val="FFFF00"/>
                </a:solidFill>
              </a:rPr>
              <a:t>Н.Рибак</a:t>
            </a:r>
            <a:r>
              <a:rPr lang="ru-RU" sz="3200" dirty="0">
                <a:solidFill>
                  <a:srgbClr val="FFFF00"/>
                </a:solidFill>
              </a:rPr>
              <a:t>, </a:t>
            </a:r>
            <a:r>
              <a:rPr lang="ru-RU" sz="3200" dirty="0" err="1">
                <a:solidFill>
                  <a:srgbClr val="FFFF00"/>
                </a:solidFill>
              </a:rPr>
              <a:t>С.Крижанівський</a:t>
            </a:r>
            <a:r>
              <a:rPr lang="ru-RU" sz="3200" dirty="0">
                <a:solidFill>
                  <a:srgbClr val="FFFF00"/>
                </a:solidFill>
              </a:rPr>
              <a:t> та </a:t>
            </a:r>
            <a:r>
              <a:rPr lang="ru-RU" sz="3200" dirty="0" err="1">
                <a:solidFill>
                  <a:srgbClr val="FFFF00"/>
                </a:solidFill>
              </a:rPr>
              <a:t>ін</a:t>
            </a:r>
            <a:r>
              <a:rPr lang="ru-RU" sz="3200" dirty="0">
                <a:solidFill>
                  <a:srgbClr val="FFFF00"/>
                </a:solidFill>
              </a:rPr>
              <a:t>. </a:t>
            </a:r>
            <a:r>
              <a:rPr lang="ru-RU" sz="3200" dirty="0" err="1">
                <a:solidFill>
                  <a:srgbClr val="FFFF00"/>
                </a:solidFill>
              </a:rPr>
              <a:t>Письменник</a:t>
            </a:r>
            <a:r>
              <a:rPr lang="ru-RU" sz="3200" dirty="0">
                <a:solidFill>
                  <a:srgbClr val="FFFF00"/>
                </a:solidFill>
              </a:rPr>
              <a:t> </a:t>
            </a:r>
            <a:r>
              <a:rPr lang="ru-RU" sz="3200" dirty="0" err="1">
                <a:solidFill>
                  <a:srgbClr val="FFFF00"/>
                </a:solidFill>
              </a:rPr>
              <a:t>М.Шумило</a:t>
            </a:r>
            <a:r>
              <a:rPr lang="ru-RU" sz="3200" dirty="0">
                <a:solidFill>
                  <a:srgbClr val="FFFF00"/>
                </a:solidFill>
              </a:rPr>
              <a:t>, </a:t>
            </a:r>
            <a:r>
              <a:rPr lang="ru-RU" sz="3200" dirty="0" err="1">
                <a:solidFill>
                  <a:srgbClr val="FFFF00"/>
                </a:solidFill>
              </a:rPr>
              <a:t>військовий</a:t>
            </a:r>
            <a:r>
              <a:rPr lang="ru-RU" sz="3200" dirty="0">
                <a:solidFill>
                  <a:srgbClr val="FFFF00"/>
                </a:solidFill>
              </a:rPr>
              <a:t> </a:t>
            </a:r>
            <a:r>
              <a:rPr lang="ru-RU" sz="3200" dirty="0" err="1">
                <a:solidFill>
                  <a:srgbClr val="FFFF00"/>
                </a:solidFill>
              </a:rPr>
              <a:t>кореспондент</a:t>
            </a:r>
            <a:r>
              <a:rPr lang="ru-RU" sz="3200" dirty="0">
                <a:solidFill>
                  <a:srgbClr val="FFFF00"/>
                </a:solidFill>
              </a:rPr>
              <a:t> </a:t>
            </a:r>
            <a:r>
              <a:rPr lang="ru-RU" sz="3200" dirty="0" err="1">
                <a:solidFill>
                  <a:srgbClr val="FFFF00"/>
                </a:solidFill>
              </a:rPr>
              <a:t>під</a:t>
            </a:r>
            <a:r>
              <a:rPr lang="ru-RU" sz="3200" dirty="0">
                <a:solidFill>
                  <a:srgbClr val="FFFF00"/>
                </a:solidFill>
              </a:rPr>
              <a:t> час </a:t>
            </a:r>
            <a:r>
              <a:rPr lang="ru-RU" sz="3200" dirty="0" err="1">
                <a:solidFill>
                  <a:srgbClr val="FFFF00"/>
                </a:solidFill>
              </a:rPr>
              <a:t>війни</a:t>
            </a:r>
            <a:r>
              <a:rPr lang="ru-RU" sz="3200" dirty="0">
                <a:solidFill>
                  <a:srgbClr val="FFFF00"/>
                </a:solidFill>
              </a:rPr>
              <a:t>, у </a:t>
            </a:r>
            <a:r>
              <a:rPr lang="ru-RU" sz="3200" dirty="0" err="1">
                <a:solidFill>
                  <a:srgbClr val="FFFF00"/>
                </a:solidFill>
              </a:rPr>
              <a:t>журналі</a:t>
            </a:r>
            <a:r>
              <a:rPr lang="ru-RU" sz="3200" dirty="0">
                <a:solidFill>
                  <a:srgbClr val="FFFF00"/>
                </a:solidFill>
              </a:rPr>
              <a:t> „Смена” за </a:t>
            </a:r>
            <a:r>
              <a:rPr lang="ru-RU" sz="3200" dirty="0" err="1">
                <a:solidFill>
                  <a:srgbClr val="FFFF00"/>
                </a:solidFill>
              </a:rPr>
              <a:t>липень</a:t>
            </a:r>
            <a:r>
              <a:rPr lang="ru-RU" sz="3200" dirty="0">
                <a:solidFill>
                  <a:srgbClr val="FFFF00"/>
                </a:solidFill>
              </a:rPr>
              <a:t> 1956 р. писав: „На жаль, </a:t>
            </a:r>
            <a:r>
              <a:rPr lang="ru-RU" sz="3200" dirty="0" err="1">
                <a:solidFill>
                  <a:srgbClr val="FFFF00"/>
                </a:solidFill>
              </a:rPr>
              <a:t>ще</a:t>
            </a:r>
            <a:r>
              <a:rPr lang="ru-RU" sz="3200" dirty="0">
                <a:solidFill>
                  <a:srgbClr val="FFFF00"/>
                </a:solidFill>
              </a:rPr>
              <a:t> є люди, </a:t>
            </a:r>
            <a:r>
              <a:rPr lang="ru-RU" sz="3200" dirty="0" err="1">
                <a:solidFill>
                  <a:srgbClr val="FFFF00"/>
                </a:solidFill>
              </a:rPr>
              <a:t>які</a:t>
            </a:r>
            <a:r>
              <a:rPr lang="ru-RU" sz="3200" dirty="0">
                <a:solidFill>
                  <a:srgbClr val="FFFF00"/>
                </a:solidFill>
              </a:rPr>
              <a:t> </a:t>
            </a:r>
            <a:r>
              <a:rPr lang="ru-RU" sz="3200" dirty="0" err="1">
                <a:solidFill>
                  <a:srgbClr val="FFFF00"/>
                </a:solidFill>
              </a:rPr>
              <a:t>нехтують</a:t>
            </a:r>
            <a:r>
              <a:rPr lang="ru-RU" sz="3200" dirty="0">
                <a:solidFill>
                  <a:srgbClr val="FFFF00"/>
                </a:solidFill>
              </a:rPr>
              <a:t> </a:t>
            </a:r>
            <a:r>
              <a:rPr lang="ru-RU" sz="3200" dirty="0" err="1">
                <a:solidFill>
                  <a:srgbClr val="FFFF00"/>
                </a:solidFill>
              </a:rPr>
              <a:t>мовою</a:t>
            </a:r>
            <a:r>
              <a:rPr lang="ru-RU" sz="3200" dirty="0">
                <a:solidFill>
                  <a:srgbClr val="FFFF00"/>
                </a:solidFill>
              </a:rPr>
              <a:t> </a:t>
            </a:r>
            <a:r>
              <a:rPr lang="ru-RU" sz="3200" dirty="0" err="1">
                <a:solidFill>
                  <a:srgbClr val="FFFF00"/>
                </a:solidFill>
              </a:rPr>
              <a:t>українського</a:t>
            </a:r>
            <a:r>
              <a:rPr lang="ru-RU" sz="3200" dirty="0">
                <a:solidFill>
                  <a:srgbClr val="FFFF00"/>
                </a:solidFill>
              </a:rPr>
              <a:t> народу. </a:t>
            </a:r>
            <a:r>
              <a:rPr lang="ru-RU" sz="3200" dirty="0" err="1">
                <a:solidFill>
                  <a:srgbClr val="FFFF00"/>
                </a:solidFill>
              </a:rPr>
              <a:t>Декому</a:t>
            </a:r>
            <a:r>
              <a:rPr lang="ru-RU" sz="3200" dirty="0">
                <a:solidFill>
                  <a:srgbClr val="FFFF00"/>
                </a:solidFill>
              </a:rPr>
              <a:t> з них </a:t>
            </a:r>
            <a:r>
              <a:rPr lang="ru-RU" sz="3200" dirty="0" err="1">
                <a:solidFill>
                  <a:srgbClr val="FFFF00"/>
                </a:solidFill>
              </a:rPr>
              <a:t>здається</a:t>
            </a:r>
            <a:r>
              <a:rPr lang="ru-RU" sz="3200" dirty="0">
                <a:solidFill>
                  <a:srgbClr val="FFFF00"/>
                </a:solidFill>
              </a:rPr>
              <a:t>, </a:t>
            </a:r>
            <a:r>
              <a:rPr lang="ru-RU" sz="3200" dirty="0" err="1">
                <a:solidFill>
                  <a:srgbClr val="FFFF00"/>
                </a:solidFill>
              </a:rPr>
              <a:t>що</a:t>
            </a:r>
            <a:r>
              <a:rPr lang="ru-RU" sz="3200" dirty="0">
                <a:solidFill>
                  <a:srgbClr val="FFFF00"/>
                </a:solidFill>
              </a:rPr>
              <a:t> </a:t>
            </a:r>
            <a:r>
              <a:rPr lang="ru-RU" sz="3200" dirty="0" err="1">
                <a:solidFill>
                  <a:srgbClr val="FFFF00"/>
                </a:solidFill>
              </a:rPr>
              <a:t>українська</a:t>
            </a:r>
            <a:r>
              <a:rPr lang="ru-RU" sz="3200" dirty="0">
                <a:solidFill>
                  <a:srgbClr val="FFFF00"/>
                </a:solidFill>
              </a:rPr>
              <a:t> </a:t>
            </a:r>
            <a:r>
              <a:rPr lang="ru-RU" sz="3200" dirty="0" err="1">
                <a:solidFill>
                  <a:srgbClr val="FFFF00"/>
                </a:solidFill>
              </a:rPr>
              <a:t>мова</a:t>
            </a:r>
            <a:r>
              <a:rPr lang="ru-RU" sz="3200" dirty="0">
                <a:solidFill>
                  <a:srgbClr val="FFFF00"/>
                </a:solidFill>
              </a:rPr>
              <a:t> </a:t>
            </a:r>
            <a:r>
              <a:rPr lang="ru-RU" sz="3200" dirty="0" err="1">
                <a:solidFill>
                  <a:srgbClr val="FFFF00"/>
                </a:solidFill>
              </a:rPr>
              <a:t>недовговічна</a:t>
            </a:r>
            <a:r>
              <a:rPr lang="ru-RU" sz="3200" dirty="0">
                <a:solidFill>
                  <a:srgbClr val="FFFF00"/>
                </a:solidFill>
              </a:rPr>
              <a:t>. Мине, </a:t>
            </a:r>
            <a:r>
              <a:rPr lang="ru-RU" sz="3200" dirty="0" err="1">
                <a:solidFill>
                  <a:srgbClr val="FFFF00"/>
                </a:solidFill>
              </a:rPr>
              <a:t>мовляв</a:t>
            </a:r>
            <a:r>
              <a:rPr lang="ru-RU" sz="3200" dirty="0">
                <a:solidFill>
                  <a:srgbClr val="FFFF00"/>
                </a:solidFill>
              </a:rPr>
              <a:t>, </a:t>
            </a:r>
            <a:r>
              <a:rPr lang="ru-RU" sz="3200" dirty="0" err="1">
                <a:solidFill>
                  <a:srgbClr val="FFFF00"/>
                </a:solidFill>
              </a:rPr>
              <a:t>небага­то</a:t>
            </a:r>
            <a:r>
              <a:rPr lang="ru-RU" sz="3200" dirty="0">
                <a:solidFill>
                  <a:srgbClr val="FFFF00"/>
                </a:solidFill>
              </a:rPr>
              <a:t> часу, і </a:t>
            </a:r>
            <a:r>
              <a:rPr lang="ru-RU" sz="3200" dirty="0" err="1">
                <a:solidFill>
                  <a:srgbClr val="FFFF00"/>
                </a:solidFill>
              </a:rPr>
              <a:t>українська</a:t>
            </a:r>
            <a:r>
              <a:rPr lang="ru-RU" sz="3200" dirty="0">
                <a:solidFill>
                  <a:srgbClr val="FFFF00"/>
                </a:solidFill>
              </a:rPr>
              <a:t> </a:t>
            </a:r>
            <a:r>
              <a:rPr lang="ru-RU" sz="3200" dirty="0" err="1">
                <a:solidFill>
                  <a:srgbClr val="FFFF00"/>
                </a:solidFill>
              </a:rPr>
              <a:t>мова</a:t>
            </a:r>
            <a:r>
              <a:rPr lang="ru-RU" sz="3200" dirty="0">
                <a:solidFill>
                  <a:srgbClr val="FFFF00"/>
                </a:solidFill>
              </a:rPr>
              <a:t> </a:t>
            </a:r>
            <a:r>
              <a:rPr lang="ru-RU" sz="3200" dirty="0" err="1">
                <a:solidFill>
                  <a:srgbClr val="FFFF00"/>
                </a:solidFill>
              </a:rPr>
              <a:t>зникне</a:t>
            </a:r>
            <a:r>
              <a:rPr lang="ru-RU" sz="3200" dirty="0">
                <a:solidFill>
                  <a:srgbClr val="FFFF00"/>
                </a:solidFill>
              </a:rPr>
              <a:t>, а </a:t>
            </a:r>
            <a:r>
              <a:rPr lang="ru-RU" sz="3200" dirty="0" err="1">
                <a:solidFill>
                  <a:srgbClr val="FFFF00"/>
                </a:solidFill>
              </a:rPr>
              <a:t>її</a:t>
            </a:r>
            <a:r>
              <a:rPr lang="ru-RU" sz="3200" dirty="0">
                <a:solidFill>
                  <a:srgbClr val="FFFF00"/>
                </a:solidFill>
              </a:rPr>
              <a:t> </a:t>
            </a:r>
            <a:r>
              <a:rPr lang="ru-RU" sz="3200" dirty="0" err="1">
                <a:solidFill>
                  <a:srgbClr val="FFFF00"/>
                </a:solidFill>
              </a:rPr>
              <a:t>замінить</a:t>
            </a:r>
            <a:r>
              <a:rPr lang="ru-RU" sz="3200" dirty="0">
                <a:solidFill>
                  <a:srgbClr val="FFFF00"/>
                </a:solidFill>
              </a:rPr>
              <a:t> </a:t>
            </a:r>
            <a:r>
              <a:rPr lang="ru-RU" sz="3200" dirty="0" err="1">
                <a:solidFill>
                  <a:srgbClr val="FFFF00"/>
                </a:solidFill>
              </a:rPr>
              <a:t>мова</a:t>
            </a:r>
            <a:r>
              <a:rPr lang="ru-RU" sz="3200" dirty="0">
                <a:solidFill>
                  <a:srgbClr val="FFFF00"/>
                </a:solidFill>
              </a:rPr>
              <a:t> </a:t>
            </a:r>
            <a:r>
              <a:rPr lang="ru-RU" sz="3200" dirty="0" err="1">
                <a:solidFill>
                  <a:srgbClr val="FFFF00"/>
                </a:solidFill>
              </a:rPr>
              <a:t>російська</a:t>
            </a:r>
            <a:r>
              <a:rPr lang="ru-RU" sz="3200" dirty="0">
                <a:solidFill>
                  <a:srgbClr val="FFFF00"/>
                </a:solidFill>
              </a:rPr>
              <a:t>.</a:t>
            </a:r>
            <a:r>
              <a:rPr lang="ru-RU" sz="3200" u="sng" dirty="0">
                <a:solidFill>
                  <a:srgbClr val="FFFF00"/>
                </a:solidFill>
              </a:rPr>
              <a:t> </a:t>
            </a:r>
            <a:r>
              <a:rPr lang="ru-RU" sz="3200" dirty="0">
                <a:solidFill>
                  <a:srgbClr val="FFFF00"/>
                </a:solidFill>
              </a:rPr>
              <a:t> Того ж 1956 р. </a:t>
            </a:r>
            <a:r>
              <a:rPr lang="ru-RU" sz="3200" dirty="0" err="1">
                <a:solidFill>
                  <a:srgbClr val="FFFF00"/>
                </a:solidFill>
              </a:rPr>
              <a:t>були</a:t>
            </a:r>
            <a:r>
              <a:rPr lang="ru-RU" sz="3200" dirty="0">
                <a:solidFill>
                  <a:srgbClr val="FFFF00"/>
                </a:solidFill>
              </a:rPr>
              <a:t> </a:t>
            </a:r>
            <a:r>
              <a:rPr lang="ru-RU" sz="3200" dirty="0" err="1">
                <a:solidFill>
                  <a:srgbClr val="FFFF00"/>
                </a:solidFill>
              </a:rPr>
              <a:t>реабілітовані</a:t>
            </a:r>
            <a:r>
              <a:rPr lang="ru-RU" sz="3200" dirty="0">
                <a:solidFill>
                  <a:srgbClr val="FFFF00"/>
                </a:solidFill>
              </a:rPr>
              <a:t> </a:t>
            </a:r>
            <a:r>
              <a:rPr lang="ru-RU" sz="3200" dirty="0" err="1">
                <a:solidFill>
                  <a:srgbClr val="FFFF00"/>
                </a:solidFill>
              </a:rPr>
              <a:t>Б.Антоненко</a:t>
            </a:r>
            <a:r>
              <a:rPr lang="ru-RU" sz="3200" dirty="0">
                <a:solidFill>
                  <a:srgbClr val="FFFF00"/>
                </a:solidFill>
              </a:rPr>
              <a:t>-Давидович, </a:t>
            </a:r>
            <a:r>
              <a:rPr lang="ru-RU" sz="3200" dirty="0" err="1">
                <a:solidFill>
                  <a:srgbClr val="FFFF00"/>
                </a:solidFill>
              </a:rPr>
              <a:t>А.Костенко</a:t>
            </a:r>
            <a:r>
              <a:rPr lang="ru-RU" sz="3200" dirty="0">
                <a:solidFill>
                  <a:srgbClr val="FFFF00"/>
                </a:solidFill>
              </a:rPr>
              <a:t>, </a:t>
            </a:r>
            <a:r>
              <a:rPr lang="ru-RU" sz="3200" dirty="0" err="1">
                <a:solidFill>
                  <a:srgbClr val="FFFF00"/>
                </a:solidFill>
              </a:rPr>
              <a:t>П.Кононенко</a:t>
            </a:r>
            <a:r>
              <a:rPr lang="ru-RU" sz="3200" dirty="0">
                <a:solidFill>
                  <a:srgbClr val="FFFF00"/>
                </a:solidFill>
              </a:rPr>
              <a:t>, </a:t>
            </a:r>
            <a:r>
              <a:rPr lang="ru-RU" sz="3200" dirty="0" err="1">
                <a:solidFill>
                  <a:srgbClr val="FFFF00"/>
                </a:solidFill>
              </a:rPr>
              <a:t>П.Колесник</a:t>
            </a:r>
            <a:r>
              <a:rPr lang="ru-RU" sz="3200" dirty="0">
                <a:solidFill>
                  <a:srgbClr val="FFFF00"/>
                </a:solidFill>
              </a:rPr>
              <a:t>, </a:t>
            </a:r>
            <a:r>
              <a:rPr lang="ru-RU" sz="3200" dirty="0" err="1">
                <a:solidFill>
                  <a:srgbClr val="FFFF00"/>
                </a:solidFill>
              </a:rPr>
              <a:t>А.Петрусь-Карпатський</a:t>
            </a:r>
            <a:r>
              <a:rPr lang="ru-RU" sz="3200" dirty="0">
                <a:solidFill>
                  <a:srgbClr val="FFFF00"/>
                </a:solidFill>
              </a:rPr>
              <a:t>, </a:t>
            </a:r>
            <a:r>
              <a:rPr lang="ru-RU" sz="3200" dirty="0" err="1">
                <a:solidFill>
                  <a:srgbClr val="FFFF00"/>
                </a:solidFill>
              </a:rPr>
              <a:t>Ю.Шкрумеляк</a:t>
            </a:r>
            <a:r>
              <a:rPr lang="ru-RU" sz="3200" dirty="0">
                <a:solidFill>
                  <a:srgbClr val="FFFF00"/>
                </a:solidFill>
              </a:rPr>
              <a:t>. </a:t>
            </a:r>
            <a:r>
              <a:rPr lang="ru-RU" sz="3200" dirty="0" err="1">
                <a:solidFill>
                  <a:srgbClr val="FFFF00"/>
                </a:solidFill>
              </a:rPr>
              <a:t>Після</a:t>
            </a:r>
            <a:r>
              <a:rPr lang="ru-RU" sz="3200" dirty="0">
                <a:solidFill>
                  <a:srgbClr val="FFFF00"/>
                </a:solidFill>
              </a:rPr>
              <a:t> </a:t>
            </a:r>
            <a:r>
              <a:rPr lang="ru-RU" sz="3200" dirty="0" err="1">
                <a:solidFill>
                  <a:srgbClr val="FFFF00"/>
                </a:solidFill>
              </a:rPr>
              <a:t>довгих</a:t>
            </a:r>
            <a:r>
              <a:rPr lang="ru-RU" sz="3200" dirty="0">
                <a:solidFill>
                  <a:srgbClr val="FFFF00"/>
                </a:solidFill>
              </a:rPr>
              <a:t> </a:t>
            </a:r>
            <a:r>
              <a:rPr lang="ru-RU" sz="3200" dirty="0" err="1">
                <a:solidFill>
                  <a:srgbClr val="FFFF00"/>
                </a:solidFill>
              </a:rPr>
              <a:t>репресій</a:t>
            </a:r>
            <a:r>
              <a:rPr lang="ru-RU" sz="3200" dirty="0">
                <a:solidFill>
                  <a:srgbClr val="FFFF00"/>
                </a:solidFill>
              </a:rPr>
              <a:t> </a:t>
            </a:r>
            <a:r>
              <a:rPr lang="ru-RU" sz="3200" dirty="0" err="1">
                <a:solidFill>
                  <a:srgbClr val="FFFF00"/>
                </a:solidFill>
              </a:rPr>
              <a:t>повернулися</a:t>
            </a:r>
            <a:r>
              <a:rPr lang="ru-RU" sz="3200" dirty="0">
                <a:solidFill>
                  <a:srgbClr val="FFFF00"/>
                </a:solidFill>
              </a:rPr>
              <a:t> в 1957 р. до </a:t>
            </a:r>
            <a:r>
              <a:rPr lang="ru-RU" sz="3200" dirty="0" err="1">
                <a:solidFill>
                  <a:srgbClr val="FFFF00"/>
                </a:solidFill>
              </a:rPr>
              <a:t>літератури</a:t>
            </a:r>
            <a:r>
              <a:rPr lang="ru-RU" sz="3200" dirty="0">
                <a:solidFill>
                  <a:srgbClr val="FFFF00"/>
                </a:solidFill>
              </a:rPr>
              <a:t> </a:t>
            </a:r>
            <a:r>
              <a:rPr lang="ru-RU" sz="3200" dirty="0" err="1">
                <a:solidFill>
                  <a:srgbClr val="FFFF00"/>
                </a:solidFill>
              </a:rPr>
              <a:t>М.Андрущенко</a:t>
            </a:r>
            <a:r>
              <a:rPr lang="ru-RU" sz="3200" dirty="0">
                <a:solidFill>
                  <a:srgbClr val="FFFF00"/>
                </a:solidFill>
              </a:rPr>
              <a:t>, М. </a:t>
            </a:r>
            <a:r>
              <a:rPr lang="ru-RU" sz="3200" dirty="0" err="1">
                <a:solidFill>
                  <a:srgbClr val="FFFF00"/>
                </a:solidFill>
              </a:rPr>
              <a:t>Годованець</a:t>
            </a:r>
            <a:r>
              <a:rPr lang="ru-RU" sz="3200" dirty="0">
                <a:solidFill>
                  <a:srgbClr val="FFFF00"/>
                </a:solidFill>
              </a:rPr>
              <a:t>, </a:t>
            </a:r>
            <a:r>
              <a:rPr lang="ru-RU" sz="3200" dirty="0" err="1">
                <a:solidFill>
                  <a:srgbClr val="FFFF00"/>
                </a:solidFill>
              </a:rPr>
              <a:t>М.Гаско</a:t>
            </a:r>
            <a:r>
              <a:rPr lang="ru-RU" sz="3200" dirty="0">
                <a:solidFill>
                  <a:srgbClr val="FFFF00"/>
                </a:solidFill>
              </a:rPr>
              <a:t>, </a:t>
            </a:r>
            <a:r>
              <a:rPr lang="ru-RU" sz="3200" dirty="0" err="1">
                <a:solidFill>
                  <a:srgbClr val="FFFF00"/>
                </a:solidFill>
              </a:rPr>
              <a:t>М.Доленго</a:t>
            </a:r>
            <a:r>
              <a:rPr lang="ru-RU" sz="3200" dirty="0">
                <a:solidFill>
                  <a:srgbClr val="FFFF00"/>
                </a:solidFill>
              </a:rPr>
              <a:t>, О. </a:t>
            </a:r>
            <a:r>
              <a:rPr lang="ru-RU" sz="3200" dirty="0" err="1">
                <a:solidFill>
                  <a:srgbClr val="FFFF00"/>
                </a:solidFill>
              </a:rPr>
              <a:t>Журлива</a:t>
            </a:r>
            <a:r>
              <a:rPr lang="ru-RU" sz="3200" dirty="0">
                <a:solidFill>
                  <a:srgbClr val="FFFF00"/>
                </a:solidFill>
              </a:rPr>
              <a:t>, </a:t>
            </a:r>
            <a:r>
              <a:rPr lang="ru-RU" sz="3200" dirty="0" err="1">
                <a:solidFill>
                  <a:srgbClr val="FFFF00"/>
                </a:solidFill>
              </a:rPr>
              <a:t>М.Марфієвич</a:t>
            </a:r>
            <a:r>
              <a:rPr lang="ru-RU" sz="3200" dirty="0">
                <a:solidFill>
                  <a:srgbClr val="FFFF00"/>
                </a:solidFill>
              </a:rPr>
              <a:t>.</a:t>
            </a:r>
          </a:p>
        </p:txBody>
      </p:sp>
    </p:spTree>
    <p:extLst>
      <p:ext uri="{BB962C8B-B14F-4D97-AF65-F5344CB8AC3E}">
        <p14:creationId xmlns:p14="http://schemas.microsoft.com/office/powerpoint/2010/main" val="1571662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7415" y="1250728"/>
            <a:ext cx="7804186" cy="6521649"/>
          </a:xfrm>
        </p:spPr>
      </p:pic>
      <p:sp>
        <p:nvSpPr>
          <p:cNvPr id="2" name="Заголовок 1"/>
          <p:cNvSpPr>
            <a:spLocks noGrp="1"/>
          </p:cNvSpPr>
          <p:nvPr>
            <p:ph type="title"/>
          </p:nvPr>
        </p:nvSpPr>
        <p:spPr/>
        <p:txBody>
          <a:bodyPr/>
          <a:lstStyle/>
          <a:p>
            <a:r>
              <a:rPr lang="uk-UA" dirty="0" smtClean="0"/>
              <a:t>Автономна Республіка Крим</a:t>
            </a:r>
            <a:endParaRPr lang="ru-RU" dirty="0"/>
          </a:p>
        </p:txBody>
      </p:sp>
    </p:spTree>
    <p:extLst>
      <p:ext uri="{BB962C8B-B14F-4D97-AF65-F5344CB8AC3E}">
        <p14:creationId xmlns:p14="http://schemas.microsoft.com/office/powerpoint/2010/main" val="24989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
        <p:nvSpPr>
          <p:cNvPr id="2" name="Заголовок 1"/>
          <p:cNvSpPr>
            <a:spLocks noGrp="1"/>
          </p:cNvSpPr>
          <p:nvPr>
            <p:ph type="title"/>
          </p:nvPr>
        </p:nvSpPr>
        <p:spPr>
          <a:xfrm>
            <a:off x="0" y="982132"/>
            <a:ext cx="12364872" cy="5118417"/>
          </a:xfrm>
        </p:spPr>
        <p:txBody>
          <a:bodyPr>
            <a:normAutofit/>
          </a:bodyPr>
          <a:lstStyle/>
          <a:p>
            <a:r>
              <a:rPr lang="ru-RU" b="1" dirty="0" err="1">
                <a:solidFill>
                  <a:schemeClr val="tx1">
                    <a:lumMod val="95000"/>
                    <a:lumOff val="5000"/>
                  </a:schemeClr>
                </a:solidFill>
              </a:rPr>
              <a:t>Боротьба</a:t>
            </a:r>
            <a:r>
              <a:rPr lang="ru-RU" b="1" dirty="0">
                <a:solidFill>
                  <a:schemeClr val="tx1">
                    <a:lumMod val="95000"/>
                    <a:lumOff val="5000"/>
                  </a:schemeClr>
                </a:solidFill>
              </a:rPr>
              <a:t> за </a:t>
            </a:r>
            <a:r>
              <a:rPr lang="ru-RU" b="1" dirty="0" err="1">
                <a:solidFill>
                  <a:schemeClr val="tx1">
                    <a:lumMod val="95000"/>
                    <a:lumOff val="5000"/>
                  </a:schemeClr>
                </a:solidFill>
              </a:rPr>
              <a:t>владу</a:t>
            </a:r>
            <a:r>
              <a:rPr lang="ru-RU" b="1" dirty="0">
                <a:solidFill>
                  <a:schemeClr val="tx1">
                    <a:lumMod val="95000"/>
                    <a:lumOff val="5000"/>
                  </a:schemeClr>
                </a:solidFill>
              </a:rPr>
              <a:t> </a:t>
            </a:r>
            <a:r>
              <a:rPr lang="ru-RU" b="1" dirty="0" err="1">
                <a:solidFill>
                  <a:schemeClr val="tx1">
                    <a:lumMod val="95000"/>
                    <a:lumOff val="5000"/>
                  </a:schemeClr>
                </a:solidFill>
              </a:rPr>
              <a:t>після</a:t>
            </a:r>
            <a:r>
              <a:rPr lang="ru-RU" b="1" dirty="0">
                <a:solidFill>
                  <a:schemeClr val="tx1">
                    <a:lumMod val="95000"/>
                    <a:lumOff val="5000"/>
                  </a:schemeClr>
                </a:solidFill>
              </a:rPr>
              <a:t> </a:t>
            </a:r>
            <a:r>
              <a:rPr lang="ru-RU" b="1" dirty="0" err="1">
                <a:solidFill>
                  <a:schemeClr val="tx1">
                    <a:lumMod val="95000"/>
                    <a:lumOff val="5000"/>
                  </a:schemeClr>
                </a:solidFill>
              </a:rPr>
              <a:t>смерті</a:t>
            </a:r>
            <a:r>
              <a:rPr lang="ru-RU" b="1" dirty="0">
                <a:solidFill>
                  <a:schemeClr val="tx1">
                    <a:lumMod val="95000"/>
                    <a:lumOff val="5000"/>
                  </a:schemeClr>
                </a:solidFill>
              </a:rPr>
              <a:t> </a:t>
            </a:r>
            <a:r>
              <a:rPr lang="ru-RU" b="1" dirty="0" err="1">
                <a:solidFill>
                  <a:schemeClr val="tx1">
                    <a:lumMod val="95000"/>
                    <a:lumOff val="5000"/>
                  </a:schemeClr>
                </a:solidFill>
              </a:rPr>
              <a:t>Сталіна</a:t>
            </a:r>
            <a:r>
              <a:rPr lang="ru-RU" b="1" dirty="0">
                <a:solidFill>
                  <a:schemeClr val="tx1">
                    <a:lumMod val="95000"/>
                    <a:lumOff val="5000"/>
                  </a:schemeClr>
                </a:solidFill>
              </a:rPr>
              <a:t> </a:t>
            </a:r>
            <a:r>
              <a:rPr lang="ru-RU" b="1" dirty="0" err="1">
                <a:solidFill>
                  <a:schemeClr val="tx1">
                    <a:lumMod val="95000"/>
                    <a:lumOff val="5000"/>
                  </a:schemeClr>
                </a:solidFill>
              </a:rPr>
              <a:t>почалася</a:t>
            </a:r>
            <a:r>
              <a:rPr lang="ru-RU" b="1" dirty="0">
                <a:solidFill>
                  <a:schemeClr val="tx1">
                    <a:lumMod val="95000"/>
                    <a:lumOff val="5000"/>
                  </a:schemeClr>
                </a:solidFill>
              </a:rPr>
              <a:t> буквально </a:t>
            </a:r>
            <a:r>
              <a:rPr lang="ru-RU" b="1" dirty="0" err="1">
                <a:solidFill>
                  <a:schemeClr val="tx1">
                    <a:lumMod val="95000"/>
                    <a:lumOff val="5000"/>
                  </a:schemeClr>
                </a:solidFill>
              </a:rPr>
              <a:t>наступного</a:t>
            </a:r>
            <a:r>
              <a:rPr lang="ru-RU" b="1" dirty="0">
                <a:solidFill>
                  <a:schemeClr val="tx1">
                    <a:lumMod val="95000"/>
                    <a:lumOff val="5000"/>
                  </a:schemeClr>
                </a:solidFill>
              </a:rPr>
              <a:t> дня. Вождь помер в 1953 </a:t>
            </a:r>
            <a:r>
              <a:rPr lang="ru-RU" b="1" dirty="0" err="1">
                <a:solidFill>
                  <a:schemeClr val="tx1">
                    <a:lumMod val="95000"/>
                    <a:lumOff val="5000"/>
                  </a:schemeClr>
                </a:solidFill>
              </a:rPr>
              <a:t>му</a:t>
            </a:r>
            <a:r>
              <a:rPr lang="ru-RU" b="1" dirty="0">
                <a:solidFill>
                  <a:schemeClr val="tx1">
                    <a:lumMod val="95000"/>
                    <a:lumOff val="5000"/>
                  </a:schemeClr>
                </a:solidFill>
              </a:rPr>
              <a:t> </a:t>
            </a:r>
            <a:r>
              <a:rPr lang="ru-RU" b="1" dirty="0" err="1">
                <a:solidFill>
                  <a:schemeClr val="tx1">
                    <a:lumMod val="95000"/>
                    <a:lumOff val="5000"/>
                  </a:schemeClr>
                </a:solidFill>
              </a:rPr>
              <a:t>році</a:t>
            </a:r>
            <a:r>
              <a:rPr lang="ru-RU" b="1" dirty="0">
                <a:solidFill>
                  <a:schemeClr val="tx1">
                    <a:lumMod val="95000"/>
                    <a:lumOff val="5000"/>
                  </a:schemeClr>
                </a:solidFill>
              </a:rPr>
              <a:t>, 5-го </a:t>
            </a:r>
            <a:r>
              <a:rPr lang="ru-RU" b="1" dirty="0" err="1">
                <a:solidFill>
                  <a:schemeClr val="tx1">
                    <a:lumMod val="95000"/>
                    <a:lumOff val="5000"/>
                  </a:schemeClr>
                </a:solidFill>
              </a:rPr>
              <a:t>березня</a:t>
            </a:r>
            <a:r>
              <a:rPr lang="ru-RU" dirty="0"/>
              <a:t>.</a:t>
            </a:r>
            <a:br>
              <a:rPr lang="ru-RU" dirty="0"/>
            </a:br>
            <a:endParaRPr lang="ru-RU" dirty="0"/>
          </a:p>
        </p:txBody>
      </p:sp>
    </p:spTree>
    <p:extLst>
      <p:ext uri="{BB962C8B-B14F-4D97-AF65-F5344CB8AC3E}">
        <p14:creationId xmlns:p14="http://schemas.microsoft.com/office/powerpoint/2010/main" val="1916963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
        <p:nvSpPr>
          <p:cNvPr id="2" name="Заголовок 1"/>
          <p:cNvSpPr>
            <a:spLocks noGrp="1"/>
          </p:cNvSpPr>
          <p:nvPr>
            <p:ph type="title"/>
          </p:nvPr>
        </p:nvSpPr>
        <p:spPr>
          <a:xfrm>
            <a:off x="0" y="0"/>
            <a:ext cx="12192000" cy="6858000"/>
          </a:xfrm>
        </p:spPr>
        <p:txBody>
          <a:bodyPr>
            <a:normAutofit/>
          </a:bodyPr>
          <a:lstStyle/>
          <a:p>
            <a:r>
              <a:rPr lang="ru-RU" sz="2400" b="1" dirty="0" err="1">
                <a:solidFill>
                  <a:srgbClr val="FFFF00"/>
                </a:solidFill>
              </a:rPr>
              <a:t>Незважаючи</a:t>
            </a:r>
            <a:r>
              <a:rPr lang="ru-RU" sz="2400" b="1" dirty="0">
                <a:solidFill>
                  <a:srgbClr val="FFFF00"/>
                </a:solidFill>
              </a:rPr>
              <a:t> на те, </a:t>
            </a:r>
            <a:r>
              <a:rPr lang="ru-RU" sz="2400" b="1" dirty="0" err="1">
                <a:solidFill>
                  <a:srgbClr val="FFFF00"/>
                </a:solidFill>
              </a:rPr>
              <a:t>що</a:t>
            </a:r>
            <a:r>
              <a:rPr lang="ru-RU" sz="2400" b="1" dirty="0">
                <a:solidFill>
                  <a:srgbClr val="FFFF00"/>
                </a:solidFill>
              </a:rPr>
              <a:t> </a:t>
            </a:r>
            <a:r>
              <a:rPr lang="ru-RU" sz="2400" b="1" dirty="0" err="1">
                <a:solidFill>
                  <a:srgbClr val="FFFF00"/>
                </a:solidFill>
              </a:rPr>
              <a:t>видання</a:t>
            </a:r>
            <a:r>
              <a:rPr lang="ru-RU" sz="2400" b="1" dirty="0">
                <a:solidFill>
                  <a:srgbClr val="FFFF00"/>
                </a:solidFill>
              </a:rPr>
              <a:t> указу часто </a:t>
            </a:r>
            <a:r>
              <a:rPr lang="ru-RU" sz="2400" b="1" dirty="0" err="1">
                <a:solidFill>
                  <a:srgbClr val="FFFF00"/>
                </a:solidFill>
              </a:rPr>
              <a:t>називають</a:t>
            </a:r>
            <a:r>
              <a:rPr lang="ru-RU" sz="2400" b="1" dirty="0">
                <a:solidFill>
                  <a:srgbClr val="FFFF00"/>
                </a:solidFill>
              </a:rPr>
              <a:t> </a:t>
            </a:r>
            <a:r>
              <a:rPr lang="ru-RU" sz="2400" b="1" dirty="0" err="1">
                <a:solidFill>
                  <a:srgbClr val="FFFF00"/>
                </a:solidFill>
              </a:rPr>
              <a:t>особистою</a:t>
            </a:r>
            <a:r>
              <a:rPr lang="ru-RU" sz="2400" b="1" dirty="0">
                <a:solidFill>
                  <a:srgbClr val="FFFF00"/>
                </a:solidFill>
              </a:rPr>
              <a:t> </a:t>
            </a:r>
            <a:r>
              <a:rPr lang="ru-RU" sz="2400" b="1" dirty="0" err="1">
                <a:solidFill>
                  <a:srgbClr val="FFFF00"/>
                </a:solidFill>
              </a:rPr>
              <a:t>ініціативою</a:t>
            </a:r>
            <a:r>
              <a:rPr lang="ru-RU" sz="2400" b="1" dirty="0">
                <a:solidFill>
                  <a:srgbClr val="FFFF00"/>
                </a:solidFill>
              </a:rPr>
              <a:t> тісно </a:t>
            </a:r>
            <a:r>
              <a:rPr lang="ru-RU" sz="2400" b="1" dirty="0" err="1">
                <a:solidFill>
                  <a:srgbClr val="FFFF00"/>
                </a:solidFill>
              </a:rPr>
              <a:t>пов'язаного</a:t>
            </a:r>
            <a:r>
              <a:rPr lang="ru-RU" sz="2400" b="1" dirty="0">
                <a:solidFill>
                  <a:srgbClr val="FFFF00"/>
                </a:solidFill>
              </a:rPr>
              <a:t> з </a:t>
            </a:r>
            <a:r>
              <a:rPr lang="ru-RU" sz="2400" b="1" dirty="0" err="1">
                <a:solidFill>
                  <a:srgbClr val="FFFF00"/>
                </a:solidFill>
              </a:rPr>
              <a:t>Україною</a:t>
            </a:r>
            <a:r>
              <a:rPr lang="ru-RU" sz="2400" b="1" dirty="0">
                <a:solidFill>
                  <a:srgbClr val="FFFF00"/>
                </a:solidFill>
              </a:rPr>
              <a:t> </a:t>
            </a:r>
            <a:r>
              <a:rPr lang="ru-RU" sz="2400" b="1" dirty="0" err="1">
                <a:solidFill>
                  <a:srgbClr val="FFFF00"/>
                </a:solidFill>
              </a:rPr>
              <a:t>Першого</a:t>
            </a:r>
            <a:r>
              <a:rPr lang="ru-RU" sz="2400" b="1" dirty="0">
                <a:solidFill>
                  <a:srgbClr val="FFFF00"/>
                </a:solidFill>
              </a:rPr>
              <a:t> секретаря ЦК КПРС Н. С. </a:t>
            </a:r>
            <a:r>
              <a:rPr lang="ru-RU" sz="2400" b="1" dirty="0" err="1">
                <a:solidFill>
                  <a:srgbClr val="FFFF00"/>
                </a:solidFill>
              </a:rPr>
              <a:t>Хрущова</a:t>
            </a:r>
            <a:r>
              <a:rPr lang="ru-RU" sz="2400" b="1" dirty="0">
                <a:solidFill>
                  <a:srgbClr val="FFFF00"/>
                </a:solidFill>
              </a:rPr>
              <a:t>, </a:t>
            </a:r>
            <a:r>
              <a:rPr lang="ru-RU" sz="2400" b="1" dirty="0" err="1">
                <a:solidFill>
                  <a:srgbClr val="FFFF00"/>
                </a:solidFill>
              </a:rPr>
              <a:t>сучасні</a:t>
            </a:r>
            <a:r>
              <a:rPr lang="ru-RU" sz="2400" b="1" dirty="0">
                <a:solidFill>
                  <a:srgbClr val="FFFF00"/>
                </a:solidFill>
              </a:rPr>
              <a:t> </a:t>
            </a:r>
            <a:r>
              <a:rPr lang="ru-RU" sz="2400" b="1" dirty="0" err="1">
                <a:solidFill>
                  <a:srgbClr val="FFFF00"/>
                </a:solidFill>
              </a:rPr>
              <a:t>історики</a:t>
            </a:r>
            <a:r>
              <a:rPr lang="ru-RU" sz="2400" b="1" dirty="0">
                <a:solidFill>
                  <a:srgbClr val="FFFF00"/>
                </a:solidFill>
              </a:rPr>
              <a:t> </a:t>
            </a:r>
            <a:r>
              <a:rPr lang="ru-RU" sz="2400" b="1" dirty="0" err="1">
                <a:solidFill>
                  <a:srgbClr val="FFFF00"/>
                </a:solidFill>
              </a:rPr>
              <a:t>стверджують</a:t>
            </a:r>
            <a:r>
              <a:rPr lang="ru-RU" sz="2400" b="1" dirty="0">
                <a:solidFill>
                  <a:srgbClr val="FFFF00"/>
                </a:solidFill>
              </a:rPr>
              <a:t>, </a:t>
            </a:r>
            <a:r>
              <a:rPr lang="ru-RU" sz="2400" b="1" dirty="0" err="1">
                <a:solidFill>
                  <a:srgbClr val="FFFF00"/>
                </a:solidFill>
              </a:rPr>
              <a:t>що</a:t>
            </a:r>
            <a:r>
              <a:rPr lang="ru-RU" sz="2400" b="1" dirty="0">
                <a:solidFill>
                  <a:srgbClr val="FFFF00"/>
                </a:solidFill>
              </a:rPr>
              <a:t> </a:t>
            </a:r>
            <a:r>
              <a:rPr lang="ru-RU" sz="2400" b="1" dirty="0" err="1">
                <a:solidFill>
                  <a:srgbClr val="FFFF00"/>
                </a:solidFill>
              </a:rPr>
              <a:t>таке</a:t>
            </a:r>
            <a:r>
              <a:rPr lang="ru-RU" sz="2400" b="1" dirty="0">
                <a:solidFill>
                  <a:srgbClr val="FFFF00"/>
                </a:solidFill>
              </a:rPr>
              <a:t> </a:t>
            </a:r>
            <a:r>
              <a:rPr lang="ru-RU" sz="2400" b="1" dirty="0" err="1">
                <a:solidFill>
                  <a:srgbClr val="FFFF00"/>
                </a:solidFill>
              </a:rPr>
              <a:t>твердження</a:t>
            </a:r>
            <a:r>
              <a:rPr lang="ru-RU" sz="2400" b="1" dirty="0">
                <a:solidFill>
                  <a:srgbClr val="FFFF00"/>
                </a:solidFill>
              </a:rPr>
              <a:t> не </a:t>
            </a:r>
            <a:r>
              <a:rPr lang="ru-RU" sz="2400" b="1" dirty="0" err="1">
                <a:solidFill>
                  <a:srgbClr val="FFFF00"/>
                </a:solidFill>
              </a:rPr>
              <a:t>відповідає</a:t>
            </a:r>
            <a:r>
              <a:rPr lang="ru-RU" sz="2400" b="1" dirty="0">
                <a:solidFill>
                  <a:srgbClr val="FFFF00"/>
                </a:solidFill>
              </a:rPr>
              <a:t> </a:t>
            </a:r>
            <a:r>
              <a:rPr lang="ru-RU" sz="2400" b="1" dirty="0" err="1">
                <a:solidFill>
                  <a:srgbClr val="FFFF00"/>
                </a:solidFill>
              </a:rPr>
              <a:t>істині</a:t>
            </a:r>
            <a:r>
              <a:rPr lang="ru-RU" sz="2400" b="1" baseline="30000" dirty="0">
                <a:solidFill>
                  <a:srgbClr val="FFFF00"/>
                </a:solidFill>
              </a:rPr>
              <a:t>]</a:t>
            </a:r>
            <a:r>
              <a:rPr lang="ru-RU" sz="2400" b="1" dirty="0">
                <a:solidFill>
                  <a:srgbClr val="FFFF00"/>
                </a:solidFill>
              </a:rPr>
              <a:t>. Як </a:t>
            </a:r>
            <a:r>
              <a:rPr lang="ru-RU" sz="2400" b="1" dirty="0" err="1">
                <a:solidFill>
                  <a:srgbClr val="FFFF00"/>
                </a:solidFill>
              </a:rPr>
              <a:t>вважають</a:t>
            </a:r>
            <a:r>
              <a:rPr lang="ru-RU" sz="2400" b="1" dirty="0">
                <a:solidFill>
                  <a:srgbClr val="FFFF00"/>
                </a:solidFill>
              </a:rPr>
              <a:t> </a:t>
            </a:r>
            <a:r>
              <a:rPr lang="ru-RU" sz="2400" b="1" dirty="0" err="1">
                <a:solidFill>
                  <a:srgbClr val="FFFF00"/>
                </a:solidFill>
              </a:rPr>
              <a:t>деякі</a:t>
            </a:r>
            <a:r>
              <a:rPr lang="ru-RU" sz="2400" b="1" dirty="0">
                <a:solidFill>
                  <a:srgbClr val="FFFF00"/>
                </a:solidFill>
              </a:rPr>
              <a:t> </a:t>
            </a:r>
            <a:r>
              <a:rPr lang="ru-RU" sz="2400" b="1" dirty="0" err="1">
                <a:solidFill>
                  <a:srgbClr val="FFFF00"/>
                </a:solidFill>
              </a:rPr>
              <a:t>українські</a:t>
            </a:r>
            <a:r>
              <a:rPr lang="ru-RU" sz="2400" b="1" dirty="0">
                <a:solidFill>
                  <a:srgbClr val="FFFF00"/>
                </a:solidFill>
              </a:rPr>
              <a:t> </a:t>
            </a:r>
            <a:r>
              <a:rPr lang="ru-RU" sz="2400" b="1" dirty="0" err="1">
                <a:solidFill>
                  <a:srgbClr val="FFFF00"/>
                </a:solidFill>
              </a:rPr>
              <a:t>дослідники</a:t>
            </a:r>
            <a:r>
              <a:rPr lang="ru-RU" sz="2400" b="1" dirty="0">
                <a:solidFill>
                  <a:srgbClr val="FFFF00"/>
                </a:solidFill>
              </a:rPr>
              <a:t>, </a:t>
            </a:r>
            <a:r>
              <a:rPr lang="ru-RU" sz="2400" b="1" dirty="0" err="1">
                <a:solidFill>
                  <a:srgbClr val="FFFF00"/>
                </a:solidFill>
              </a:rPr>
              <a:t>ця</a:t>
            </a:r>
            <a:r>
              <a:rPr lang="ru-RU" sz="2400" b="1" dirty="0">
                <a:solidFill>
                  <a:srgbClr val="FFFF00"/>
                </a:solidFill>
              </a:rPr>
              <a:t> передача </a:t>
            </a:r>
            <a:r>
              <a:rPr lang="ru-RU" sz="2400" b="1" dirty="0" err="1">
                <a:solidFill>
                  <a:srgbClr val="FFFF00"/>
                </a:solidFill>
              </a:rPr>
              <a:t>виявилася</a:t>
            </a:r>
            <a:r>
              <a:rPr lang="ru-RU" sz="2400" b="1" dirty="0">
                <a:solidFill>
                  <a:srgbClr val="FFFF00"/>
                </a:solidFill>
              </a:rPr>
              <a:t> </a:t>
            </a:r>
            <a:r>
              <a:rPr lang="ru-RU" sz="2400" b="1" dirty="0" err="1">
                <a:solidFill>
                  <a:srgbClr val="FFFF00"/>
                </a:solidFill>
              </a:rPr>
              <a:t>вимушеною</a:t>
            </a:r>
            <a:r>
              <a:rPr lang="ru-RU" sz="2400" b="1" dirty="0">
                <a:solidFill>
                  <a:srgbClr val="FFFF00"/>
                </a:solidFill>
              </a:rPr>
              <a:t> </a:t>
            </a:r>
            <a:r>
              <a:rPr lang="ru-RU" sz="2400" b="1" dirty="0" err="1">
                <a:solidFill>
                  <a:srgbClr val="FFFF00"/>
                </a:solidFill>
              </a:rPr>
              <a:t>мірою</a:t>
            </a:r>
            <a:r>
              <a:rPr lang="ru-RU" sz="2400" b="1" dirty="0">
                <a:solidFill>
                  <a:srgbClr val="FFFF00"/>
                </a:solidFill>
              </a:rPr>
              <a:t> через </a:t>
            </a:r>
            <a:r>
              <a:rPr lang="ru-RU" sz="2400" b="1" dirty="0" err="1">
                <a:solidFill>
                  <a:srgbClr val="FFFF00"/>
                </a:solidFill>
              </a:rPr>
              <a:t>важку</a:t>
            </a:r>
            <a:r>
              <a:rPr lang="ru-RU" sz="2400" b="1" dirty="0">
                <a:solidFill>
                  <a:srgbClr val="FFFF00"/>
                </a:solidFill>
              </a:rPr>
              <a:t> </a:t>
            </a:r>
            <a:r>
              <a:rPr lang="ru-RU" sz="2400" b="1" dirty="0" err="1">
                <a:solidFill>
                  <a:srgbClr val="FFFF00"/>
                </a:solidFill>
              </a:rPr>
              <a:t>економічну</a:t>
            </a:r>
            <a:r>
              <a:rPr lang="ru-RU" sz="2400" b="1" dirty="0">
                <a:solidFill>
                  <a:srgbClr val="FFFF00"/>
                </a:solidFill>
              </a:rPr>
              <a:t> </a:t>
            </a:r>
            <a:r>
              <a:rPr lang="ru-RU" sz="2400" b="1" dirty="0" err="1">
                <a:solidFill>
                  <a:srgbClr val="FFFF00"/>
                </a:solidFill>
              </a:rPr>
              <a:t>ситуацію</a:t>
            </a:r>
            <a:r>
              <a:rPr lang="ru-RU" sz="2400" b="1" dirty="0">
                <a:solidFill>
                  <a:srgbClr val="FFFF00"/>
                </a:solidFill>
              </a:rPr>
              <a:t> на </a:t>
            </a:r>
            <a:r>
              <a:rPr lang="ru-RU" sz="2400" b="1" dirty="0" err="1">
                <a:solidFill>
                  <a:srgbClr val="FFFF00"/>
                </a:solidFill>
              </a:rPr>
              <a:t>півострові</a:t>
            </a:r>
            <a:r>
              <a:rPr lang="ru-RU" sz="2400" b="1" dirty="0">
                <a:solidFill>
                  <a:srgbClr val="FFFF00"/>
                </a:solidFill>
              </a:rPr>
              <a:t>, </a:t>
            </a:r>
            <a:r>
              <a:rPr lang="ru-RU" sz="2400" b="1" dirty="0" err="1">
                <a:solidFill>
                  <a:srgbClr val="FFFF00"/>
                </a:solidFill>
              </a:rPr>
              <a:t>викликаною</a:t>
            </a:r>
            <a:r>
              <a:rPr lang="ru-RU" sz="2400" b="1" dirty="0">
                <a:solidFill>
                  <a:srgbClr val="FFFF00"/>
                </a:solidFill>
              </a:rPr>
              <a:t> </a:t>
            </a:r>
            <a:r>
              <a:rPr lang="ru-RU" sz="2400" b="1" dirty="0" err="1">
                <a:solidFill>
                  <a:srgbClr val="FFFF00"/>
                </a:solidFill>
              </a:rPr>
              <a:t>післявоєнною</a:t>
            </a:r>
            <a:r>
              <a:rPr lang="ru-RU" sz="2400" b="1" dirty="0">
                <a:solidFill>
                  <a:srgbClr val="FFFF00"/>
                </a:solidFill>
              </a:rPr>
              <a:t> </a:t>
            </a:r>
            <a:r>
              <a:rPr lang="ru-RU" sz="2400" b="1" dirty="0" err="1">
                <a:solidFill>
                  <a:srgbClr val="FFFF00"/>
                </a:solidFill>
              </a:rPr>
              <a:t>розрухою</a:t>
            </a:r>
            <a:r>
              <a:rPr lang="ru-RU" sz="2400" b="1" dirty="0">
                <a:solidFill>
                  <a:srgbClr val="FFFF00"/>
                </a:solidFill>
              </a:rPr>
              <a:t> та браком </a:t>
            </a:r>
            <a:r>
              <a:rPr lang="ru-RU" sz="2400" b="1" dirty="0" err="1">
                <a:solidFill>
                  <a:srgbClr val="FFFF00"/>
                </a:solidFill>
              </a:rPr>
              <a:t>робочої</a:t>
            </a:r>
            <a:r>
              <a:rPr lang="ru-RU" sz="2400" b="1" dirty="0">
                <a:solidFill>
                  <a:srgbClr val="FFFF00"/>
                </a:solidFill>
              </a:rPr>
              <a:t> </a:t>
            </a:r>
            <a:r>
              <a:rPr lang="ru-RU" sz="2400" b="1" dirty="0" err="1">
                <a:solidFill>
                  <a:srgbClr val="FFFF00"/>
                </a:solidFill>
              </a:rPr>
              <a:t>сили</a:t>
            </a:r>
            <a:r>
              <a:rPr lang="ru-RU" sz="2400" b="1" dirty="0">
                <a:solidFill>
                  <a:srgbClr val="FFFF00"/>
                </a:solidFill>
              </a:rPr>
              <a:t> </a:t>
            </a:r>
            <a:r>
              <a:rPr lang="ru-RU" sz="2400" b="1" dirty="0" err="1">
                <a:solidFill>
                  <a:srgbClr val="FFFF00"/>
                </a:solidFill>
              </a:rPr>
              <a:t>після</a:t>
            </a:r>
            <a:r>
              <a:rPr lang="ru-RU" sz="2400" b="1" dirty="0">
                <a:solidFill>
                  <a:srgbClr val="FFFF00"/>
                </a:solidFill>
              </a:rPr>
              <a:t> </a:t>
            </a:r>
            <a:r>
              <a:rPr lang="ru-RU" sz="2400" b="1" dirty="0" err="1">
                <a:solidFill>
                  <a:srgbClr val="FFFF00"/>
                </a:solidFill>
              </a:rPr>
              <a:t>депортації</a:t>
            </a:r>
            <a:r>
              <a:rPr lang="ru-RU" sz="2400" b="1" dirty="0">
                <a:solidFill>
                  <a:srgbClr val="FFFF00"/>
                </a:solidFill>
              </a:rPr>
              <a:t> </a:t>
            </a:r>
            <a:r>
              <a:rPr lang="ru-RU" sz="2400" b="1" dirty="0" err="1">
                <a:solidFill>
                  <a:srgbClr val="FFFF00"/>
                </a:solidFill>
              </a:rPr>
              <a:t>кримських</a:t>
            </a:r>
            <a:r>
              <a:rPr lang="ru-RU" sz="2400" b="1" dirty="0">
                <a:solidFill>
                  <a:srgbClr val="FFFF00"/>
                </a:solidFill>
              </a:rPr>
              <a:t> татар , а </a:t>
            </a:r>
            <a:r>
              <a:rPr lang="ru-RU" sz="2400" b="1" dirty="0" err="1">
                <a:solidFill>
                  <a:srgbClr val="FFFF00"/>
                </a:solidFill>
              </a:rPr>
              <a:t>переселенці</a:t>
            </a:r>
            <a:r>
              <a:rPr lang="ru-RU" sz="2400" b="1" dirty="0">
                <a:solidFill>
                  <a:srgbClr val="FFFF00"/>
                </a:solidFill>
              </a:rPr>
              <a:t> з </a:t>
            </a:r>
            <a:r>
              <a:rPr lang="ru-RU" sz="2400" b="1" dirty="0" err="1">
                <a:solidFill>
                  <a:srgbClr val="FFFF00"/>
                </a:solidFill>
              </a:rPr>
              <a:t>російських</a:t>
            </a:r>
            <a:r>
              <a:rPr lang="ru-RU" sz="2400" b="1" dirty="0">
                <a:solidFill>
                  <a:srgbClr val="FFFF00"/>
                </a:solidFill>
              </a:rPr>
              <a:t> </a:t>
            </a:r>
            <a:r>
              <a:rPr lang="ru-RU" sz="2400" b="1" dirty="0" err="1">
                <a:solidFill>
                  <a:srgbClr val="FFFF00"/>
                </a:solidFill>
              </a:rPr>
              <a:t>регіонів</a:t>
            </a:r>
            <a:r>
              <a:rPr lang="ru-RU" sz="2400" b="1" dirty="0">
                <a:solidFill>
                  <a:srgbClr val="FFFF00"/>
                </a:solidFill>
              </a:rPr>
              <a:t> не </a:t>
            </a:r>
            <a:r>
              <a:rPr lang="ru-RU" sz="2400" b="1" dirty="0" err="1">
                <a:solidFill>
                  <a:srgbClr val="FFFF00"/>
                </a:solidFill>
              </a:rPr>
              <a:t>мали</a:t>
            </a:r>
            <a:r>
              <a:rPr lang="ru-RU" sz="2400" b="1" dirty="0">
                <a:solidFill>
                  <a:srgbClr val="FFFF00"/>
                </a:solidFill>
              </a:rPr>
              <a:t> </a:t>
            </a:r>
            <a:r>
              <a:rPr lang="ru-RU" sz="2400" b="1" dirty="0" err="1">
                <a:solidFill>
                  <a:srgbClr val="FFFF00"/>
                </a:solidFill>
              </a:rPr>
              <a:t>навичок</a:t>
            </a:r>
            <a:r>
              <a:rPr lang="ru-RU" sz="2400" b="1" dirty="0">
                <a:solidFill>
                  <a:srgbClr val="FFFF00"/>
                </a:solidFill>
              </a:rPr>
              <a:t> </a:t>
            </a:r>
            <a:r>
              <a:rPr lang="ru-RU" sz="2400" b="1" dirty="0" err="1">
                <a:solidFill>
                  <a:srgbClr val="FFFF00"/>
                </a:solidFill>
              </a:rPr>
              <a:t>господарювання</a:t>
            </a:r>
            <a:r>
              <a:rPr lang="ru-RU" sz="2400" b="1" dirty="0">
                <a:solidFill>
                  <a:srgbClr val="FFFF00"/>
                </a:solidFill>
              </a:rPr>
              <a:t> в </a:t>
            </a:r>
            <a:r>
              <a:rPr lang="ru-RU" sz="2400" b="1" dirty="0" err="1">
                <a:solidFill>
                  <a:srgbClr val="FFFF00"/>
                </a:solidFill>
              </a:rPr>
              <a:t>степових</a:t>
            </a:r>
            <a:r>
              <a:rPr lang="ru-RU" sz="2400" b="1" dirty="0">
                <a:solidFill>
                  <a:srgbClr val="FFFF00"/>
                </a:solidFill>
              </a:rPr>
              <a:t> зонах </a:t>
            </a:r>
            <a:r>
              <a:rPr lang="ru-RU" sz="2400" b="1" dirty="0" err="1">
                <a:solidFill>
                  <a:srgbClr val="FFFF00"/>
                </a:solidFill>
              </a:rPr>
              <a:t>Криму</a:t>
            </a:r>
            <a:r>
              <a:rPr lang="ru-RU" sz="2400" b="1" dirty="0">
                <a:solidFill>
                  <a:srgbClr val="FFFF00"/>
                </a:solidFill>
              </a:rPr>
              <a:t>. </a:t>
            </a:r>
            <a:br>
              <a:rPr lang="ru-RU" sz="2400" b="1" dirty="0">
                <a:solidFill>
                  <a:srgbClr val="FFFF00"/>
                </a:solidFill>
              </a:rPr>
            </a:br>
            <a:r>
              <a:rPr lang="ru-RU" sz="2400" b="1" dirty="0">
                <a:solidFill>
                  <a:srgbClr val="FFFF00"/>
                </a:solidFill>
              </a:rPr>
              <a:t>32.Тому в 1954 </a:t>
            </a:r>
            <a:r>
              <a:rPr lang="ru-RU" sz="2400" b="1" dirty="0" err="1">
                <a:solidFill>
                  <a:srgbClr val="FFFF00"/>
                </a:solidFill>
              </a:rPr>
              <a:t>Кримська</a:t>
            </a:r>
            <a:r>
              <a:rPr lang="ru-RU" sz="2400" b="1" dirty="0">
                <a:solidFill>
                  <a:srgbClr val="FFFF00"/>
                </a:solidFill>
              </a:rPr>
              <a:t> область </a:t>
            </a:r>
            <a:r>
              <a:rPr lang="ru-RU" sz="2400" b="1" dirty="0" err="1">
                <a:solidFill>
                  <a:srgbClr val="FFFF00"/>
                </a:solidFill>
              </a:rPr>
              <a:t>була</a:t>
            </a:r>
            <a:r>
              <a:rPr lang="ru-RU" sz="2400" b="1" dirty="0">
                <a:solidFill>
                  <a:srgbClr val="FFFF00"/>
                </a:solidFill>
              </a:rPr>
              <a:t> передана </a:t>
            </a:r>
            <a:r>
              <a:rPr lang="ru-RU" sz="2400" b="1" dirty="0" err="1">
                <a:solidFill>
                  <a:srgbClr val="FFFF00"/>
                </a:solidFill>
              </a:rPr>
              <a:t>Україні</a:t>
            </a:r>
            <a:r>
              <a:rPr lang="ru-RU" sz="2400" b="1" dirty="0">
                <a:solidFill>
                  <a:srgbClr val="FFFF00"/>
                </a:solidFill>
              </a:rPr>
              <a:t> з </a:t>
            </a:r>
            <a:r>
              <a:rPr lang="ru-RU" sz="2400" b="1" dirty="0" err="1">
                <a:solidFill>
                  <a:srgbClr val="FFFF00"/>
                </a:solidFill>
              </a:rPr>
              <a:t>наступним</a:t>
            </a:r>
            <a:r>
              <a:rPr lang="ru-RU" sz="2400" b="1" dirty="0">
                <a:solidFill>
                  <a:srgbClr val="FFFF00"/>
                </a:solidFill>
              </a:rPr>
              <a:t> </a:t>
            </a:r>
            <a:r>
              <a:rPr lang="ru-RU" sz="2400" b="1" dirty="0" err="1">
                <a:solidFill>
                  <a:srgbClr val="FFFF00"/>
                </a:solidFill>
              </a:rPr>
              <a:t>формулюванням</a:t>
            </a:r>
            <a:r>
              <a:rPr lang="ru-RU" sz="2400" b="1" dirty="0">
                <a:solidFill>
                  <a:srgbClr val="FFFF00"/>
                </a:solidFill>
              </a:rPr>
              <a:t>: «</a:t>
            </a:r>
            <a:r>
              <a:rPr lang="ru-RU" sz="2400" b="1" dirty="0" err="1">
                <a:solidFill>
                  <a:srgbClr val="FFFF00"/>
                </a:solidFill>
              </a:rPr>
              <a:t>Враховуючи</a:t>
            </a:r>
            <a:r>
              <a:rPr lang="ru-RU" sz="2400" b="1" dirty="0">
                <a:solidFill>
                  <a:srgbClr val="FFFF00"/>
                </a:solidFill>
              </a:rPr>
              <a:t> </a:t>
            </a:r>
            <a:r>
              <a:rPr lang="ru-RU" sz="2400" b="1" dirty="0" err="1">
                <a:solidFill>
                  <a:srgbClr val="FFFF00"/>
                </a:solidFill>
              </a:rPr>
              <a:t>спільність</a:t>
            </a:r>
            <a:r>
              <a:rPr lang="ru-RU" sz="2400" b="1" dirty="0">
                <a:solidFill>
                  <a:srgbClr val="FFFF00"/>
                </a:solidFill>
              </a:rPr>
              <a:t> </a:t>
            </a:r>
            <a:r>
              <a:rPr lang="ru-RU" sz="2400" b="1" dirty="0" err="1">
                <a:solidFill>
                  <a:srgbClr val="FFFF00"/>
                </a:solidFill>
              </a:rPr>
              <a:t>економіки</a:t>
            </a:r>
            <a:r>
              <a:rPr lang="ru-RU" sz="2400" b="1" dirty="0">
                <a:solidFill>
                  <a:srgbClr val="FFFF00"/>
                </a:solidFill>
              </a:rPr>
              <a:t>, </a:t>
            </a:r>
            <a:r>
              <a:rPr lang="ru-RU" sz="2400" b="1" dirty="0" err="1">
                <a:solidFill>
                  <a:srgbClr val="FFFF00"/>
                </a:solidFill>
              </a:rPr>
              <a:t>територіальну</a:t>
            </a:r>
            <a:r>
              <a:rPr lang="ru-RU" sz="2400" b="1" dirty="0">
                <a:solidFill>
                  <a:srgbClr val="FFFF00"/>
                </a:solidFill>
              </a:rPr>
              <a:t> </a:t>
            </a:r>
            <a:r>
              <a:rPr lang="ru-RU" sz="2400" b="1" dirty="0" err="1">
                <a:solidFill>
                  <a:srgbClr val="FFFF00"/>
                </a:solidFill>
              </a:rPr>
              <a:t>близькість</a:t>
            </a:r>
            <a:r>
              <a:rPr lang="ru-RU" sz="2400" b="1" dirty="0">
                <a:solidFill>
                  <a:srgbClr val="FFFF00"/>
                </a:solidFill>
              </a:rPr>
              <a:t> та </a:t>
            </a:r>
            <a:r>
              <a:rPr lang="ru-RU" sz="2400" b="1" dirty="0" err="1">
                <a:solidFill>
                  <a:srgbClr val="FFFF00"/>
                </a:solidFill>
              </a:rPr>
              <a:t>тісні</a:t>
            </a:r>
            <a:r>
              <a:rPr lang="ru-RU" sz="2400" b="1" dirty="0">
                <a:solidFill>
                  <a:srgbClr val="FFFF00"/>
                </a:solidFill>
              </a:rPr>
              <a:t> </a:t>
            </a:r>
            <a:r>
              <a:rPr lang="ru-RU" sz="2400" b="1" dirty="0" err="1">
                <a:solidFill>
                  <a:srgbClr val="FFFF00"/>
                </a:solidFill>
              </a:rPr>
              <a:t>господарські</a:t>
            </a:r>
            <a:r>
              <a:rPr lang="ru-RU" sz="2400" b="1" dirty="0">
                <a:solidFill>
                  <a:srgbClr val="FFFF00"/>
                </a:solidFill>
              </a:rPr>
              <a:t> та </a:t>
            </a:r>
            <a:r>
              <a:rPr lang="ru-RU" sz="2400" b="1" dirty="0" err="1">
                <a:solidFill>
                  <a:srgbClr val="FFFF00"/>
                </a:solidFill>
              </a:rPr>
              <a:t>культурні</a:t>
            </a:r>
            <a:r>
              <a:rPr lang="ru-RU" sz="2400" b="1" dirty="0">
                <a:solidFill>
                  <a:srgbClr val="FFFF00"/>
                </a:solidFill>
              </a:rPr>
              <a:t> </a:t>
            </a:r>
            <a:r>
              <a:rPr lang="ru-RU" sz="2400" b="1" dirty="0" err="1">
                <a:solidFill>
                  <a:srgbClr val="FFFF00"/>
                </a:solidFill>
              </a:rPr>
              <a:t>зв'язки</a:t>
            </a:r>
            <a:r>
              <a:rPr lang="ru-RU" sz="2400" b="1" dirty="0">
                <a:solidFill>
                  <a:srgbClr val="FFFF00"/>
                </a:solidFill>
              </a:rPr>
              <a:t> </a:t>
            </a:r>
            <a:r>
              <a:rPr lang="ru-RU" sz="2400" b="1" dirty="0" err="1">
                <a:solidFill>
                  <a:srgbClr val="FFFF00"/>
                </a:solidFill>
              </a:rPr>
              <a:t>між</a:t>
            </a:r>
            <a:r>
              <a:rPr lang="ru-RU" sz="2400" b="1" dirty="0">
                <a:solidFill>
                  <a:srgbClr val="FFFF00"/>
                </a:solidFill>
              </a:rPr>
              <a:t> </a:t>
            </a:r>
            <a:r>
              <a:rPr lang="ru-RU" sz="2400" b="1" dirty="0" err="1">
                <a:solidFill>
                  <a:srgbClr val="FFFF00"/>
                </a:solidFill>
              </a:rPr>
              <a:t>Кримською</a:t>
            </a:r>
            <a:r>
              <a:rPr lang="ru-RU" sz="2400" b="1" dirty="0">
                <a:solidFill>
                  <a:srgbClr val="FFFF00"/>
                </a:solidFill>
              </a:rPr>
              <a:t> </a:t>
            </a:r>
            <a:r>
              <a:rPr lang="ru-RU" sz="2400" b="1" dirty="0" err="1">
                <a:solidFill>
                  <a:srgbClr val="FFFF00"/>
                </a:solidFill>
              </a:rPr>
              <a:t>областю</a:t>
            </a:r>
            <a:r>
              <a:rPr lang="ru-RU" sz="2400" b="1" dirty="0">
                <a:solidFill>
                  <a:srgbClr val="FFFF00"/>
                </a:solidFill>
              </a:rPr>
              <a:t> та </a:t>
            </a:r>
            <a:r>
              <a:rPr lang="ru-RU" sz="2400" b="1" dirty="0" err="1">
                <a:solidFill>
                  <a:srgbClr val="FFFF00"/>
                </a:solidFill>
              </a:rPr>
              <a:t>Українською</a:t>
            </a:r>
            <a:r>
              <a:rPr lang="ru-RU" sz="2400" b="1" dirty="0">
                <a:solidFill>
                  <a:srgbClr val="FFFF00"/>
                </a:solidFill>
              </a:rPr>
              <a:t> РСР». 25 </a:t>
            </a:r>
            <a:r>
              <a:rPr lang="ru-RU" sz="2400" b="1" dirty="0" err="1">
                <a:solidFill>
                  <a:srgbClr val="FFFF00"/>
                </a:solidFill>
              </a:rPr>
              <a:t>січня</a:t>
            </a:r>
            <a:r>
              <a:rPr lang="ru-RU" sz="2400" b="1" dirty="0">
                <a:solidFill>
                  <a:srgbClr val="FFFF00"/>
                </a:solidFill>
              </a:rPr>
              <a:t> 1954 на </a:t>
            </a:r>
            <a:r>
              <a:rPr lang="ru-RU" sz="2400" b="1" dirty="0" err="1">
                <a:solidFill>
                  <a:srgbClr val="FFFF00"/>
                </a:solidFill>
              </a:rPr>
              <a:t>засіданні</a:t>
            </a:r>
            <a:r>
              <a:rPr lang="ru-RU" sz="2400" b="1" dirty="0">
                <a:solidFill>
                  <a:srgbClr val="FFFF00"/>
                </a:solidFill>
              </a:rPr>
              <a:t> </a:t>
            </a:r>
            <a:r>
              <a:rPr lang="ru-RU" sz="2400" b="1" dirty="0" err="1">
                <a:solidFill>
                  <a:srgbClr val="FFFF00"/>
                </a:solidFill>
              </a:rPr>
              <a:t>Президії</a:t>
            </a:r>
            <a:r>
              <a:rPr lang="ru-RU" sz="2400" b="1" dirty="0">
                <a:solidFill>
                  <a:srgbClr val="FFFF00"/>
                </a:solidFill>
              </a:rPr>
              <a:t> ЦК КПРС </a:t>
            </a:r>
            <a:r>
              <a:rPr lang="ru-RU" sz="2400" b="1" dirty="0" err="1">
                <a:solidFill>
                  <a:srgbClr val="FFFF00"/>
                </a:solidFill>
              </a:rPr>
              <a:t>було</a:t>
            </a:r>
            <a:r>
              <a:rPr lang="ru-RU" sz="2400" b="1" dirty="0">
                <a:solidFill>
                  <a:srgbClr val="FFFF00"/>
                </a:solidFill>
              </a:rPr>
              <a:t> </a:t>
            </a:r>
            <a:r>
              <a:rPr lang="ru-RU" sz="2400" b="1" dirty="0" err="1">
                <a:solidFill>
                  <a:srgbClr val="FFFF00"/>
                </a:solidFill>
              </a:rPr>
              <a:t>затверджено</a:t>
            </a:r>
            <a:r>
              <a:rPr lang="ru-RU" sz="2400" b="1" dirty="0">
                <a:solidFill>
                  <a:srgbClr val="FFFF00"/>
                </a:solidFill>
              </a:rPr>
              <a:t> проект Указу </a:t>
            </a:r>
            <a:r>
              <a:rPr lang="ru-RU" sz="2400" b="1" dirty="0" err="1">
                <a:solidFill>
                  <a:srgbClr val="FFFF00"/>
                </a:solidFill>
              </a:rPr>
              <a:t>Президії</a:t>
            </a:r>
            <a:r>
              <a:rPr lang="ru-RU" sz="2400" b="1" dirty="0">
                <a:solidFill>
                  <a:srgbClr val="FFFF00"/>
                </a:solidFill>
              </a:rPr>
              <a:t> </a:t>
            </a:r>
            <a:r>
              <a:rPr lang="ru-RU" sz="2400" b="1" dirty="0" err="1">
                <a:solidFill>
                  <a:srgbClr val="FFFF00"/>
                </a:solidFill>
              </a:rPr>
              <a:t>Верховної</a:t>
            </a:r>
            <a:r>
              <a:rPr lang="ru-RU" sz="2400" b="1" dirty="0">
                <a:solidFill>
                  <a:srgbClr val="FFFF00"/>
                </a:solidFill>
              </a:rPr>
              <a:t> Ради СРСР про передачу </a:t>
            </a:r>
            <a:r>
              <a:rPr lang="ru-RU" sz="2400" b="1" dirty="0" err="1">
                <a:solidFill>
                  <a:srgbClr val="FFFF00"/>
                </a:solidFill>
              </a:rPr>
              <a:t>Кримської</a:t>
            </a:r>
            <a:r>
              <a:rPr lang="ru-RU" sz="2400" b="1" dirty="0">
                <a:solidFill>
                  <a:srgbClr val="FFFF00"/>
                </a:solidFill>
              </a:rPr>
              <a:t> </a:t>
            </a:r>
            <a:r>
              <a:rPr lang="ru-RU" sz="2400" b="1" dirty="0" err="1">
                <a:solidFill>
                  <a:srgbClr val="FFFF00"/>
                </a:solidFill>
              </a:rPr>
              <a:t>області</a:t>
            </a:r>
            <a:r>
              <a:rPr lang="ru-RU" sz="2400" b="1" dirty="0">
                <a:solidFill>
                  <a:srgbClr val="FFFF00"/>
                </a:solidFill>
              </a:rPr>
              <a:t> </a:t>
            </a:r>
            <a:r>
              <a:rPr lang="ru-RU" sz="2400" b="1" dirty="0" err="1">
                <a:solidFill>
                  <a:srgbClr val="FFFF00"/>
                </a:solidFill>
              </a:rPr>
              <a:t>зі</a:t>
            </a:r>
            <a:r>
              <a:rPr lang="ru-RU" sz="2400" b="1" dirty="0">
                <a:solidFill>
                  <a:srgbClr val="FFFF00"/>
                </a:solidFill>
              </a:rPr>
              <a:t> складу РРФСР до складу УРСР. Перший </a:t>
            </a:r>
            <a:r>
              <a:rPr lang="ru-RU" sz="2400" b="1" dirty="0" err="1">
                <a:solidFill>
                  <a:srgbClr val="FFFF00"/>
                </a:solidFill>
              </a:rPr>
              <a:t>секретар</a:t>
            </a:r>
            <a:r>
              <a:rPr lang="ru-RU" sz="2400" b="1" dirty="0">
                <a:solidFill>
                  <a:srgbClr val="FFFF00"/>
                </a:solidFill>
              </a:rPr>
              <a:t> </a:t>
            </a:r>
            <a:r>
              <a:rPr lang="ru-RU" sz="2400" b="1" dirty="0" err="1">
                <a:solidFill>
                  <a:srgbClr val="FFFF00"/>
                </a:solidFill>
              </a:rPr>
              <a:t>Кримського</a:t>
            </a:r>
            <a:r>
              <a:rPr lang="ru-RU" sz="2400" b="1" dirty="0">
                <a:solidFill>
                  <a:srgbClr val="FFFF00"/>
                </a:solidFill>
              </a:rPr>
              <a:t> обкому КПРС </a:t>
            </a:r>
            <a:r>
              <a:rPr lang="ru-RU" sz="2400" b="1" dirty="0" err="1">
                <a:solidFill>
                  <a:srgbClr val="FFFF00"/>
                </a:solidFill>
              </a:rPr>
              <a:t>Павло</a:t>
            </a:r>
            <a:r>
              <a:rPr lang="ru-RU" sz="2400" b="1" dirty="0">
                <a:solidFill>
                  <a:srgbClr val="FFFF00"/>
                </a:solidFill>
              </a:rPr>
              <a:t> Титов, </a:t>
            </a:r>
            <a:r>
              <a:rPr lang="ru-RU" sz="2400" b="1" dirty="0" err="1">
                <a:solidFill>
                  <a:srgbClr val="FFFF00"/>
                </a:solidFill>
              </a:rPr>
              <a:t>який</a:t>
            </a:r>
            <a:r>
              <a:rPr lang="ru-RU" sz="2400" b="1" dirty="0">
                <a:solidFill>
                  <a:srgbClr val="FFFF00"/>
                </a:solidFill>
              </a:rPr>
              <a:t> </a:t>
            </a:r>
            <a:r>
              <a:rPr lang="ru-RU" sz="2400" b="1" dirty="0" err="1">
                <a:solidFill>
                  <a:srgbClr val="FFFF00"/>
                </a:solidFill>
              </a:rPr>
              <a:t>виступив</a:t>
            </a:r>
            <a:r>
              <a:rPr lang="ru-RU" sz="2400" b="1" dirty="0">
                <a:solidFill>
                  <a:srgbClr val="FFFF00"/>
                </a:solidFill>
              </a:rPr>
              <a:t> </a:t>
            </a:r>
            <a:r>
              <a:rPr lang="ru-RU" sz="2400" b="1" dirty="0" err="1">
                <a:solidFill>
                  <a:srgbClr val="FFFF00"/>
                </a:solidFill>
              </a:rPr>
              <a:t>проти</a:t>
            </a:r>
            <a:r>
              <a:rPr lang="ru-RU" sz="2400" b="1" dirty="0">
                <a:solidFill>
                  <a:srgbClr val="FFFF00"/>
                </a:solidFill>
              </a:rPr>
              <a:t> </a:t>
            </a:r>
            <a:r>
              <a:rPr lang="ru-RU" sz="2400" b="1" dirty="0" err="1">
                <a:solidFill>
                  <a:srgbClr val="FFFF00"/>
                </a:solidFill>
              </a:rPr>
              <a:t>передачі</a:t>
            </a:r>
            <a:r>
              <a:rPr lang="ru-RU" sz="2400" b="1" dirty="0">
                <a:solidFill>
                  <a:srgbClr val="FFFF00"/>
                </a:solidFill>
              </a:rPr>
              <a:t> </a:t>
            </a:r>
            <a:r>
              <a:rPr lang="ru-RU" sz="2400" b="1" dirty="0" err="1">
                <a:solidFill>
                  <a:srgbClr val="FFFF00"/>
                </a:solidFill>
              </a:rPr>
              <a:t>області</a:t>
            </a:r>
            <a:r>
              <a:rPr lang="ru-RU" sz="2400" b="1" dirty="0">
                <a:solidFill>
                  <a:srgbClr val="FFFF00"/>
                </a:solidFill>
              </a:rPr>
              <a:t> до складу </a:t>
            </a:r>
            <a:r>
              <a:rPr lang="ru-RU" sz="2400" b="1" dirty="0" err="1">
                <a:solidFill>
                  <a:srgbClr val="FFFF00"/>
                </a:solidFill>
              </a:rPr>
              <a:t>Української</a:t>
            </a:r>
            <a:r>
              <a:rPr lang="ru-RU" sz="2400" b="1" dirty="0">
                <a:solidFill>
                  <a:srgbClr val="FFFF00"/>
                </a:solidFill>
              </a:rPr>
              <a:t> РСР, </a:t>
            </a:r>
            <a:r>
              <a:rPr lang="ru-RU" sz="2400" b="1" dirty="0" err="1">
                <a:solidFill>
                  <a:srgbClr val="FFFF00"/>
                </a:solidFill>
              </a:rPr>
              <a:t>був</a:t>
            </a:r>
            <a:r>
              <a:rPr lang="ru-RU" sz="2400" b="1" dirty="0">
                <a:solidFill>
                  <a:srgbClr val="FFFF00"/>
                </a:solidFill>
              </a:rPr>
              <a:t> </a:t>
            </a:r>
            <a:r>
              <a:rPr lang="ru-RU" sz="2400" b="1" dirty="0" err="1">
                <a:solidFill>
                  <a:srgbClr val="FFFF00"/>
                </a:solidFill>
              </a:rPr>
              <a:t>знятий</a:t>
            </a:r>
            <a:r>
              <a:rPr lang="ru-RU" sz="2400" b="1" dirty="0">
                <a:solidFill>
                  <a:srgbClr val="FFFF00"/>
                </a:solidFill>
              </a:rPr>
              <a:t> з посади та </a:t>
            </a:r>
            <a:r>
              <a:rPr lang="ru-RU" sz="2400" b="1" dirty="0" err="1">
                <a:solidFill>
                  <a:srgbClr val="FFFF00"/>
                </a:solidFill>
              </a:rPr>
              <a:t>відправлений</a:t>
            </a:r>
            <a:r>
              <a:rPr lang="ru-RU" sz="2400" b="1" dirty="0">
                <a:solidFill>
                  <a:srgbClr val="FFFF00"/>
                </a:solidFill>
              </a:rPr>
              <a:t> в Москву на посаду заступника </a:t>
            </a:r>
            <a:r>
              <a:rPr lang="ru-RU" sz="2400" b="1" dirty="0" err="1">
                <a:solidFill>
                  <a:srgbClr val="FFFF00"/>
                </a:solidFill>
              </a:rPr>
              <a:t>міністра</a:t>
            </a:r>
            <a:r>
              <a:rPr lang="ru-RU" sz="2400" b="1" dirty="0">
                <a:solidFill>
                  <a:srgbClr val="FFFF00"/>
                </a:solidFill>
              </a:rPr>
              <a:t> </a:t>
            </a:r>
            <a:r>
              <a:rPr lang="ru-RU" sz="2400" b="1" dirty="0" err="1">
                <a:solidFill>
                  <a:srgbClr val="FFFF00"/>
                </a:solidFill>
              </a:rPr>
              <a:t>сільського</a:t>
            </a:r>
            <a:r>
              <a:rPr lang="ru-RU" sz="2400" b="1" dirty="0">
                <a:solidFill>
                  <a:srgbClr val="FFFF00"/>
                </a:solidFill>
              </a:rPr>
              <a:t> </a:t>
            </a:r>
            <a:r>
              <a:rPr lang="ru-RU" sz="2400" b="1" dirty="0" err="1">
                <a:solidFill>
                  <a:srgbClr val="FFFF00"/>
                </a:solidFill>
              </a:rPr>
              <a:t>господарства</a:t>
            </a:r>
            <a:r>
              <a:rPr lang="ru-RU" sz="2400" b="1" dirty="0">
                <a:solidFill>
                  <a:srgbClr val="FFFF00"/>
                </a:solidFill>
              </a:rPr>
              <a:t> РРФСР.</a:t>
            </a:r>
          </a:p>
        </p:txBody>
      </p:sp>
    </p:spTree>
    <p:extLst>
      <p:ext uri="{BB962C8B-B14F-4D97-AF65-F5344CB8AC3E}">
        <p14:creationId xmlns:p14="http://schemas.microsoft.com/office/powerpoint/2010/main" val="444051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57"/>
            <a:ext cx="12192000" cy="6848143"/>
          </a:xfrm>
        </p:spPr>
      </p:pic>
      <p:sp>
        <p:nvSpPr>
          <p:cNvPr id="2" name="Заголовок 1"/>
          <p:cNvSpPr>
            <a:spLocks noGrp="1"/>
          </p:cNvSpPr>
          <p:nvPr>
            <p:ph type="title"/>
          </p:nvPr>
        </p:nvSpPr>
        <p:spPr>
          <a:xfrm>
            <a:off x="0" y="9857"/>
            <a:ext cx="12192000" cy="6848143"/>
          </a:xfrm>
        </p:spPr>
        <p:txBody>
          <a:bodyPr>
            <a:normAutofit/>
          </a:bodyPr>
          <a:lstStyle/>
          <a:p>
            <a:r>
              <a:rPr lang="ru-RU" sz="2800" dirty="0">
                <a:solidFill>
                  <a:srgbClr val="FFFF00"/>
                </a:solidFill>
              </a:rPr>
              <a:t>5 лютого 1954 </a:t>
            </a:r>
            <a:r>
              <a:rPr lang="ru-RU" sz="2800" dirty="0" err="1">
                <a:solidFill>
                  <a:srgbClr val="FFFF00"/>
                </a:solidFill>
              </a:rPr>
              <a:t>Президія</a:t>
            </a:r>
            <a:r>
              <a:rPr lang="ru-RU" sz="2800" dirty="0">
                <a:solidFill>
                  <a:srgbClr val="FFFF00"/>
                </a:solidFill>
              </a:rPr>
              <a:t> </a:t>
            </a:r>
            <a:r>
              <a:rPr lang="ru-RU" sz="2800" dirty="0" err="1">
                <a:solidFill>
                  <a:srgbClr val="FFFF00"/>
                </a:solidFill>
              </a:rPr>
              <a:t>Верховної</a:t>
            </a:r>
            <a:r>
              <a:rPr lang="ru-RU" sz="2800" dirty="0">
                <a:solidFill>
                  <a:srgbClr val="FFFF00"/>
                </a:solidFill>
              </a:rPr>
              <a:t> Ради РРФСР </a:t>
            </a:r>
            <a:r>
              <a:rPr lang="ru-RU" sz="2800" dirty="0" err="1">
                <a:solidFill>
                  <a:srgbClr val="FFFF00"/>
                </a:solidFill>
              </a:rPr>
              <a:t>ухвалила</a:t>
            </a:r>
            <a:r>
              <a:rPr lang="ru-RU" sz="2800" dirty="0">
                <a:solidFill>
                  <a:srgbClr val="FFFF00"/>
                </a:solidFill>
              </a:rPr>
              <a:t> </a:t>
            </a:r>
            <a:r>
              <a:rPr lang="ru-RU" sz="2800" dirty="0" err="1">
                <a:solidFill>
                  <a:srgbClr val="FFFF00"/>
                </a:solidFill>
              </a:rPr>
              <a:t>передати</a:t>
            </a:r>
            <a:r>
              <a:rPr lang="ru-RU" sz="2800" dirty="0">
                <a:solidFill>
                  <a:srgbClr val="FFFF00"/>
                </a:solidFill>
              </a:rPr>
              <a:t> </a:t>
            </a:r>
            <a:r>
              <a:rPr lang="ru-RU" sz="2800" dirty="0" err="1">
                <a:solidFill>
                  <a:srgbClr val="FFFF00"/>
                </a:solidFill>
              </a:rPr>
              <a:t>Кримську</a:t>
            </a:r>
            <a:r>
              <a:rPr lang="ru-RU" sz="2800" dirty="0">
                <a:solidFill>
                  <a:srgbClr val="FFFF00"/>
                </a:solidFill>
              </a:rPr>
              <a:t> область </a:t>
            </a:r>
            <a:r>
              <a:rPr lang="ru-RU" sz="2800" dirty="0" err="1">
                <a:solidFill>
                  <a:srgbClr val="FFFF00"/>
                </a:solidFill>
              </a:rPr>
              <a:t>Української</a:t>
            </a:r>
            <a:r>
              <a:rPr lang="ru-RU" sz="2800" dirty="0">
                <a:solidFill>
                  <a:srgbClr val="FFFF00"/>
                </a:solidFill>
              </a:rPr>
              <a:t> РСР.</a:t>
            </a:r>
            <a:br>
              <a:rPr lang="ru-RU" sz="2800" dirty="0">
                <a:solidFill>
                  <a:srgbClr val="FFFF00"/>
                </a:solidFill>
              </a:rPr>
            </a:br>
            <a:r>
              <a:rPr lang="ru-RU" sz="2800" dirty="0">
                <a:solidFill>
                  <a:srgbClr val="FFFF00"/>
                </a:solidFill>
              </a:rPr>
              <a:t>34.19 лютого 1954 </a:t>
            </a:r>
            <a:r>
              <a:rPr lang="ru-RU" sz="2800" dirty="0" err="1">
                <a:solidFill>
                  <a:srgbClr val="FFFF00"/>
                </a:solidFill>
              </a:rPr>
              <a:t>Президія</a:t>
            </a:r>
            <a:r>
              <a:rPr lang="ru-RU" sz="2800" dirty="0">
                <a:solidFill>
                  <a:srgbClr val="FFFF00"/>
                </a:solidFill>
              </a:rPr>
              <a:t> </a:t>
            </a:r>
            <a:r>
              <a:rPr lang="ru-RU" sz="2800" dirty="0" err="1">
                <a:solidFill>
                  <a:srgbClr val="FFFF00"/>
                </a:solidFill>
              </a:rPr>
              <a:t>Верховної</a:t>
            </a:r>
            <a:r>
              <a:rPr lang="ru-RU" sz="2800" dirty="0">
                <a:solidFill>
                  <a:srgbClr val="FFFF00"/>
                </a:solidFill>
              </a:rPr>
              <a:t> Ради СРСР </a:t>
            </a:r>
            <a:r>
              <a:rPr lang="ru-RU" sz="2800" dirty="0" err="1">
                <a:solidFill>
                  <a:srgbClr val="FFFF00"/>
                </a:solidFill>
              </a:rPr>
              <a:t>видала</a:t>
            </a:r>
            <a:r>
              <a:rPr lang="ru-RU" sz="2800" dirty="0">
                <a:solidFill>
                  <a:srgbClr val="FFFF00"/>
                </a:solidFill>
              </a:rPr>
              <a:t> Указ «Про передачу </a:t>
            </a:r>
            <a:r>
              <a:rPr lang="ru-RU" sz="2800" dirty="0" err="1">
                <a:solidFill>
                  <a:srgbClr val="FFFF00"/>
                </a:solidFill>
              </a:rPr>
              <a:t>Кримської</a:t>
            </a:r>
            <a:r>
              <a:rPr lang="ru-RU" sz="2800" dirty="0">
                <a:solidFill>
                  <a:srgbClr val="FFFF00"/>
                </a:solidFill>
              </a:rPr>
              <a:t> </a:t>
            </a:r>
            <a:r>
              <a:rPr lang="ru-RU" sz="2800" dirty="0" err="1">
                <a:solidFill>
                  <a:srgbClr val="FFFF00"/>
                </a:solidFill>
              </a:rPr>
              <a:t>області</a:t>
            </a:r>
            <a:r>
              <a:rPr lang="ru-RU" sz="2800" dirty="0">
                <a:solidFill>
                  <a:srgbClr val="FFFF00"/>
                </a:solidFill>
              </a:rPr>
              <a:t> </a:t>
            </a:r>
            <a:r>
              <a:rPr lang="ru-RU" sz="2800" dirty="0" err="1">
                <a:solidFill>
                  <a:srgbClr val="FFFF00"/>
                </a:solidFill>
              </a:rPr>
              <a:t>зі</a:t>
            </a:r>
            <a:r>
              <a:rPr lang="ru-RU" sz="2800" dirty="0">
                <a:solidFill>
                  <a:srgbClr val="FFFF00"/>
                </a:solidFill>
              </a:rPr>
              <a:t> складу РРФСР до складу УРСР». 26 </a:t>
            </a:r>
            <a:r>
              <a:rPr lang="ru-RU" sz="2800" dirty="0" err="1">
                <a:solidFill>
                  <a:srgbClr val="FFFF00"/>
                </a:solidFill>
              </a:rPr>
              <a:t>квітня</a:t>
            </a:r>
            <a:r>
              <a:rPr lang="ru-RU" sz="2800" dirty="0">
                <a:solidFill>
                  <a:srgbClr val="FFFF00"/>
                </a:solidFill>
              </a:rPr>
              <a:t> того ж року </a:t>
            </a:r>
            <a:r>
              <a:rPr lang="ru-RU" sz="2800" dirty="0" err="1">
                <a:solidFill>
                  <a:srgbClr val="FFFF00"/>
                </a:solidFill>
              </a:rPr>
              <a:t>Верховна</a:t>
            </a:r>
            <a:r>
              <a:rPr lang="ru-RU" sz="2800" dirty="0">
                <a:solidFill>
                  <a:srgbClr val="FFFF00"/>
                </a:solidFill>
              </a:rPr>
              <a:t> Рада СРСР законом «Про передачу </a:t>
            </a:r>
            <a:r>
              <a:rPr lang="ru-RU" sz="2800" dirty="0" err="1">
                <a:solidFill>
                  <a:srgbClr val="FFFF00"/>
                </a:solidFill>
              </a:rPr>
              <a:t>Кримської</a:t>
            </a:r>
            <a:r>
              <a:rPr lang="ru-RU" sz="2800" dirty="0">
                <a:solidFill>
                  <a:srgbClr val="FFFF00"/>
                </a:solidFill>
              </a:rPr>
              <a:t> </a:t>
            </a:r>
            <a:r>
              <a:rPr lang="ru-RU" sz="2800" dirty="0" err="1">
                <a:solidFill>
                  <a:srgbClr val="FFFF00"/>
                </a:solidFill>
              </a:rPr>
              <a:t>області</a:t>
            </a:r>
            <a:r>
              <a:rPr lang="ru-RU" sz="2800" dirty="0">
                <a:solidFill>
                  <a:srgbClr val="FFFF00"/>
                </a:solidFill>
              </a:rPr>
              <a:t> </a:t>
            </a:r>
            <a:r>
              <a:rPr lang="ru-RU" sz="2800" dirty="0" err="1">
                <a:solidFill>
                  <a:srgbClr val="FFFF00"/>
                </a:solidFill>
              </a:rPr>
              <a:t>зі</a:t>
            </a:r>
            <a:r>
              <a:rPr lang="ru-RU" sz="2800" dirty="0">
                <a:solidFill>
                  <a:srgbClr val="FFFF00"/>
                </a:solidFill>
              </a:rPr>
              <a:t> складу РРФСР до складу УРСР» затвердила указ </a:t>
            </a:r>
            <a:r>
              <a:rPr lang="ru-RU" sz="2800" dirty="0" err="1">
                <a:solidFill>
                  <a:srgbClr val="FFFF00"/>
                </a:solidFill>
              </a:rPr>
              <a:t>Президії</a:t>
            </a:r>
            <a:r>
              <a:rPr lang="ru-RU" sz="2800" dirty="0">
                <a:solidFill>
                  <a:srgbClr val="FFFF00"/>
                </a:solidFill>
              </a:rPr>
              <a:t> і внесла </a:t>
            </a:r>
            <a:r>
              <a:rPr lang="ru-RU" sz="2800" dirty="0" err="1">
                <a:solidFill>
                  <a:srgbClr val="FFFF00"/>
                </a:solidFill>
              </a:rPr>
              <a:t>відповідні</a:t>
            </a:r>
            <a:r>
              <a:rPr lang="ru-RU" sz="2800" dirty="0">
                <a:solidFill>
                  <a:srgbClr val="FFFF00"/>
                </a:solidFill>
              </a:rPr>
              <a:t> </a:t>
            </a:r>
            <a:r>
              <a:rPr lang="ru-RU" sz="2800" dirty="0" err="1">
                <a:solidFill>
                  <a:srgbClr val="FFFF00"/>
                </a:solidFill>
              </a:rPr>
              <a:t>зміни</a:t>
            </a:r>
            <a:r>
              <a:rPr lang="ru-RU" sz="2800" dirty="0">
                <a:solidFill>
                  <a:srgbClr val="FFFF00"/>
                </a:solidFill>
              </a:rPr>
              <a:t> до </a:t>
            </a:r>
            <a:r>
              <a:rPr lang="ru-RU" sz="2800" dirty="0" err="1">
                <a:solidFill>
                  <a:srgbClr val="FFFF00"/>
                </a:solidFill>
              </a:rPr>
              <a:t>статті</a:t>
            </a:r>
            <a:r>
              <a:rPr lang="ru-RU" sz="2800" dirty="0">
                <a:solidFill>
                  <a:srgbClr val="FFFF00"/>
                </a:solidFill>
              </a:rPr>
              <a:t> 22 і 23 </a:t>
            </a:r>
            <a:r>
              <a:rPr lang="ru-RU" sz="2800" dirty="0" err="1">
                <a:solidFill>
                  <a:srgbClr val="FFFF00"/>
                </a:solidFill>
              </a:rPr>
              <a:t>Конституції</a:t>
            </a:r>
            <a:r>
              <a:rPr lang="ru-RU" sz="2800" dirty="0">
                <a:solidFill>
                  <a:srgbClr val="FFFF00"/>
                </a:solidFill>
              </a:rPr>
              <a:t> </a:t>
            </a:r>
            <a:r>
              <a:rPr lang="ru-RU" sz="2800" dirty="0" smtClean="0">
                <a:solidFill>
                  <a:srgbClr val="FFFF00"/>
                </a:solidFill>
              </a:rPr>
              <a:t>СРСР</a:t>
            </a:r>
            <a:r>
              <a:rPr lang="ru-RU" sz="2800" dirty="0">
                <a:solidFill>
                  <a:srgbClr val="FFFF00"/>
                </a:solidFill>
              </a:rPr>
              <a:t> (</a:t>
            </a:r>
            <a:r>
              <a:rPr lang="ru-RU" sz="2800" dirty="0" err="1">
                <a:solidFill>
                  <a:srgbClr val="FFFF00"/>
                </a:solidFill>
              </a:rPr>
              <a:t>Головував</a:t>
            </a:r>
            <a:r>
              <a:rPr lang="ru-RU" sz="2800" dirty="0">
                <a:solidFill>
                  <a:srgbClr val="FFFF00"/>
                </a:solidFill>
              </a:rPr>
              <a:t> на </a:t>
            </a:r>
            <a:r>
              <a:rPr lang="ru-RU" sz="2800" dirty="0" err="1">
                <a:solidFill>
                  <a:srgbClr val="FFFF00"/>
                </a:solidFill>
              </a:rPr>
              <a:t>засіданні</a:t>
            </a:r>
            <a:r>
              <a:rPr lang="ru-RU" sz="2800" dirty="0">
                <a:solidFill>
                  <a:srgbClr val="FFFF00"/>
                </a:solidFill>
              </a:rPr>
              <a:t> про передачу </a:t>
            </a:r>
            <a:r>
              <a:rPr lang="ru-RU" sz="2800" dirty="0" err="1">
                <a:solidFill>
                  <a:srgbClr val="FFFF00"/>
                </a:solidFill>
              </a:rPr>
              <a:t>Кримської</a:t>
            </a:r>
            <a:r>
              <a:rPr lang="ru-RU" sz="2800" dirty="0">
                <a:solidFill>
                  <a:srgbClr val="FFFF00"/>
                </a:solidFill>
              </a:rPr>
              <a:t> </a:t>
            </a:r>
            <a:r>
              <a:rPr lang="ru-RU" sz="2800" dirty="0" err="1">
                <a:solidFill>
                  <a:srgbClr val="FFFF00"/>
                </a:solidFill>
              </a:rPr>
              <a:t>області</a:t>
            </a:r>
            <a:r>
              <a:rPr lang="ru-RU" sz="2800" dirty="0">
                <a:solidFill>
                  <a:srgbClr val="FFFF00"/>
                </a:solidFill>
              </a:rPr>
              <a:t> Г. М. Маленков; указ </a:t>
            </a:r>
            <a:r>
              <a:rPr lang="ru-RU" sz="2800" dirty="0" err="1">
                <a:solidFill>
                  <a:srgbClr val="FFFF00"/>
                </a:solidFill>
              </a:rPr>
              <a:t>від</a:t>
            </a:r>
            <a:r>
              <a:rPr lang="ru-RU" sz="2800" dirty="0">
                <a:solidFill>
                  <a:srgbClr val="FFFF00"/>
                </a:solidFill>
              </a:rPr>
              <a:t> 19 лютого та закон </a:t>
            </a:r>
            <a:r>
              <a:rPr lang="ru-RU" sz="2800" dirty="0" err="1">
                <a:solidFill>
                  <a:srgbClr val="FFFF00"/>
                </a:solidFill>
              </a:rPr>
              <a:t>від</a:t>
            </a:r>
            <a:r>
              <a:rPr lang="ru-RU" sz="2800" dirty="0">
                <a:solidFill>
                  <a:srgbClr val="FFFF00"/>
                </a:solidFill>
              </a:rPr>
              <a:t> 26 </a:t>
            </a:r>
            <a:r>
              <a:rPr lang="ru-RU" sz="2800" dirty="0" err="1">
                <a:solidFill>
                  <a:srgbClr val="FFFF00"/>
                </a:solidFill>
              </a:rPr>
              <a:t>квітня</a:t>
            </a:r>
            <a:r>
              <a:rPr lang="ru-RU" sz="2800" dirty="0">
                <a:solidFill>
                  <a:srgbClr val="FFFF00"/>
                </a:solidFill>
              </a:rPr>
              <a:t> </a:t>
            </a:r>
            <a:r>
              <a:rPr lang="ru-RU" sz="2800" dirty="0" err="1">
                <a:solidFill>
                  <a:srgbClr val="FFFF00"/>
                </a:solidFill>
              </a:rPr>
              <a:t>підписав</a:t>
            </a:r>
            <a:r>
              <a:rPr lang="ru-RU" sz="2800" dirty="0">
                <a:solidFill>
                  <a:srgbClr val="FFFF00"/>
                </a:solidFill>
              </a:rPr>
              <a:t> голова </a:t>
            </a:r>
            <a:r>
              <a:rPr lang="ru-RU" sz="2800" dirty="0" err="1">
                <a:solidFill>
                  <a:srgbClr val="FFFF00"/>
                </a:solidFill>
              </a:rPr>
              <a:t>Президії</a:t>
            </a:r>
            <a:r>
              <a:rPr lang="ru-RU" sz="2800" dirty="0">
                <a:solidFill>
                  <a:srgbClr val="FFFF00"/>
                </a:solidFill>
              </a:rPr>
              <a:t> </a:t>
            </a:r>
            <a:r>
              <a:rPr lang="ru-RU" sz="2800" dirty="0" err="1">
                <a:solidFill>
                  <a:srgbClr val="FFFF00"/>
                </a:solidFill>
              </a:rPr>
              <a:t>Верховної</a:t>
            </a:r>
            <a:r>
              <a:rPr lang="ru-RU" sz="2800" dirty="0">
                <a:solidFill>
                  <a:srgbClr val="FFFF00"/>
                </a:solidFill>
              </a:rPr>
              <a:t> Ради СРСР К. Є. Ворошилов).</a:t>
            </a:r>
            <a:br>
              <a:rPr lang="ru-RU" sz="2800" dirty="0">
                <a:solidFill>
                  <a:srgbClr val="FFFF00"/>
                </a:solidFill>
              </a:rPr>
            </a:br>
            <a:r>
              <a:rPr lang="ru-RU" sz="2800" dirty="0">
                <a:solidFill>
                  <a:srgbClr val="FFFF00"/>
                </a:solidFill>
              </a:rPr>
              <a:t>У </a:t>
            </a:r>
            <a:r>
              <a:rPr lang="ru-RU" sz="2800" dirty="0" err="1">
                <a:solidFill>
                  <a:srgbClr val="FFFF00"/>
                </a:solidFill>
              </a:rPr>
              <a:t>складі</a:t>
            </a:r>
            <a:r>
              <a:rPr lang="ru-RU" sz="2800" dirty="0">
                <a:solidFill>
                  <a:srgbClr val="FFFF00"/>
                </a:solidFill>
              </a:rPr>
              <a:t> </a:t>
            </a:r>
            <a:r>
              <a:rPr lang="ru-RU" sz="2800" dirty="0" err="1">
                <a:solidFill>
                  <a:srgbClr val="FFFF00"/>
                </a:solidFill>
              </a:rPr>
              <a:t>радянської</a:t>
            </a:r>
            <a:r>
              <a:rPr lang="ru-RU" sz="2800" dirty="0">
                <a:solidFill>
                  <a:srgbClr val="FFFF00"/>
                </a:solidFill>
              </a:rPr>
              <a:t> </a:t>
            </a:r>
            <a:r>
              <a:rPr lang="ru-RU" sz="2800" dirty="0" err="1">
                <a:solidFill>
                  <a:srgbClr val="FFFF00"/>
                </a:solidFill>
              </a:rPr>
              <a:t>України</a:t>
            </a:r>
            <a:r>
              <a:rPr lang="ru-RU" sz="2800" dirty="0">
                <a:solidFill>
                  <a:srgbClr val="FFFF00"/>
                </a:solidFill>
              </a:rPr>
              <a:t> </a:t>
            </a:r>
            <a:r>
              <a:rPr lang="ru-RU" sz="2800" dirty="0" err="1">
                <a:solidFill>
                  <a:srgbClr val="FFFF00"/>
                </a:solidFill>
              </a:rPr>
              <a:t>Кримська</a:t>
            </a:r>
            <a:r>
              <a:rPr lang="ru-RU" sz="2800" dirty="0">
                <a:solidFill>
                  <a:srgbClr val="FFFF00"/>
                </a:solidFill>
              </a:rPr>
              <a:t> область </a:t>
            </a:r>
            <a:r>
              <a:rPr lang="ru-RU" sz="2800" dirty="0" err="1">
                <a:solidFill>
                  <a:srgbClr val="FFFF00"/>
                </a:solidFill>
              </a:rPr>
              <a:t>перебувала</a:t>
            </a:r>
            <a:r>
              <a:rPr lang="ru-RU" sz="2800" dirty="0">
                <a:solidFill>
                  <a:srgbClr val="FFFF00"/>
                </a:solidFill>
              </a:rPr>
              <a:t> в 1954 — 1991 </a:t>
            </a:r>
            <a:r>
              <a:rPr lang="ru-RU" sz="2800" dirty="0" err="1">
                <a:solidFill>
                  <a:srgbClr val="FFFF00"/>
                </a:solidFill>
              </a:rPr>
              <a:t>рр</a:t>
            </a:r>
            <a:r>
              <a:rPr lang="ru-RU" sz="2800" dirty="0">
                <a:solidFill>
                  <a:srgbClr val="FFFF00"/>
                </a:solidFill>
              </a:rPr>
              <a:t>.., В 1991-м </a:t>
            </a:r>
            <a:r>
              <a:rPr lang="ru-RU" sz="2800" dirty="0" err="1">
                <a:solidFill>
                  <a:srgbClr val="FFFF00"/>
                </a:solidFill>
              </a:rPr>
              <a:t>була</a:t>
            </a:r>
            <a:r>
              <a:rPr lang="ru-RU" sz="2800" dirty="0">
                <a:solidFill>
                  <a:srgbClr val="FFFF00"/>
                </a:solidFill>
              </a:rPr>
              <a:t> за результатами референдуму </a:t>
            </a:r>
            <a:r>
              <a:rPr lang="ru-RU" sz="2800" dirty="0" err="1">
                <a:solidFill>
                  <a:srgbClr val="FFFF00"/>
                </a:solidFill>
              </a:rPr>
              <a:t>відновлена</a:t>
            </a:r>
            <a:r>
              <a:rPr lang="ru-RU" sz="2800" dirty="0">
                <a:solidFill>
                  <a:srgbClr val="FFFF00"/>
                </a:solidFill>
              </a:rPr>
              <a:t> ​​</a:t>
            </a:r>
            <a:r>
              <a:rPr lang="ru-RU" sz="2800" dirty="0" err="1">
                <a:solidFill>
                  <a:srgbClr val="FFFF00"/>
                </a:solidFill>
              </a:rPr>
              <a:t>Кримська</a:t>
            </a:r>
            <a:r>
              <a:rPr lang="ru-RU" sz="2800" dirty="0">
                <a:solidFill>
                  <a:srgbClr val="FFFF00"/>
                </a:solidFill>
              </a:rPr>
              <a:t> АРСР для </a:t>
            </a:r>
            <a:r>
              <a:rPr lang="ru-RU" sz="2800" dirty="0" err="1">
                <a:solidFill>
                  <a:srgbClr val="FFFF00"/>
                </a:solidFill>
              </a:rPr>
              <a:t>входження</a:t>
            </a:r>
            <a:r>
              <a:rPr lang="ru-RU" sz="2800" dirty="0">
                <a:solidFill>
                  <a:srgbClr val="FFFF00"/>
                </a:solidFill>
              </a:rPr>
              <a:t> в СНД (по новому Союзному договору), в 1992-м </a:t>
            </a:r>
            <a:r>
              <a:rPr lang="ru-RU" sz="2800" dirty="0" err="1">
                <a:solidFill>
                  <a:srgbClr val="FFFF00"/>
                </a:solidFill>
              </a:rPr>
              <a:t>автономія</a:t>
            </a:r>
            <a:r>
              <a:rPr lang="ru-RU" sz="2800" dirty="0">
                <a:solidFill>
                  <a:srgbClr val="FFFF00"/>
                </a:solidFill>
              </a:rPr>
              <a:t> </a:t>
            </a:r>
            <a:r>
              <a:rPr lang="ru-RU" sz="2800" dirty="0" err="1">
                <a:solidFill>
                  <a:srgbClr val="FFFF00"/>
                </a:solidFill>
              </a:rPr>
              <a:t>підписала</a:t>
            </a:r>
            <a:r>
              <a:rPr lang="ru-RU" sz="2800" dirty="0">
                <a:solidFill>
                  <a:srgbClr val="FFFF00"/>
                </a:solidFill>
              </a:rPr>
              <a:t> </a:t>
            </a:r>
            <a:r>
              <a:rPr lang="ru-RU" sz="2800" dirty="0" err="1">
                <a:solidFill>
                  <a:srgbClr val="FFFF00"/>
                </a:solidFill>
              </a:rPr>
              <a:t>договір</a:t>
            </a:r>
            <a:r>
              <a:rPr lang="ru-RU" sz="2800" dirty="0">
                <a:solidFill>
                  <a:srgbClr val="FFFF00"/>
                </a:solidFill>
              </a:rPr>
              <a:t> з </a:t>
            </a:r>
            <a:r>
              <a:rPr lang="ru-RU" sz="2800" dirty="0" err="1">
                <a:solidFill>
                  <a:srgbClr val="FFFF00"/>
                </a:solidFill>
              </a:rPr>
              <a:t>Україною</a:t>
            </a:r>
            <a:endParaRPr lang="ru-RU" sz="2800" dirty="0">
              <a:solidFill>
                <a:srgbClr val="FFFF00"/>
              </a:solidFill>
            </a:endParaRPr>
          </a:p>
        </p:txBody>
      </p:sp>
    </p:spTree>
    <p:extLst>
      <p:ext uri="{BB962C8B-B14F-4D97-AF65-F5344CB8AC3E}">
        <p14:creationId xmlns:p14="http://schemas.microsoft.com/office/powerpoint/2010/main" val="1400702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Законість</a:t>
            </a:r>
            <a:r>
              <a:rPr lang="uk-UA" dirty="0" smtClean="0"/>
              <a:t> Рішення</a:t>
            </a:r>
            <a:endParaRPr lang="ru-RU" dirty="0"/>
          </a:p>
        </p:txBody>
      </p:sp>
      <p:sp>
        <p:nvSpPr>
          <p:cNvPr id="3" name="Объект 2"/>
          <p:cNvSpPr>
            <a:spLocks noGrp="1"/>
          </p:cNvSpPr>
          <p:nvPr>
            <p:ph idx="1"/>
          </p:nvPr>
        </p:nvSpPr>
        <p:spPr>
          <a:xfrm>
            <a:off x="423081" y="2556932"/>
            <a:ext cx="11218460" cy="4301068"/>
          </a:xfrm>
        </p:spPr>
        <p:txBody>
          <a:bodyPr>
            <a:normAutofit/>
          </a:bodyPr>
          <a:lstStyle/>
          <a:p>
            <a:r>
              <a:rPr lang="ru-RU" b="1" dirty="0">
                <a:solidFill>
                  <a:schemeClr val="tx1"/>
                </a:solidFill>
              </a:rPr>
              <a:t>В </a:t>
            </a:r>
            <a:r>
              <a:rPr lang="ru-RU" b="1" dirty="0" err="1">
                <a:solidFill>
                  <a:schemeClr val="tx1"/>
                </a:solidFill>
              </a:rPr>
              <a:t>російських</a:t>
            </a:r>
            <a:r>
              <a:rPr lang="ru-RU" b="1" dirty="0">
                <a:solidFill>
                  <a:schemeClr val="tx1"/>
                </a:solidFill>
              </a:rPr>
              <a:t> </a:t>
            </a:r>
            <a:r>
              <a:rPr lang="ru-RU" b="1" dirty="0" err="1">
                <a:solidFill>
                  <a:schemeClr val="tx1"/>
                </a:solidFill>
              </a:rPr>
              <a:t>джерелах</a:t>
            </a:r>
            <a:r>
              <a:rPr lang="ru-RU" b="1" dirty="0">
                <a:solidFill>
                  <a:schemeClr val="tx1"/>
                </a:solidFill>
              </a:rPr>
              <a:t> </a:t>
            </a:r>
            <a:r>
              <a:rPr lang="ru-RU" b="1" dirty="0" err="1">
                <a:solidFill>
                  <a:schemeClr val="tx1"/>
                </a:solidFill>
              </a:rPr>
              <a:t>набула</a:t>
            </a:r>
            <a:r>
              <a:rPr lang="ru-RU" b="1" dirty="0">
                <a:solidFill>
                  <a:schemeClr val="tx1"/>
                </a:solidFill>
              </a:rPr>
              <a:t> </a:t>
            </a:r>
            <a:r>
              <a:rPr lang="ru-RU" b="1" dirty="0" err="1">
                <a:solidFill>
                  <a:schemeClr val="tx1"/>
                </a:solidFill>
              </a:rPr>
              <a:t>значного</a:t>
            </a:r>
            <a:r>
              <a:rPr lang="ru-RU" b="1" dirty="0">
                <a:solidFill>
                  <a:schemeClr val="tx1"/>
                </a:solidFill>
              </a:rPr>
              <a:t> </a:t>
            </a:r>
            <a:r>
              <a:rPr lang="ru-RU" b="1" dirty="0" err="1">
                <a:solidFill>
                  <a:schemeClr val="tx1"/>
                </a:solidFill>
              </a:rPr>
              <a:t>поширення</a:t>
            </a:r>
            <a:r>
              <a:rPr lang="ru-RU" b="1" dirty="0">
                <a:solidFill>
                  <a:schemeClr val="tx1"/>
                </a:solidFill>
              </a:rPr>
              <a:t> думка про те, </a:t>
            </a:r>
            <a:r>
              <a:rPr lang="ru-RU" b="1" dirty="0" err="1">
                <a:solidFill>
                  <a:schemeClr val="tx1"/>
                </a:solidFill>
              </a:rPr>
              <a:t>що</a:t>
            </a:r>
            <a:r>
              <a:rPr lang="ru-RU" b="1" dirty="0">
                <a:solidFill>
                  <a:schemeClr val="tx1"/>
                </a:solidFill>
              </a:rPr>
              <a:t> </a:t>
            </a:r>
            <a:r>
              <a:rPr lang="ru-RU" b="1" dirty="0" err="1">
                <a:solidFill>
                  <a:schemeClr val="tx1"/>
                </a:solidFill>
              </a:rPr>
              <a:t>приєднання</a:t>
            </a:r>
            <a:r>
              <a:rPr lang="ru-RU" b="1" dirty="0">
                <a:solidFill>
                  <a:schemeClr val="tx1"/>
                </a:solidFill>
              </a:rPr>
              <a:t> </a:t>
            </a:r>
            <a:r>
              <a:rPr lang="ru-RU" b="1" dirty="0" err="1">
                <a:solidFill>
                  <a:schemeClr val="tx1"/>
                </a:solidFill>
              </a:rPr>
              <a:t>Криму</a:t>
            </a:r>
            <a:r>
              <a:rPr lang="ru-RU" b="1" dirty="0">
                <a:solidFill>
                  <a:schemeClr val="tx1"/>
                </a:solidFill>
              </a:rPr>
              <a:t> до </a:t>
            </a:r>
            <a:r>
              <a:rPr lang="ru-RU" b="1" dirty="0" err="1">
                <a:solidFill>
                  <a:schemeClr val="tx1"/>
                </a:solidFill>
              </a:rPr>
              <a:t>України</a:t>
            </a:r>
            <a:r>
              <a:rPr lang="ru-RU" b="1" dirty="0">
                <a:solidFill>
                  <a:schemeClr val="tx1"/>
                </a:solidFill>
              </a:rPr>
              <a:t> </a:t>
            </a:r>
            <a:r>
              <a:rPr lang="ru-RU" b="1" dirty="0" err="1">
                <a:solidFill>
                  <a:schemeClr val="tx1"/>
                </a:solidFill>
              </a:rPr>
              <a:t>було</a:t>
            </a:r>
            <a:r>
              <a:rPr lang="ru-RU" b="1" dirty="0">
                <a:solidFill>
                  <a:schemeClr val="tx1"/>
                </a:solidFill>
              </a:rPr>
              <a:t> </a:t>
            </a:r>
            <a:r>
              <a:rPr lang="ru-RU" b="1" dirty="0" err="1">
                <a:solidFill>
                  <a:schemeClr val="tx1"/>
                </a:solidFill>
              </a:rPr>
              <a:t>нелегітинмим</a:t>
            </a:r>
            <a:r>
              <a:rPr lang="ru-RU" b="1" dirty="0">
                <a:solidFill>
                  <a:schemeClr val="tx1"/>
                </a:solidFill>
              </a:rPr>
              <a:t> з точки </a:t>
            </a:r>
            <a:r>
              <a:rPr lang="ru-RU" b="1" dirty="0" err="1">
                <a:solidFill>
                  <a:schemeClr val="tx1"/>
                </a:solidFill>
              </a:rPr>
              <a:t>зору</a:t>
            </a:r>
            <a:r>
              <a:rPr lang="ru-RU" b="1" dirty="0">
                <a:solidFill>
                  <a:schemeClr val="tx1"/>
                </a:solidFill>
              </a:rPr>
              <a:t> </a:t>
            </a:r>
            <a:r>
              <a:rPr lang="ru-RU" b="1" dirty="0" err="1">
                <a:solidFill>
                  <a:schemeClr val="tx1"/>
                </a:solidFill>
              </a:rPr>
              <a:t>радянського</a:t>
            </a:r>
            <a:r>
              <a:rPr lang="ru-RU" b="1" dirty="0">
                <a:solidFill>
                  <a:schemeClr val="tx1"/>
                </a:solidFill>
              </a:rPr>
              <a:t> </a:t>
            </a:r>
            <a:r>
              <a:rPr lang="ru-RU" b="1" dirty="0" err="1" smtClean="0">
                <a:solidFill>
                  <a:schemeClr val="tx1"/>
                </a:solidFill>
              </a:rPr>
              <a:t>законодавства</a:t>
            </a:r>
            <a:r>
              <a:rPr lang="ru-RU" b="1" dirty="0" smtClean="0">
                <a:solidFill>
                  <a:schemeClr val="tx1"/>
                </a:solidFill>
              </a:rPr>
              <a:t>. </a:t>
            </a:r>
            <a:r>
              <a:rPr lang="ru-RU" b="1" dirty="0" err="1">
                <a:solidFill>
                  <a:schemeClr val="tx1"/>
                </a:solidFill>
              </a:rPr>
              <a:t>Зокрема</a:t>
            </a:r>
            <a:r>
              <a:rPr lang="ru-RU" b="1" dirty="0">
                <a:solidFill>
                  <a:schemeClr val="tx1"/>
                </a:solidFill>
              </a:rPr>
              <a:t> </a:t>
            </a:r>
            <a:r>
              <a:rPr lang="ru-RU" b="1" dirty="0" err="1">
                <a:solidFill>
                  <a:schemeClr val="tx1"/>
                </a:solidFill>
              </a:rPr>
              <a:t>відмічається</a:t>
            </a:r>
            <a:r>
              <a:rPr lang="ru-RU" b="1" dirty="0">
                <a:solidFill>
                  <a:schemeClr val="tx1"/>
                </a:solidFill>
              </a:rPr>
              <a:t>, </a:t>
            </a:r>
            <a:r>
              <a:rPr lang="ru-RU" b="1" dirty="0" err="1">
                <a:solidFill>
                  <a:schemeClr val="tx1"/>
                </a:solidFill>
              </a:rPr>
              <a:t>що</a:t>
            </a:r>
            <a:r>
              <a:rPr lang="ru-RU" b="1" dirty="0">
                <a:solidFill>
                  <a:schemeClr val="tx1"/>
                </a:solidFill>
              </a:rPr>
              <a:t> </a:t>
            </a:r>
            <a:r>
              <a:rPr lang="ru-RU" b="1" dirty="0" err="1">
                <a:solidFill>
                  <a:schemeClr val="tx1"/>
                </a:solidFill>
              </a:rPr>
              <a:t>згідно</a:t>
            </a:r>
            <a:r>
              <a:rPr lang="ru-RU" b="1" dirty="0">
                <a:solidFill>
                  <a:schemeClr val="tx1"/>
                </a:solidFill>
              </a:rPr>
              <a:t> </a:t>
            </a:r>
            <a:r>
              <a:rPr lang="ru-RU" b="1" dirty="0" err="1">
                <a:solidFill>
                  <a:schemeClr val="tx1"/>
                </a:solidFill>
              </a:rPr>
              <a:t>зі</a:t>
            </a:r>
            <a:r>
              <a:rPr lang="ru-RU" b="1" dirty="0">
                <a:solidFill>
                  <a:schemeClr val="tx1"/>
                </a:solidFill>
              </a:rPr>
              <a:t> </a:t>
            </a:r>
            <a:r>
              <a:rPr lang="ru-RU" b="1" dirty="0" err="1">
                <a:solidFill>
                  <a:schemeClr val="tx1"/>
                </a:solidFill>
              </a:rPr>
              <a:t>статтею</a:t>
            </a:r>
            <a:r>
              <a:rPr lang="ru-RU" b="1" dirty="0">
                <a:solidFill>
                  <a:schemeClr val="tx1"/>
                </a:solidFill>
              </a:rPr>
              <a:t> 18 </a:t>
            </a:r>
            <a:r>
              <a:rPr lang="ru-RU" b="1" dirty="0" err="1">
                <a:solidFill>
                  <a:schemeClr val="tx1"/>
                </a:solidFill>
              </a:rPr>
              <a:t>Конституції</a:t>
            </a:r>
            <a:r>
              <a:rPr lang="ru-RU" b="1" dirty="0">
                <a:solidFill>
                  <a:schemeClr val="tx1"/>
                </a:solidFill>
              </a:rPr>
              <a:t> СРСР, </a:t>
            </a:r>
            <a:r>
              <a:rPr lang="ru-RU" b="1" dirty="0" err="1">
                <a:solidFill>
                  <a:schemeClr val="tx1"/>
                </a:solidFill>
              </a:rPr>
              <a:t>що</a:t>
            </a:r>
            <a:r>
              <a:rPr lang="ru-RU" b="1" dirty="0">
                <a:solidFill>
                  <a:schemeClr val="tx1"/>
                </a:solidFill>
              </a:rPr>
              <a:t> </a:t>
            </a:r>
            <a:r>
              <a:rPr lang="ru-RU" b="1" dirty="0" err="1">
                <a:solidFill>
                  <a:schemeClr val="tx1"/>
                </a:solidFill>
              </a:rPr>
              <a:t>діяла</a:t>
            </a:r>
            <a:r>
              <a:rPr lang="ru-RU" b="1" dirty="0">
                <a:solidFill>
                  <a:schemeClr val="tx1"/>
                </a:solidFill>
              </a:rPr>
              <a:t> станом на 1954 </a:t>
            </a:r>
            <a:r>
              <a:rPr lang="ru-RU" b="1" dirty="0" err="1">
                <a:solidFill>
                  <a:schemeClr val="tx1"/>
                </a:solidFill>
              </a:rPr>
              <a:t>рік</a:t>
            </a:r>
            <a:r>
              <a:rPr lang="ru-RU" b="1" dirty="0">
                <a:solidFill>
                  <a:schemeClr val="tx1"/>
                </a:solidFill>
              </a:rPr>
              <a:t>, </a:t>
            </a:r>
            <a:r>
              <a:rPr lang="ru-RU" b="1" dirty="0" err="1">
                <a:solidFill>
                  <a:schemeClr val="tx1"/>
                </a:solidFill>
              </a:rPr>
              <a:t>територія</a:t>
            </a:r>
            <a:r>
              <a:rPr lang="ru-RU" b="1" dirty="0">
                <a:solidFill>
                  <a:schemeClr val="tx1"/>
                </a:solidFill>
              </a:rPr>
              <a:t> </a:t>
            </a:r>
            <a:r>
              <a:rPr lang="ru-RU" b="1" dirty="0" err="1">
                <a:solidFill>
                  <a:schemeClr val="tx1"/>
                </a:solidFill>
              </a:rPr>
              <a:t>республік</a:t>
            </a:r>
            <a:r>
              <a:rPr lang="ru-RU" b="1" dirty="0">
                <a:solidFill>
                  <a:schemeClr val="tx1"/>
                </a:solidFill>
              </a:rPr>
              <a:t> не могла бути </a:t>
            </a:r>
            <a:r>
              <a:rPr lang="ru-RU" b="1" dirty="0" err="1">
                <a:solidFill>
                  <a:schemeClr val="tx1"/>
                </a:solidFill>
              </a:rPr>
              <a:t>змінена</a:t>
            </a:r>
            <a:r>
              <a:rPr lang="ru-RU" b="1" dirty="0">
                <a:solidFill>
                  <a:schemeClr val="tx1"/>
                </a:solidFill>
              </a:rPr>
              <a:t> без </a:t>
            </a:r>
            <a:r>
              <a:rPr lang="ru-RU" b="1" dirty="0" err="1">
                <a:solidFill>
                  <a:schemeClr val="tx1"/>
                </a:solidFill>
              </a:rPr>
              <a:t>їх</a:t>
            </a:r>
            <a:r>
              <a:rPr lang="ru-RU" b="1" dirty="0">
                <a:solidFill>
                  <a:schemeClr val="tx1"/>
                </a:solidFill>
              </a:rPr>
              <a:t> </a:t>
            </a:r>
            <a:r>
              <a:rPr lang="ru-RU" b="1" dirty="0" err="1">
                <a:solidFill>
                  <a:schemeClr val="tx1"/>
                </a:solidFill>
              </a:rPr>
              <a:t>згоди</a:t>
            </a:r>
            <a:r>
              <a:rPr lang="ru-RU" b="1" dirty="0">
                <a:solidFill>
                  <a:schemeClr val="tx1"/>
                </a:solidFill>
              </a:rPr>
              <a:t>. </a:t>
            </a:r>
            <a:r>
              <a:rPr lang="ru-RU" b="1" dirty="0" err="1">
                <a:solidFill>
                  <a:schemeClr val="tx1"/>
                </a:solidFill>
              </a:rPr>
              <a:t>Хоча</a:t>
            </a:r>
            <a:r>
              <a:rPr lang="ru-RU" b="1" dirty="0">
                <a:solidFill>
                  <a:schemeClr val="tx1"/>
                </a:solidFill>
              </a:rPr>
              <a:t> </a:t>
            </a:r>
            <a:r>
              <a:rPr lang="ru-RU" b="1" dirty="0" err="1">
                <a:solidFill>
                  <a:schemeClr val="tx1"/>
                </a:solidFill>
              </a:rPr>
              <a:t>такі</a:t>
            </a:r>
            <a:r>
              <a:rPr lang="ru-RU" b="1" dirty="0">
                <a:solidFill>
                  <a:schemeClr val="tx1"/>
                </a:solidFill>
              </a:rPr>
              <a:t> </a:t>
            </a:r>
            <a:r>
              <a:rPr lang="ru-RU" b="1" dirty="0" err="1">
                <a:solidFill>
                  <a:schemeClr val="tx1"/>
                </a:solidFill>
              </a:rPr>
              <a:t>згоди</a:t>
            </a:r>
            <a:r>
              <a:rPr lang="ru-RU" b="1" dirty="0">
                <a:solidFill>
                  <a:schemeClr val="tx1"/>
                </a:solidFill>
              </a:rPr>
              <a:t> й </a:t>
            </a:r>
            <a:r>
              <a:rPr lang="ru-RU" b="1" dirty="0" err="1">
                <a:solidFill>
                  <a:schemeClr val="tx1"/>
                </a:solidFill>
              </a:rPr>
              <a:t>були</a:t>
            </a:r>
            <a:r>
              <a:rPr lang="ru-RU" b="1" dirty="0">
                <a:solidFill>
                  <a:schemeClr val="tx1"/>
                </a:solidFill>
              </a:rPr>
              <a:t> </a:t>
            </a:r>
            <a:r>
              <a:rPr lang="ru-RU" b="1" dirty="0" err="1">
                <a:solidFill>
                  <a:schemeClr val="tx1"/>
                </a:solidFill>
              </a:rPr>
              <a:t>оформлені</a:t>
            </a:r>
            <a:r>
              <a:rPr lang="ru-RU" b="1" dirty="0">
                <a:solidFill>
                  <a:schemeClr val="tx1"/>
                </a:solidFill>
              </a:rPr>
              <a:t> з боку </a:t>
            </a:r>
            <a:r>
              <a:rPr lang="ru-RU" b="1" dirty="0" err="1">
                <a:solidFill>
                  <a:schemeClr val="tx1"/>
                </a:solidFill>
              </a:rPr>
              <a:t>обох</a:t>
            </a:r>
            <a:r>
              <a:rPr lang="ru-RU" b="1" dirty="0">
                <a:solidFill>
                  <a:schemeClr val="tx1"/>
                </a:solidFill>
              </a:rPr>
              <a:t> </a:t>
            </a:r>
            <a:r>
              <a:rPr lang="ru-RU" b="1" dirty="0" err="1">
                <a:solidFill>
                  <a:schemeClr val="tx1"/>
                </a:solidFill>
              </a:rPr>
              <a:t>республік</a:t>
            </a:r>
            <a:r>
              <a:rPr lang="ru-RU" b="1" dirty="0">
                <a:solidFill>
                  <a:schemeClr val="tx1"/>
                </a:solidFill>
              </a:rPr>
              <a:t> у </a:t>
            </a:r>
            <a:r>
              <a:rPr lang="ru-RU" b="1" dirty="0" err="1">
                <a:solidFill>
                  <a:schemeClr val="tx1"/>
                </a:solidFill>
              </a:rPr>
              <a:t>вигляді</a:t>
            </a:r>
            <a:r>
              <a:rPr lang="ru-RU" b="1" dirty="0">
                <a:solidFill>
                  <a:schemeClr val="tx1"/>
                </a:solidFill>
              </a:rPr>
              <a:t> постанов </a:t>
            </a:r>
            <a:r>
              <a:rPr lang="ru-RU" b="1" dirty="0" err="1">
                <a:solidFill>
                  <a:schemeClr val="tx1"/>
                </a:solidFill>
              </a:rPr>
              <a:t>Президій</a:t>
            </a:r>
            <a:r>
              <a:rPr lang="ru-RU" b="1" dirty="0">
                <a:solidFill>
                  <a:schemeClr val="tx1"/>
                </a:solidFill>
              </a:rPr>
              <a:t> </a:t>
            </a:r>
            <a:r>
              <a:rPr lang="ru-RU" b="1" dirty="0" err="1">
                <a:solidFill>
                  <a:schemeClr val="tx1"/>
                </a:solidFill>
              </a:rPr>
              <a:t>їх</a:t>
            </a:r>
            <a:r>
              <a:rPr lang="ru-RU" b="1" dirty="0">
                <a:solidFill>
                  <a:schemeClr val="tx1"/>
                </a:solidFill>
              </a:rPr>
              <a:t> </a:t>
            </a:r>
            <a:r>
              <a:rPr lang="ru-RU" b="1" dirty="0" err="1">
                <a:solidFill>
                  <a:schemeClr val="tx1"/>
                </a:solidFill>
              </a:rPr>
              <a:t>Верховних</a:t>
            </a:r>
            <a:r>
              <a:rPr lang="ru-RU" b="1" dirty="0">
                <a:solidFill>
                  <a:schemeClr val="tx1"/>
                </a:solidFill>
              </a:rPr>
              <a:t> Рад, </a:t>
            </a:r>
            <a:r>
              <a:rPr lang="ru-RU" b="1" dirty="0" err="1">
                <a:solidFill>
                  <a:schemeClr val="tx1"/>
                </a:solidFill>
              </a:rPr>
              <a:t>однак</a:t>
            </a:r>
            <a:r>
              <a:rPr lang="ru-RU" b="1" dirty="0">
                <a:solidFill>
                  <a:schemeClr val="tx1"/>
                </a:solidFill>
              </a:rPr>
              <a:t> </a:t>
            </a:r>
            <a:r>
              <a:rPr lang="ru-RU" b="1" dirty="0" err="1">
                <a:solidFill>
                  <a:schemeClr val="tx1"/>
                </a:solidFill>
              </a:rPr>
              <a:t>згідно</a:t>
            </a:r>
            <a:r>
              <a:rPr lang="ru-RU" b="1" dirty="0">
                <a:solidFill>
                  <a:schemeClr val="tx1"/>
                </a:solidFill>
              </a:rPr>
              <a:t> </a:t>
            </a:r>
            <a:r>
              <a:rPr lang="ru-RU" b="1" dirty="0" err="1">
                <a:solidFill>
                  <a:schemeClr val="tx1"/>
                </a:solidFill>
              </a:rPr>
              <a:t>статті</a:t>
            </a:r>
            <a:r>
              <a:rPr lang="ru-RU" b="1" dirty="0">
                <a:solidFill>
                  <a:schemeClr val="tx1"/>
                </a:solidFill>
              </a:rPr>
              <a:t> 33 </a:t>
            </a:r>
            <a:r>
              <a:rPr lang="ru-RU" b="1" dirty="0" err="1">
                <a:solidFill>
                  <a:schemeClr val="tx1"/>
                </a:solidFill>
              </a:rPr>
              <a:t>Конституції</a:t>
            </a:r>
            <a:r>
              <a:rPr lang="ru-RU" b="1" dirty="0">
                <a:solidFill>
                  <a:schemeClr val="tx1"/>
                </a:solidFill>
              </a:rPr>
              <a:t> РРФСР, </a:t>
            </a:r>
            <a:r>
              <a:rPr lang="ru-RU" b="1" dirty="0" err="1">
                <a:solidFill>
                  <a:schemeClr val="tx1"/>
                </a:solidFill>
              </a:rPr>
              <a:t>що</a:t>
            </a:r>
            <a:r>
              <a:rPr lang="ru-RU" b="1" dirty="0">
                <a:solidFill>
                  <a:schemeClr val="tx1"/>
                </a:solidFill>
              </a:rPr>
              <a:t> </a:t>
            </a:r>
            <a:r>
              <a:rPr lang="ru-RU" b="1" dirty="0" err="1">
                <a:solidFill>
                  <a:schemeClr val="tx1"/>
                </a:solidFill>
              </a:rPr>
              <a:t>містила</a:t>
            </a:r>
            <a:r>
              <a:rPr lang="ru-RU" b="1" dirty="0">
                <a:solidFill>
                  <a:schemeClr val="tx1"/>
                </a:solidFill>
              </a:rPr>
              <a:t> </a:t>
            </a:r>
            <a:r>
              <a:rPr lang="ru-RU" b="1" dirty="0" err="1">
                <a:solidFill>
                  <a:schemeClr val="tx1"/>
                </a:solidFill>
              </a:rPr>
              <a:t>перелік</a:t>
            </a:r>
            <a:r>
              <a:rPr lang="ru-RU" b="1" dirty="0">
                <a:solidFill>
                  <a:schemeClr val="tx1"/>
                </a:solidFill>
              </a:rPr>
              <a:t> </a:t>
            </a:r>
            <a:r>
              <a:rPr lang="ru-RU" b="1" dirty="0" err="1">
                <a:solidFill>
                  <a:schemeClr val="tx1"/>
                </a:solidFill>
              </a:rPr>
              <a:t>повноважень</a:t>
            </a:r>
            <a:r>
              <a:rPr lang="ru-RU" b="1" dirty="0">
                <a:solidFill>
                  <a:schemeClr val="tx1"/>
                </a:solidFill>
              </a:rPr>
              <a:t> </a:t>
            </a:r>
            <a:r>
              <a:rPr lang="ru-RU" b="1" dirty="0" err="1">
                <a:solidFill>
                  <a:schemeClr val="tx1"/>
                </a:solidFill>
              </a:rPr>
              <a:t>Президії</a:t>
            </a:r>
            <a:r>
              <a:rPr lang="ru-RU" b="1" dirty="0">
                <a:solidFill>
                  <a:schemeClr val="tx1"/>
                </a:solidFill>
              </a:rPr>
              <a:t> </a:t>
            </a:r>
            <a:r>
              <a:rPr lang="ru-RU" b="1" dirty="0" err="1">
                <a:solidFill>
                  <a:schemeClr val="tx1"/>
                </a:solidFill>
              </a:rPr>
              <a:t>Верховної</a:t>
            </a:r>
            <a:r>
              <a:rPr lang="ru-RU" b="1" dirty="0">
                <a:solidFill>
                  <a:schemeClr val="tx1"/>
                </a:solidFill>
              </a:rPr>
              <a:t> Ради РРФСР, </a:t>
            </a:r>
            <a:r>
              <a:rPr lang="ru-RU" b="1" dirty="0" err="1">
                <a:solidFill>
                  <a:schemeClr val="tx1"/>
                </a:solidFill>
              </a:rPr>
              <a:t>остання</a:t>
            </a:r>
            <a:r>
              <a:rPr lang="ru-RU" b="1" dirty="0">
                <a:solidFill>
                  <a:schemeClr val="tx1"/>
                </a:solidFill>
              </a:rPr>
              <a:t> </a:t>
            </a:r>
            <a:r>
              <a:rPr lang="ru-RU" b="1" dirty="0" err="1">
                <a:solidFill>
                  <a:schemeClr val="tx1"/>
                </a:solidFill>
              </a:rPr>
              <a:t>повноважень</a:t>
            </a:r>
            <a:r>
              <a:rPr lang="ru-RU" b="1" dirty="0">
                <a:solidFill>
                  <a:schemeClr val="tx1"/>
                </a:solidFill>
              </a:rPr>
              <a:t> на </a:t>
            </a:r>
            <a:r>
              <a:rPr lang="ru-RU" b="1" dirty="0" err="1">
                <a:solidFill>
                  <a:schemeClr val="tx1"/>
                </a:solidFill>
              </a:rPr>
              <a:t>прийняття</a:t>
            </a:r>
            <a:r>
              <a:rPr lang="ru-RU" b="1" dirty="0">
                <a:solidFill>
                  <a:schemeClr val="tx1"/>
                </a:solidFill>
              </a:rPr>
              <a:t> </a:t>
            </a:r>
            <a:r>
              <a:rPr lang="ru-RU" b="1" dirty="0" err="1">
                <a:solidFill>
                  <a:schemeClr val="tx1"/>
                </a:solidFill>
              </a:rPr>
              <a:t>рішень</a:t>
            </a:r>
            <a:r>
              <a:rPr lang="ru-RU" b="1" dirty="0">
                <a:solidFill>
                  <a:schemeClr val="tx1"/>
                </a:solidFill>
              </a:rPr>
              <a:t> </a:t>
            </a:r>
            <a:r>
              <a:rPr lang="ru-RU" b="1" dirty="0" err="1">
                <a:solidFill>
                  <a:schemeClr val="tx1"/>
                </a:solidFill>
              </a:rPr>
              <a:t>щодо</a:t>
            </a:r>
            <a:r>
              <a:rPr lang="ru-RU" b="1" dirty="0">
                <a:solidFill>
                  <a:schemeClr val="tx1"/>
                </a:solidFill>
              </a:rPr>
              <a:t> </a:t>
            </a:r>
            <a:r>
              <a:rPr lang="ru-RU" b="1" dirty="0" err="1">
                <a:solidFill>
                  <a:schemeClr val="tx1"/>
                </a:solidFill>
              </a:rPr>
              <a:t>зміни</a:t>
            </a:r>
            <a:r>
              <a:rPr lang="ru-RU" b="1" dirty="0">
                <a:solidFill>
                  <a:schemeClr val="tx1"/>
                </a:solidFill>
              </a:rPr>
              <a:t> меж РРФСР не </a:t>
            </a:r>
            <a:r>
              <a:rPr lang="ru-RU" b="1" dirty="0" smtClean="0">
                <a:solidFill>
                  <a:schemeClr val="tx1"/>
                </a:solidFill>
              </a:rPr>
              <a:t>мала; </a:t>
            </a:r>
            <a:r>
              <a:rPr lang="ru-RU" b="1" dirty="0" err="1">
                <a:solidFill>
                  <a:schemeClr val="tx1"/>
                </a:solidFill>
              </a:rPr>
              <a:t>відповідно</a:t>
            </a:r>
            <a:r>
              <a:rPr lang="ru-RU" b="1" dirty="0">
                <a:solidFill>
                  <a:schemeClr val="tx1"/>
                </a:solidFill>
              </a:rPr>
              <a:t> до статей 14, 31 це </a:t>
            </a:r>
            <a:r>
              <a:rPr lang="ru-RU" b="1" dirty="0" err="1">
                <a:solidFill>
                  <a:schemeClr val="tx1"/>
                </a:solidFill>
              </a:rPr>
              <a:t>питання</a:t>
            </a:r>
            <a:r>
              <a:rPr lang="ru-RU" b="1" dirty="0">
                <a:solidFill>
                  <a:schemeClr val="tx1"/>
                </a:solidFill>
              </a:rPr>
              <a:t> </a:t>
            </a:r>
            <a:r>
              <a:rPr lang="ru-RU" b="1" dirty="0" err="1">
                <a:solidFill>
                  <a:schemeClr val="tx1"/>
                </a:solidFill>
              </a:rPr>
              <a:t>перебувало</a:t>
            </a:r>
            <a:r>
              <a:rPr lang="ru-RU" b="1" dirty="0">
                <a:solidFill>
                  <a:schemeClr val="tx1"/>
                </a:solidFill>
              </a:rPr>
              <a:t> у </a:t>
            </a:r>
            <a:r>
              <a:rPr lang="ru-RU" b="1" dirty="0" err="1">
                <a:solidFill>
                  <a:schemeClr val="tx1"/>
                </a:solidFill>
              </a:rPr>
              <a:t>віданні</a:t>
            </a:r>
            <a:r>
              <a:rPr lang="ru-RU" b="1" dirty="0">
                <a:solidFill>
                  <a:schemeClr val="tx1"/>
                </a:solidFill>
              </a:rPr>
              <a:t> </a:t>
            </a:r>
            <a:r>
              <a:rPr lang="ru-RU" b="1" dirty="0" err="1">
                <a:solidFill>
                  <a:schemeClr val="tx1"/>
                </a:solidFill>
              </a:rPr>
              <a:t>Верховної</a:t>
            </a:r>
            <a:r>
              <a:rPr lang="ru-RU" b="1" dirty="0">
                <a:solidFill>
                  <a:schemeClr val="tx1"/>
                </a:solidFill>
              </a:rPr>
              <a:t> </a:t>
            </a:r>
            <a:r>
              <a:rPr lang="ru-RU" b="1" dirty="0" smtClean="0">
                <a:solidFill>
                  <a:schemeClr val="tx1"/>
                </a:solidFill>
              </a:rPr>
              <a:t>Ради.</a:t>
            </a:r>
            <a:endParaRPr lang="ru-RU" b="1" dirty="0">
              <a:solidFill>
                <a:schemeClr val="tx1"/>
              </a:solidFill>
            </a:endParaRPr>
          </a:p>
          <a:p>
            <a:endParaRPr lang="ru-RU" dirty="0"/>
          </a:p>
        </p:txBody>
      </p:sp>
    </p:spTree>
    <p:extLst>
      <p:ext uri="{BB962C8B-B14F-4D97-AF65-F5344CB8AC3E}">
        <p14:creationId xmlns:p14="http://schemas.microsoft.com/office/powerpoint/2010/main" val="193381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6979" y="0"/>
            <a:ext cx="10699846" cy="6858000"/>
          </a:xfrm>
        </p:spPr>
        <p:txBody>
          <a:bodyPr>
            <a:noAutofit/>
          </a:bodyPr>
          <a:lstStyle/>
          <a:p>
            <a:r>
              <a:rPr lang="ru-RU" sz="3200" b="1" dirty="0">
                <a:solidFill>
                  <a:schemeClr val="tx1"/>
                </a:solidFill>
              </a:rPr>
              <a:t>В той же час </a:t>
            </a:r>
            <a:r>
              <a:rPr lang="ru-RU" sz="3200" b="1" dirty="0" err="1">
                <a:solidFill>
                  <a:schemeClr val="tx1"/>
                </a:solidFill>
              </a:rPr>
              <a:t>дослідники</a:t>
            </a:r>
            <a:r>
              <a:rPr lang="ru-RU" sz="3200" b="1" dirty="0">
                <a:solidFill>
                  <a:schemeClr val="tx1"/>
                </a:solidFill>
              </a:rPr>
              <a:t> </a:t>
            </a:r>
            <a:r>
              <a:rPr lang="ru-RU" sz="3200" b="1" dirty="0" err="1">
                <a:solidFill>
                  <a:schemeClr val="tx1"/>
                </a:solidFill>
              </a:rPr>
              <a:t>відмічають</a:t>
            </a:r>
            <a:r>
              <a:rPr lang="ru-RU" sz="3200" b="1" dirty="0">
                <a:solidFill>
                  <a:schemeClr val="tx1"/>
                </a:solidFill>
              </a:rPr>
              <a:t>, </a:t>
            </a:r>
            <a:r>
              <a:rPr lang="ru-RU" sz="3200" b="1" dirty="0" err="1">
                <a:solidFill>
                  <a:schemeClr val="tx1"/>
                </a:solidFill>
              </a:rPr>
              <a:t>що</a:t>
            </a:r>
            <a:r>
              <a:rPr lang="ru-RU" sz="3200" b="1" dirty="0">
                <a:solidFill>
                  <a:schemeClr val="tx1"/>
                </a:solidFill>
              </a:rPr>
              <a:t> 2 </a:t>
            </a:r>
            <a:r>
              <a:rPr lang="ru-RU" sz="3200" b="1" dirty="0" err="1">
                <a:solidFill>
                  <a:schemeClr val="tx1"/>
                </a:solidFill>
              </a:rPr>
              <a:t>червня</a:t>
            </a:r>
            <a:r>
              <a:rPr lang="ru-RU" sz="3200" b="1" dirty="0">
                <a:solidFill>
                  <a:schemeClr val="tx1"/>
                </a:solidFill>
              </a:rPr>
              <a:t> 1954 року на </a:t>
            </a:r>
            <a:r>
              <a:rPr lang="ru-RU" sz="3200" b="1" dirty="0" err="1">
                <a:solidFill>
                  <a:schemeClr val="tx1"/>
                </a:solidFill>
              </a:rPr>
              <a:t>найближчій</a:t>
            </a:r>
            <a:r>
              <a:rPr lang="ru-RU" sz="3200" b="1" dirty="0">
                <a:solidFill>
                  <a:schemeClr val="tx1"/>
                </a:solidFill>
              </a:rPr>
              <a:t> - </a:t>
            </a:r>
            <a:r>
              <a:rPr lang="ru-RU" sz="3200" b="1" dirty="0" err="1">
                <a:solidFill>
                  <a:schemeClr val="tx1"/>
                </a:solidFill>
              </a:rPr>
              <a:t>п'ятій</a:t>
            </a:r>
            <a:r>
              <a:rPr lang="ru-RU" sz="3200" b="1" dirty="0">
                <a:solidFill>
                  <a:schemeClr val="tx1"/>
                </a:solidFill>
              </a:rPr>
              <a:t> </a:t>
            </a:r>
            <a:r>
              <a:rPr lang="ru-RU" sz="3200" b="1" dirty="0" err="1">
                <a:solidFill>
                  <a:schemeClr val="tx1"/>
                </a:solidFill>
              </a:rPr>
              <a:t>сесії</a:t>
            </a:r>
            <a:r>
              <a:rPr lang="ru-RU" sz="3200" b="1" dirty="0">
                <a:solidFill>
                  <a:schemeClr val="tx1"/>
                </a:solidFill>
              </a:rPr>
              <a:t> </a:t>
            </a:r>
            <a:r>
              <a:rPr lang="ru-RU" sz="3200" b="1" dirty="0" err="1">
                <a:solidFill>
                  <a:schemeClr val="tx1"/>
                </a:solidFill>
              </a:rPr>
              <a:t>Верховної</a:t>
            </a:r>
            <a:r>
              <a:rPr lang="ru-RU" sz="3200" b="1" dirty="0">
                <a:solidFill>
                  <a:schemeClr val="tx1"/>
                </a:solidFill>
              </a:rPr>
              <a:t> Ради РРФСР </a:t>
            </a:r>
            <a:r>
              <a:rPr lang="ru-RU" sz="3200" b="1" dirty="0" err="1">
                <a:solidFill>
                  <a:schemeClr val="tx1"/>
                </a:solidFill>
              </a:rPr>
              <a:t>делегати</a:t>
            </a:r>
            <a:r>
              <a:rPr lang="ru-RU" sz="3200" b="1" dirty="0">
                <a:solidFill>
                  <a:schemeClr val="tx1"/>
                </a:solidFill>
              </a:rPr>
              <a:t> </a:t>
            </a:r>
            <a:r>
              <a:rPr lang="ru-RU" sz="3200" b="1" dirty="0" err="1">
                <a:solidFill>
                  <a:schemeClr val="tx1"/>
                </a:solidFill>
              </a:rPr>
              <a:t>одностайно</a:t>
            </a:r>
            <a:r>
              <a:rPr lang="ru-RU" sz="3200" b="1" dirty="0">
                <a:solidFill>
                  <a:schemeClr val="tx1"/>
                </a:solidFill>
              </a:rPr>
              <a:t> </a:t>
            </a:r>
            <a:r>
              <a:rPr lang="ru-RU" sz="3200" b="1" dirty="0" err="1">
                <a:solidFill>
                  <a:schemeClr val="tx1"/>
                </a:solidFill>
              </a:rPr>
              <a:t>проголосували</a:t>
            </a:r>
            <a:r>
              <a:rPr lang="ru-RU" sz="3200" b="1" dirty="0">
                <a:solidFill>
                  <a:schemeClr val="tx1"/>
                </a:solidFill>
              </a:rPr>
              <a:t> за </a:t>
            </a:r>
            <a:r>
              <a:rPr lang="ru-RU" sz="3200" b="1" dirty="0" err="1">
                <a:solidFill>
                  <a:schemeClr val="tx1"/>
                </a:solidFill>
              </a:rPr>
              <a:t>приведення</a:t>
            </a:r>
            <a:r>
              <a:rPr lang="ru-RU" sz="3200" b="1" dirty="0">
                <a:solidFill>
                  <a:schemeClr val="tx1"/>
                </a:solidFill>
              </a:rPr>
              <a:t> </a:t>
            </a:r>
            <a:r>
              <a:rPr lang="ru-RU" sz="3200" b="1" dirty="0" err="1">
                <a:solidFill>
                  <a:schemeClr val="tx1"/>
                </a:solidFill>
              </a:rPr>
              <a:t>російської</a:t>
            </a:r>
            <a:r>
              <a:rPr lang="ru-RU" sz="3200" b="1" dirty="0">
                <a:solidFill>
                  <a:schemeClr val="tx1"/>
                </a:solidFill>
              </a:rPr>
              <a:t> </a:t>
            </a:r>
            <a:r>
              <a:rPr lang="ru-RU" sz="3200" b="1" dirty="0" err="1">
                <a:solidFill>
                  <a:schemeClr val="tx1"/>
                </a:solidFill>
              </a:rPr>
              <a:t>Конституції</a:t>
            </a:r>
            <a:r>
              <a:rPr lang="ru-RU" sz="3200" b="1" dirty="0">
                <a:solidFill>
                  <a:schemeClr val="tx1"/>
                </a:solidFill>
              </a:rPr>
              <a:t> у </a:t>
            </a:r>
            <a:r>
              <a:rPr lang="ru-RU" sz="3200" b="1" dirty="0" err="1">
                <a:solidFill>
                  <a:schemeClr val="tx1"/>
                </a:solidFill>
              </a:rPr>
              <a:t>відповідність</a:t>
            </a:r>
            <a:r>
              <a:rPr lang="ru-RU" sz="3200" b="1" dirty="0">
                <a:solidFill>
                  <a:schemeClr val="tx1"/>
                </a:solidFill>
              </a:rPr>
              <a:t> з </a:t>
            </a:r>
            <a:r>
              <a:rPr lang="ru-RU" sz="3200" b="1" dirty="0" err="1">
                <a:solidFill>
                  <a:schemeClr val="tx1"/>
                </a:solidFill>
              </a:rPr>
              <a:t>загальносоюзної</a:t>
            </a:r>
            <a:r>
              <a:rPr lang="ru-RU" sz="3200" b="1" dirty="0">
                <a:solidFill>
                  <a:schemeClr val="tx1"/>
                </a:solidFill>
              </a:rPr>
              <a:t>, а </a:t>
            </a:r>
            <a:r>
              <a:rPr lang="ru-RU" sz="3200" b="1" dirty="0" err="1">
                <a:solidFill>
                  <a:schemeClr val="tx1"/>
                </a:solidFill>
              </a:rPr>
              <a:t>саме</a:t>
            </a:r>
            <a:r>
              <a:rPr lang="ru-RU" sz="3200" b="1" dirty="0">
                <a:solidFill>
                  <a:schemeClr val="tx1"/>
                </a:solidFill>
              </a:rPr>
              <a:t> </a:t>
            </a:r>
            <a:r>
              <a:rPr lang="ru-RU" sz="3200" b="1" dirty="0" err="1">
                <a:solidFill>
                  <a:schemeClr val="tx1"/>
                </a:solidFill>
              </a:rPr>
              <a:t>щодо</a:t>
            </a:r>
            <a:r>
              <a:rPr lang="ru-RU" sz="3200" b="1" dirty="0">
                <a:solidFill>
                  <a:schemeClr val="tx1"/>
                </a:solidFill>
              </a:rPr>
              <a:t> </a:t>
            </a:r>
            <a:r>
              <a:rPr lang="ru-RU" sz="3200" b="1" dirty="0" err="1">
                <a:solidFill>
                  <a:schemeClr val="tx1"/>
                </a:solidFill>
              </a:rPr>
              <a:t>зміни</a:t>
            </a:r>
            <a:r>
              <a:rPr lang="ru-RU" sz="3200" b="1" dirty="0">
                <a:solidFill>
                  <a:schemeClr val="tx1"/>
                </a:solidFill>
              </a:rPr>
              <a:t> </a:t>
            </a:r>
            <a:r>
              <a:rPr lang="ru-RU" sz="3200" b="1" dirty="0" err="1">
                <a:solidFill>
                  <a:schemeClr val="tx1"/>
                </a:solidFill>
              </a:rPr>
              <a:t>статті</a:t>
            </a:r>
            <a:r>
              <a:rPr lang="ru-RU" sz="3200" b="1" dirty="0">
                <a:solidFill>
                  <a:schemeClr val="tx1"/>
                </a:solidFill>
              </a:rPr>
              <a:t> 14 </a:t>
            </a:r>
            <a:r>
              <a:rPr lang="ru-RU" sz="3200" b="1" dirty="0" err="1">
                <a:solidFill>
                  <a:schemeClr val="tx1"/>
                </a:solidFill>
              </a:rPr>
              <a:t>Конституції</a:t>
            </a:r>
            <a:r>
              <a:rPr lang="ru-RU" sz="3200" b="1" dirty="0">
                <a:solidFill>
                  <a:schemeClr val="tx1"/>
                </a:solidFill>
              </a:rPr>
              <a:t> РРФСР і </a:t>
            </a:r>
            <a:r>
              <a:rPr lang="ru-RU" sz="3200" b="1" dirty="0" err="1">
                <a:solidFill>
                  <a:schemeClr val="tx1"/>
                </a:solidFill>
              </a:rPr>
              <a:t>вилучення</a:t>
            </a:r>
            <a:r>
              <a:rPr lang="ru-RU" sz="3200" b="1" dirty="0">
                <a:solidFill>
                  <a:schemeClr val="tx1"/>
                </a:solidFill>
              </a:rPr>
              <a:t> з </a:t>
            </a:r>
            <a:r>
              <a:rPr lang="ru-RU" sz="3200" b="1" dirty="0" err="1">
                <a:solidFill>
                  <a:schemeClr val="tx1"/>
                </a:solidFill>
              </a:rPr>
              <a:t>неї</a:t>
            </a:r>
            <a:r>
              <a:rPr lang="ru-RU" sz="3200" b="1" dirty="0">
                <a:solidFill>
                  <a:schemeClr val="tx1"/>
                </a:solidFill>
              </a:rPr>
              <a:t> </a:t>
            </a:r>
            <a:r>
              <a:rPr lang="ru-RU" sz="3200" b="1" dirty="0" err="1">
                <a:solidFill>
                  <a:schemeClr val="tx1"/>
                </a:solidFill>
              </a:rPr>
              <a:t>Кримської</a:t>
            </a:r>
            <a:r>
              <a:rPr lang="ru-RU" sz="3200" b="1" dirty="0">
                <a:solidFill>
                  <a:schemeClr val="tx1"/>
                </a:solidFill>
              </a:rPr>
              <a:t> </a:t>
            </a:r>
            <a:r>
              <a:rPr lang="ru-RU" sz="3200" b="1" dirty="0" err="1">
                <a:solidFill>
                  <a:schemeClr val="tx1"/>
                </a:solidFill>
              </a:rPr>
              <a:t>області</a:t>
            </a:r>
            <a:r>
              <a:rPr lang="ru-RU" sz="3200" b="1" dirty="0">
                <a:solidFill>
                  <a:schemeClr val="tx1"/>
                </a:solidFill>
              </a:rPr>
              <a:t>. Таким чином </a:t>
            </a:r>
            <a:r>
              <a:rPr lang="ru-RU" sz="3200" b="1" dirty="0" err="1">
                <a:solidFill>
                  <a:schemeClr val="tx1"/>
                </a:solidFill>
              </a:rPr>
              <a:t>Верхована</a:t>
            </a:r>
            <a:r>
              <a:rPr lang="ru-RU" sz="3200" b="1" dirty="0">
                <a:solidFill>
                  <a:schemeClr val="tx1"/>
                </a:solidFill>
              </a:rPr>
              <a:t> Рада РРФСР </a:t>
            </a:r>
            <a:r>
              <a:rPr lang="ru-RU" sz="3200" b="1" dirty="0" err="1">
                <a:solidFill>
                  <a:schemeClr val="tx1"/>
                </a:solidFill>
              </a:rPr>
              <a:t>зафіксувала</a:t>
            </a:r>
            <a:r>
              <a:rPr lang="ru-RU" sz="3200" b="1" dirty="0">
                <a:solidFill>
                  <a:schemeClr val="tx1"/>
                </a:solidFill>
              </a:rPr>
              <a:t> свою </a:t>
            </a:r>
            <a:r>
              <a:rPr lang="ru-RU" sz="3200" b="1" dirty="0" err="1">
                <a:solidFill>
                  <a:schemeClr val="tx1"/>
                </a:solidFill>
              </a:rPr>
              <a:t>згоду</a:t>
            </a:r>
            <a:r>
              <a:rPr lang="ru-RU" sz="3200" b="1" dirty="0">
                <a:solidFill>
                  <a:schemeClr val="tx1"/>
                </a:solidFill>
              </a:rPr>
              <a:t> на передачу </a:t>
            </a:r>
            <a:r>
              <a:rPr lang="ru-RU" sz="3200" b="1" dirty="0" err="1">
                <a:solidFill>
                  <a:schemeClr val="tx1"/>
                </a:solidFill>
              </a:rPr>
              <a:t>Кримської</a:t>
            </a:r>
            <a:r>
              <a:rPr lang="ru-RU" sz="3200" b="1" dirty="0">
                <a:solidFill>
                  <a:schemeClr val="tx1"/>
                </a:solidFill>
              </a:rPr>
              <a:t> </a:t>
            </a:r>
            <a:r>
              <a:rPr lang="ru-RU" sz="3200" b="1" dirty="0" err="1">
                <a:solidFill>
                  <a:schemeClr val="tx1"/>
                </a:solidFill>
              </a:rPr>
              <a:t>області</a:t>
            </a:r>
            <a:r>
              <a:rPr lang="ru-RU" sz="3200" b="1" dirty="0">
                <a:solidFill>
                  <a:schemeClr val="tx1"/>
                </a:solidFill>
              </a:rPr>
              <a:t> УРСР. Право на </a:t>
            </a:r>
            <a:r>
              <a:rPr lang="ru-RU" sz="3200" b="1" dirty="0" err="1">
                <a:solidFill>
                  <a:schemeClr val="tx1"/>
                </a:solidFill>
              </a:rPr>
              <a:t>зміни</a:t>
            </a:r>
            <a:r>
              <a:rPr lang="ru-RU" sz="3200" b="1" dirty="0">
                <a:solidFill>
                  <a:schemeClr val="tx1"/>
                </a:solidFill>
              </a:rPr>
              <a:t> </a:t>
            </a:r>
            <a:r>
              <a:rPr lang="ru-RU" sz="3200" b="1" dirty="0" err="1">
                <a:solidFill>
                  <a:schemeClr val="tx1"/>
                </a:solidFill>
              </a:rPr>
              <a:t>конституції</a:t>
            </a:r>
            <a:r>
              <a:rPr lang="ru-RU" sz="3200" b="1" dirty="0">
                <a:solidFill>
                  <a:schemeClr val="tx1"/>
                </a:solidFill>
              </a:rPr>
              <a:t> РРФСР </a:t>
            </a:r>
            <a:r>
              <a:rPr lang="ru-RU" sz="3200" b="1" dirty="0" err="1">
                <a:solidFill>
                  <a:schemeClr val="tx1"/>
                </a:solidFill>
              </a:rPr>
              <a:t>закріплювалися</a:t>
            </a:r>
            <a:r>
              <a:rPr lang="ru-RU" sz="3200" b="1" dirty="0">
                <a:solidFill>
                  <a:schemeClr val="tx1"/>
                </a:solidFill>
              </a:rPr>
              <a:t> ст. 151 </a:t>
            </a:r>
            <a:r>
              <a:rPr lang="ru-RU" sz="3200" b="1" dirty="0" err="1">
                <a:solidFill>
                  <a:schemeClr val="tx1"/>
                </a:solidFill>
              </a:rPr>
              <a:t>конституції</a:t>
            </a:r>
            <a:r>
              <a:rPr lang="ru-RU" sz="3200" b="1" dirty="0">
                <a:solidFill>
                  <a:schemeClr val="tx1"/>
                </a:solidFill>
              </a:rPr>
              <a:t> РРФСР, </a:t>
            </a:r>
            <a:r>
              <a:rPr lang="ru-RU" sz="3200" b="1" dirty="0" err="1">
                <a:solidFill>
                  <a:schemeClr val="tx1"/>
                </a:solidFill>
              </a:rPr>
              <a:t>відтак</a:t>
            </a:r>
            <a:r>
              <a:rPr lang="ru-RU" sz="3200" b="1" dirty="0">
                <a:solidFill>
                  <a:schemeClr val="tx1"/>
                </a:solidFill>
              </a:rPr>
              <a:t> </a:t>
            </a:r>
            <a:r>
              <a:rPr lang="ru-RU" sz="3200" b="1" dirty="0" err="1">
                <a:solidFill>
                  <a:schemeClr val="tx1"/>
                </a:solidFill>
              </a:rPr>
              <a:t>із</a:t>
            </a:r>
            <a:r>
              <a:rPr lang="ru-RU" sz="3200" b="1" dirty="0">
                <a:solidFill>
                  <a:schemeClr val="tx1"/>
                </a:solidFill>
              </a:rPr>
              <a:t> </a:t>
            </a:r>
            <a:r>
              <a:rPr lang="ru-RU" sz="3200" b="1" dirty="0" err="1">
                <a:solidFill>
                  <a:schemeClr val="tx1"/>
                </a:solidFill>
              </a:rPr>
              <a:t>публікацією</a:t>
            </a:r>
            <a:r>
              <a:rPr lang="ru-RU" sz="3200" b="1" dirty="0">
                <a:solidFill>
                  <a:schemeClr val="tx1"/>
                </a:solidFill>
              </a:rPr>
              <a:t> закону "Про </a:t>
            </a:r>
            <a:r>
              <a:rPr lang="ru-RU" sz="3200" b="1" dirty="0" err="1">
                <a:solidFill>
                  <a:schemeClr val="tx1"/>
                </a:solidFill>
              </a:rPr>
              <a:t>внесення</a:t>
            </a:r>
            <a:r>
              <a:rPr lang="ru-RU" sz="3200" b="1" dirty="0">
                <a:solidFill>
                  <a:schemeClr val="tx1"/>
                </a:solidFill>
              </a:rPr>
              <a:t> </a:t>
            </a:r>
            <a:r>
              <a:rPr lang="ru-RU" sz="3200" b="1" dirty="0" err="1">
                <a:solidFill>
                  <a:schemeClr val="tx1"/>
                </a:solidFill>
              </a:rPr>
              <a:t>змін</a:t>
            </a:r>
            <a:r>
              <a:rPr lang="ru-RU" sz="3200" b="1" dirty="0">
                <a:solidFill>
                  <a:schemeClr val="tx1"/>
                </a:solidFill>
              </a:rPr>
              <a:t> і </a:t>
            </a:r>
            <a:r>
              <a:rPr lang="ru-RU" sz="3200" b="1" dirty="0" err="1">
                <a:solidFill>
                  <a:schemeClr val="tx1"/>
                </a:solidFill>
              </a:rPr>
              <a:t>доповнень</a:t>
            </a:r>
            <a:r>
              <a:rPr lang="ru-RU" sz="3200" b="1" dirty="0">
                <a:solidFill>
                  <a:schemeClr val="tx1"/>
                </a:solidFill>
              </a:rPr>
              <a:t> до </a:t>
            </a:r>
            <a:r>
              <a:rPr lang="ru-RU" sz="3200" b="1" dirty="0" err="1">
                <a:solidFill>
                  <a:schemeClr val="tx1"/>
                </a:solidFill>
              </a:rPr>
              <a:t>статті</a:t>
            </a:r>
            <a:r>
              <a:rPr lang="ru-RU" sz="3200" b="1" dirty="0">
                <a:solidFill>
                  <a:schemeClr val="tx1"/>
                </a:solidFill>
              </a:rPr>
              <a:t> 14 </a:t>
            </a:r>
            <a:r>
              <a:rPr lang="ru-RU" sz="3200" b="1" dirty="0" err="1">
                <a:solidFill>
                  <a:schemeClr val="tx1"/>
                </a:solidFill>
              </a:rPr>
              <a:t>Конституції</a:t>
            </a:r>
            <a:r>
              <a:rPr lang="ru-RU" sz="3200" b="1" dirty="0">
                <a:solidFill>
                  <a:schemeClr val="tx1"/>
                </a:solidFill>
              </a:rPr>
              <a:t> (Основного Закону) РРФСР" </a:t>
            </a:r>
            <a:r>
              <a:rPr lang="ru-RU" sz="3200" b="1" dirty="0" err="1">
                <a:solidFill>
                  <a:schemeClr val="tx1"/>
                </a:solidFill>
              </a:rPr>
              <a:t>приєднання</a:t>
            </a:r>
            <a:r>
              <a:rPr lang="ru-RU" sz="3200" b="1" dirty="0">
                <a:solidFill>
                  <a:schemeClr val="tx1"/>
                </a:solidFill>
              </a:rPr>
              <a:t> </a:t>
            </a:r>
            <a:r>
              <a:rPr lang="ru-RU" sz="3200" b="1" dirty="0" err="1">
                <a:solidFill>
                  <a:schemeClr val="tx1"/>
                </a:solidFill>
              </a:rPr>
              <a:t>Криму</a:t>
            </a:r>
            <a:r>
              <a:rPr lang="ru-RU" sz="3200" b="1" dirty="0">
                <a:solidFill>
                  <a:schemeClr val="tx1"/>
                </a:solidFill>
              </a:rPr>
              <a:t> до </a:t>
            </a:r>
            <a:r>
              <a:rPr lang="ru-RU" sz="3200" b="1" dirty="0" err="1">
                <a:solidFill>
                  <a:schemeClr val="tx1"/>
                </a:solidFill>
              </a:rPr>
              <a:t>Української</a:t>
            </a:r>
            <a:r>
              <a:rPr lang="ru-RU" sz="3200" b="1" dirty="0">
                <a:solidFill>
                  <a:schemeClr val="tx1"/>
                </a:solidFill>
              </a:rPr>
              <a:t> СРСР </a:t>
            </a:r>
            <a:r>
              <a:rPr lang="ru-RU" sz="3200" b="1" dirty="0" err="1">
                <a:solidFill>
                  <a:schemeClr val="tx1"/>
                </a:solidFill>
              </a:rPr>
              <a:t>було</a:t>
            </a:r>
            <a:r>
              <a:rPr lang="ru-RU" sz="3200" b="1" dirty="0">
                <a:solidFill>
                  <a:schemeClr val="tx1"/>
                </a:solidFill>
              </a:rPr>
              <a:t> завершено</a:t>
            </a:r>
            <a:endParaRPr lang="ru-RU" sz="3200" b="1" dirty="0">
              <a:solidFill>
                <a:schemeClr val="tx1"/>
              </a:solidFill>
            </a:endParaRPr>
          </a:p>
        </p:txBody>
      </p:sp>
    </p:spTree>
    <p:extLst>
      <p:ext uri="{BB962C8B-B14F-4D97-AF65-F5344CB8AC3E}">
        <p14:creationId xmlns:p14="http://schemas.microsoft.com/office/powerpoint/2010/main" val="352410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0" y="136479"/>
            <a:ext cx="12192000" cy="6864822"/>
          </a:xfrm>
        </p:spPr>
        <p:txBody>
          <a:bodyPr>
            <a:normAutofit fontScale="90000"/>
          </a:bodyPr>
          <a:lstStyle/>
          <a:p>
            <a:pPr fontAlgn="base"/>
            <a:r>
              <a:rPr lang="ru-RU" b="1" dirty="0">
                <a:solidFill>
                  <a:srgbClr val="FFFF00"/>
                </a:solidFill>
              </a:rPr>
              <a:t>6-го числа </a:t>
            </a:r>
            <a:r>
              <a:rPr lang="ru-RU" b="1" dirty="0" err="1">
                <a:solidFill>
                  <a:srgbClr val="FFFF00"/>
                </a:solidFill>
              </a:rPr>
              <a:t>пройшло</a:t>
            </a:r>
            <a:r>
              <a:rPr lang="ru-RU" b="1" dirty="0">
                <a:solidFill>
                  <a:srgbClr val="FFFF00"/>
                </a:solidFill>
              </a:rPr>
              <a:t> </a:t>
            </a:r>
            <a:r>
              <a:rPr lang="ru-RU" b="1" dirty="0" err="1">
                <a:solidFill>
                  <a:srgbClr val="FFFF00"/>
                </a:solidFill>
              </a:rPr>
              <a:t>засідання</a:t>
            </a:r>
            <a:r>
              <a:rPr lang="ru-RU" b="1" dirty="0">
                <a:solidFill>
                  <a:srgbClr val="FFFF00"/>
                </a:solidFill>
              </a:rPr>
              <a:t> ЦК КПРС. На </a:t>
            </a:r>
            <a:r>
              <a:rPr lang="ru-RU" b="1" dirty="0" err="1">
                <a:solidFill>
                  <a:srgbClr val="FFFF00"/>
                </a:solidFill>
              </a:rPr>
              <a:t>ньому</a:t>
            </a:r>
            <a:r>
              <a:rPr lang="ru-RU" b="1" dirty="0">
                <a:solidFill>
                  <a:srgbClr val="FFFF00"/>
                </a:solidFill>
              </a:rPr>
              <a:t> </a:t>
            </a:r>
            <a:r>
              <a:rPr lang="ru-RU" b="1" dirty="0" err="1">
                <a:solidFill>
                  <a:srgbClr val="FFFF00"/>
                </a:solidFill>
              </a:rPr>
              <a:t>було</a:t>
            </a:r>
            <a:r>
              <a:rPr lang="ru-RU" b="1" dirty="0">
                <a:solidFill>
                  <a:srgbClr val="FFFF00"/>
                </a:solidFill>
              </a:rPr>
              <a:t> </a:t>
            </a:r>
            <a:r>
              <a:rPr lang="ru-RU" b="1" dirty="0" err="1">
                <a:solidFill>
                  <a:srgbClr val="FFFF00"/>
                </a:solidFill>
              </a:rPr>
              <a:t>прийнято</a:t>
            </a:r>
            <a:r>
              <a:rPr lang="ru-RU" b="1" dirty="0">
                <a:solidFill>
                  <a:srgbClr val="FFFF00"/>
                </a:solidFill>
              </a:rPr>
              <a:t> </a:t>
            </a:r>
            <a:r>
              <a:rPr lang="ru-RU" b="1" dirty="0" err="1">
                <a:solidFill>
                  <a:srgbClr val="FFFF00"/>
                </a:solidFill>
              </a:rPr>
              <a:t>рішення</a:t>
            </a:r>
            <a:r>
              <a:rPr lang="ru-RU" b="1" dirty="0">
                <a:solidFill>
                  <a:srgbClr val="FFFF00"/>
                </a:solidFill>
              </a:rPr>
              <a:t> </a:t>
            </a:r>
            <a:r>
              <a:rPr lang="ru-RU" b="1" dirty="0" err="1">
                <a:solidFill>
                  <a:srgbClr val="FFFF00"/>
                </a:solidFill>
              </a:rPr>
              <a:t>призначити</a:t>
            </a:r>
            <a:r>
              <a:rPr lang="ru-RU" b="1" dirty="0">
                <a:solidFill>
                  <a:srgbClr val="FFFF00"/>
                </a:solidFill>
              </a:rPr>
              <a:t> на </a:t>
            </a:r>
            <a:r>
              <a:rPr lang="ru-RU" b="1" dirty="0" err="1">
                <a:solidFill>
                  <a:srgbClr val="FFFF00"/>
                </a:solidFill>
              </a:rPr>
              <a:t>ключовий</a:t>
            </a:r>
            <a:r>
              <a:rPr lang="ru-RU" b="1" dirty="0">
                <a:solidFill>
                  <a:srgbClr val="FFFF00"/>
                </a:solidFill>
              </a:rPr>
              <a:t> пост </a:t>
            </a:r>
            <a:r>
              <a:rPr lang="ru-RU" b="1" dirty="0" err="1">
                <a:solidFill>
                  <a:srgbClr val="FFFF00"/>
                </a:solidFill>
              </a:rPr>
              <a:t>Голови</a:t>
            </a:r>
            <a:r>
              <a:rPr lang="ru-RU" b="1" dirty="0">
                <a:solidFill>
                  <a:srgbClr val="FFFF00"/>
                </a:solidFill>
              </a:rPr>
              <a:t> в </a:t>
            </a:r>
            <a:r>
              <a:rPr lang="ru-RU" b="1" dirty="0" err="1">
                <a:solidFill>
                  <a:srgbClr val="FFFF00"/>
                </a:solidFill>
              </a:rPr>
              <a:t>Раді</a:t>
            </a:r>
            <a:r>
              <a:rPr lang="ru-RU" b="1" dirty="0">
                <a:solidFill>
                  <a:srgbClr val="FFFF00"/>
                </a:solidFill>
              </a:rPr>
              <a:t> </a:t>
            </a:r>
            <a:r>
              <a:rPr lang="ru-RU" b="1" dirty="0" err="1">
                <a:solidFill>
                  <a:srgbClr val="FFFF00"/>
                </a:solidFill>
              </a:rPr>
              <a:t>Міністрів</a:t>
            </a:r>
            <a:r>
              <a:rPr lang="ru-RU" b="1" dirty="0">
                <a:solidFill>
                  <a:srgbClr val="FFFF00"/>
                </a:solidFill>
              </a:rPr>
              <a:t> </a:t>
            </a:r>
            <a:r>
              <a:rPr lang="ru-RU" b="1" dirty="0" err="1">
                <a:solidFill>
                  <a:srgbClr val="FFFF00"/>
                </a:solidFill>
              </a:rPr>
              <a:t>Георгія</a:t>
            </a:r>
            <a:r>
              <a:rPr lang="ru-RU" b="1" dirty="0">
                <a:solidFill>
                  <a:srgbClr val="FFFF00"/>
                </a:solidFill>
              </a:rPr>
              <a:t> </a:t>
            </a:r>
            <a:r>
              <a:rPr lang="ru-RU" b="1" dirty="0" err="1">
                <a:solidFill>
                  <a:srgbClr val="FFFF00"/>
                </a:solidFill>
              </a:rPr>
              <a:t>Максиміліановича</a:t>
            </a:r>
            <a:r>
              <a:rPr lang="ru-RU" b="1" dirty="0">
                <a:solidFill>
                  <a:srgbClr val="FFFF00"/>
                </a:solidFill>
              </a:rPr>
              <a:t> Маленкова. </a:t>
            </a:r>
            <a:r>
              <a:rPr lang="ru-RU" b="1" dirty="0" err="1">
                <a:solidFill>
                  <a:srgbClr val="FFFF00"/>
                </a:solidFill>
              </a:rPr>
              <a:t>Цей</a:t>
            </a:r>
            <a:r>
              <a:rPr lang="ru-RU" b="1" dirty="0">
                <a:solidFill>
                  <a:srgbClr val="FFFF00"/>
                </a:solidFill>
              </a:rPr>
              <a:t> </a:t>
            </a:r>
            <a:r>
              <a:rPr lang="ru-RU" b="1" dirty="0" err="1">
                <a:solidFill>
                  <a:srgbClr val="FFFF00"/>
                </a:solidFill>
              </a:rPr>
              <a:t>діяч</a:t>
            </a:r>
            <a:r>
              <a:rPr lang="ru-RU" b="1" dirty="0">
                <a:solidFill>
                  <a:srgbClr val="FFFF00"/>
                </a:solidFill>
              </a:rPr>
              <a:t> в </a:t>
            </a:r>
            <a:r>
              <a:rPr lang="ru-RU" b="1" dirty="0" err="1">
                <a:solidFill>
                  <a:srgbClr val="FFFF00"/>
                </a:solidFill>
              </a:rPr>
              <a:t>останні</a:t>
            </a:r>
            <a:r>
              <a:rPr lang="ru-RU" b="1" dirty="0">
                <a:solidFill>
                  <a:srgbClr val="FFFF00"/>
                </a:solidFill>
              </a:rPr>
              <a:t> роки </a:t>
            </a:r>
            <a:r>
              <a:rPr lang="ru-RU" b="1" dirty="0" err="1">
                <a:solidFill>
                  <a:srgbClr val="FFFF00"/>
                </a:solidFill>
              </a:rPr>
              <a:t>був</a:t>
            </a:r>
            <a:r>
              <a:rPr lang="ru-RU" b="1" dirty="0">
                <a:solidFill>
                  <a:srgbClr val="FFFF00"/>
                </a:solidFill>
              </a:rPr>
              <a:t> главою </a:t>
            </a:r>
            <a:r>
              <a:rPr lang="ru-RU" b="1" dirty="0" err="1">
                <a:solidFill>
                  <a:srgbClr val="FFFF00"/>
                </a:solidFill>
              </a:rPr>
              <a:t>партійного</a:t>
            </a:r>
            <a:r>
              <a:rPr lang="ru-RU" b="1" dirty="0">
                <a:solidFill>
                  <a:srgbClr val="FFFF00"/>
                </a:solidFill>
              </a:rPr>
              <a:t> </a:t>
            </a:r>
            <a:r>
              <a:rPr lang="ru-RU" b="1" dirty="0" err="1">
                <a:solidFill>
                  <a:srgbClr val="FFFF00"/>
                </a:solidFill>
              </a:rPr>
              <a:t>апарату</a:t>
            </a:r>
            <a:r>
              <a:rPr lang="ru-RU" b="1" dirty="0">
                <a:solidFill>
                  <a:srgbClr val="FFFF00"/>
                </a:solidFill>
              </a:rPr>
              <a:t> і </a:t>
            </a:r>
            <a:r>
              <a:rPr lang="ru-RU" b="1" dirty="0" err="1">
                <a:solidFill>
                  <a:srgbClr val="FFFF00"/>
                </a:solidFill>
              </a:rPr>
              <a:t>вважався</a:t>
            </a:r>
            <a:r>
              <a:rPr lang="ru-RU" b="1" dirty="0">
                <a:solidFill>
                  <a:srgbClr val="FFFF00"/>
                </a:solidFill>
              </a:rPr>
              <a:t> (негласно) другою особою в </a:t>
            </a:r>
            <a:r>
              <a:rPr lang="ru-RU" b="1" dirty="0" err="1">
                <a:solidFill>
                  <a:srgbClr val="FFFF00"/>
                </a:solidFill>
              </a:rPr>
              <a:t>партійному</a:t>
            </a:r>
            <a:r>
              <a:rPr lang="ru-RU" b="1" dirty="0">
                <a:solidFill>
                  <a:srgbClr val="FFFF00"/>
                </a:solidFill>
              </a:rPr>
              <a:t> і державному </a:t>
            </a:r>
            <a:r>
              <a:rPr lang="ru-RU" b="1" dirty="0" err="1">
                <a:solidFill>
                  <a:srgbClr val="FFFF00"/>
                </a:solidFill>
              </a:rPr>
              <a:t>управлінні</a:t>
            </a:r>
            <a:r>
              <a:rPr lang="ru-RU" b="1" dirty="0">
                <a:solidFill>
                  <a:srgbClr val="FFFF00"/>
                </a:solidFill>
              </a:rPr>
              <a:t>.</a:t>
            </a:r>
            <a:br>
              <a:rPr lang="ru-RU" b="1" dirty="0">
                <a:solidFill>
                  <a:srgbClr val="FFFF00"/>
                </a:solidFill>
              </a:rPr>
            </a:br>
            <a:r>
              <a:rPr lang="ru-RU" b="1" dirty="0">
                <a:solidFill>
                  <a:srgbClr val="FFFF00"/>
                </a:solidFill>
              </a:rPr>
              <a:t>Першими заступниками Маленкова стали </a:t>
            </a:r>
            <a:r>
              <a:rPr lang="ru-RU" b="1" dirty="0" err="1">
                <a:solidFill>
                  <a:srgbClr val="FFFF00"/>
                </a:solidFill>
              </a:rPr>
              <a:t>колишні</a:t>
            </a:r>
            <a:r>
              <a:rPr lang="ru-RU" b="1" dirty="0">
                <a:solidFill>
                  <a:srgbClr val="FFFF00"/>
                </a:solidFill>
              </a:rPr>
              <a:t> </a:t>
            </a:r>
            <a:r>
              <a:rPr lang="ru-RU" b="1" dirty="0" err="1">
                <a:solidFill>
                  <a:srgbClr val="FFFF00"/>
                </a:solidFill>
              </a:rPr>
              <a:t>помічники</a:t>
            </a:r>
            <a:r>
              <a:rPr lang="ru-RU" b="1" dirty="0">
                <a:solidFill>
                  <a:srgbClr val="FFFF00"/>
                </a:solidFill>
              </a:rPr>
              <a:t> </a:t>
            </a:r>
            <a:r>
              <a:rPr lang="ru-RU" b="1" dirty="0" err="1">
                <a:solidFill>
                  <a:srgbClr val="FFFF00"/>
                </a:solidFill>
              </a:rPr>
              <a:t>Йосипа</a:t>
            </a:r>
            <a:r>
              <a:rPr lang="ru-RU" b="1" dirty="0">
                <a:solidFill>
                  <a:srgbClr val="FFFF00"/>
                </a:solidFill>
              </a:rPr>
              <a:t> </a:t>
            </a:r>
            <a:r>
              <a:rPr lang="ru-RU" b="1" dirty="0" err="1">
                <a:solidFill>
                  <a:srgbClr val="FFFF00"/>
                </a:solidFill>
              </a:rPr>
              <a:t>Віссаріоновича</a:t>
            </a:r>
            <a:r>
              <a:rPr lang="ru-RU" b="1" dirty="0">
                <a:solidFill>
                  <a:srgbClr val="FFFF00"/>
                </a:solidFill>
              </a:rPr>
              <a:t>: </a:t>
            </a:r>
            <a:r>
              <a:rPr lang="ru-RU" b="1" dirty="0" err="1">
                <a:solidFill>
                  <a:srgbClr val="FFFF00"/>
                </a:solidFill>
              </a:rPr>
              <a:t>Лаврентій</a:t>
            </a:r>
            <a:r>
              <a:rPr lang="ru-RU" b="1" dirty="0">
                <a:solidFill>
                  <a:srgbClr val="FFFF00"/>
                </a:solidFill>
              </a:rPr>
              <a:t> </a:t>
            </a:r>
            <a:r>
              <a:rPr lang="ru-RU" b="1" dirty="0" err="1">
                <a:solidFill>
                  <a:srgbClr val="FFFF00"/>
                </a:solidFill>
              </a:rPr>
              <a:t>Берія</a:t>
            </a:r>
            <a:r>
              <a:rPr lang="ru-RU" b="1" dirty="0">
                <a:solidFill>
                  <a:srgbClr val="FFFF00"/>
                </a:solidFill>
              </a:rPr>
              <a:t>, Лазар Каганович, </a:t>
            </a:r>
            <a:r>
              <a:rPr lang="ru-RU" b="1" dirty="0" err="1">
                <a:solidFill>
                  <a:srgbClr val="FFFF00"/>
                </a:solidFill>
              </a:rPr>
              <a:t>В’ячеслав</a:t>
            </a:r>
            <a:r>
              <a:rPr lang="ru-RU" b="1" dirty="0">
                <a:solidFill>
                  <a:srgbClr val="FFFF00"/>
                </a:solidFill>
              </a:rPr>
              <a:t> Молотов, </a:t>
            </a:r>
            <a:r>
              <a:rPr lang="ru-RU" b="1" dirty="0" err="1">
                <a:solidFill>
                  <a:srgbClr val="FFFF00"/>
                </a:solidFill>
              </a:rPr>
              <a:t>Анастас</a:t>
            </a:r>
            <a:r>
              <a:rPr lang="ru-RU" b="1" dirty="0">
                <a:solidFill>
                  <a:srgbClr val="FFFF00"/>
                </a:solidFill>
              </a:rPr>
              <a:t> </a:t>
            </a:r>
            <a:r>
              <a:rPr lang="ru-RU" b="1" dirty="0" err="1">
                <a:solidFill>
                  <a:srgbClr val="FFFF00"/>
                </a:solidFill>
              </a:rPr>
              <a:t>Мікоян</a:t>
            </a:r>
            <a:r>
              <a:rPr lang="ru-RU" dirty="0">
                <a:solidFill>
                  <a:srgbClr val="FFFF00"/>
                </a:solidFill>
              </a:rPr>
              <a:t>.</a:t>
            </a:r>
            <a:br>
              <a:rPr lang="ru-RU" dirty="0">
                <a:solidFill>
                  <a:srgbClr val="FFFF00"/>
                </a:solidFill>
              </a:rPr>
            </a:br>
            <a:endParaRPr lang="ru-RU" dirty="0">
              <a:solidFill>
                <a:srgbClr val="FFFF00"/>
              </a:solidFill>
            </a:endParaRPr>
          </a:p>
        </p:txBody>
      </p:sp>
    </p:spTree>
    <p:extLst>
      <p:ext uri="{BB962C8B-B14F-4D97-AF65-F5344CB8AC3E}">
        <p14:creationId xmlns:p14="http://schemas.microsoft.com/office/powerpoint/2010/main" val="414884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96" y="0"/>
            <a:ext cx="12204296" cy="6858000"/>
          </a:xfrm>
        </p:spPr>
      </p:pic>
      <p:sp>
        <p:nvSpPr>
          <p:cNvPr id="2" name="Заголовок 1"/>
          <p:cNvSpPr>
            <a:spLocks noGrp="1"/>
          </p:cNvSpPr>
          <p:nvPr>
            <p:ph type="title"/>
          </p:nvPr>
        </p:nvSpPr>
        <p:spPr>
          <a:xfrm>
            <a:off x="0" y="-109182"/>
            <a:ext cx="12192000" cy="6967182"/>
          </a:xfrm>
        </p:spPr>
        <p:txBody>
          <a:bodyPr>
            <a:normAutofit/>
          </a:bodyPr>
          <a:lstStyle/>
          <a:p>
            <a:pPr fontAlgn="base"/>
            <a:r>
              <a:rPr lang="ru-RU" sz="2400" dirty="0">
                <a:solidFill>
                  <a:schemeClr val="bg1"/>
                </a:solidFill>
              </a:rPr>
              <a:t>Були </a:t>
            </a:r>
            <a:r>
              <a:rPr lang="ru-RU" sz="2400" dirty="0" err="1">
                <a:solidFill>
                  <a:schemeClr val="bg1"/>
                </a:solidFill>
              </a:rPr>
              <a:t>сформовані</a:t>
            </a:r>
            <a:r>
              <a:rPr lang="ru-RU" sz="2400" dirty="0">
                <a:solidFill>
                  <a:schemeClr val="bg1"/>
                </a:solidFill>
              </a:rPr>
              <a:t> </a:t>
            </a:r>
            <a:r>
              <a:rPr lang="ru-RU" sz="2400" dirty="0" err="1">
                <a:solidFill>
                  <a:schemeClr val="bg1"/>
                </a:solidFill>
              </a:rPr>
              <a:t>окремі</a:t>
            </a:r>
            <a:r>
              <a:rPr lang="ru-RU" sz="2400" dirty="0">
                <a:solidFill>
                  <a:schemeClr val="bg1"/>
                </a:solidFill>
              </a:rPr>
              <a:t> </a:t>
            </a:r>
            <a:r>
              <a:rPr lang="ru-RU" sz="2400" dirty="0" err="1">
                <a:solidFill>
                  <a:schemeClr val="bg1"/>
                </a:solidFill>
              </a:rPr>
              <a:t>міністерства</a:t>
            </a:r>
            <a:r>
              <a:rPr lang="ru-RU" sz="2400" dirty="0">
                <a:solidFill>
                  <a:schemeClr val="bg1"/>
                </a:solidFill>
              </a:rPr>
              <a:t>, а </a:t>
            </a:r>
            <a:r>
              <a:rPr lang="ru-RU" sz="2400" dirty="0" err="1">
                <a:solidFill>
                  <a:schemeClr val="bg1"/>
                </a:solidFill>
              </a:rPr>
              <a:t>секретарі</a:t>
            </a:r>
            <a:r>
              <a:rPr lang="ru-RU" sz="2400" dirty="0">
                <a:solidFill>
                  <a:schemeClr val="bg1"/>
                </a:solidFill>
              </a:rPr>
              <a:t> ЦК КПРС </a:t>
            </a:r>
            <a:r>
              <a:rPr lang="ru-RU" sz="2400" dirty="0" err="1">
                <a:solidFill>
                  <a:schemeClr val="bg1"/>
                </a:solidFill>
              </a:rPr>
              <a:t>очолили</a:t>
            </a:r>
            <a:r>
              <a:rPr lang="ru-RU" sz="2400" dirty="0">
                <a:solidFill>
                  <a:schemeClr val="bg1"/>
                </a:solidFill>
              </a:rPr>
              <a:t> </a:t>
            </a:r>
            <a:r>
              <a:rPr lang="ru-RU" sz="2400" dirty="0" err="1">
                <a:solidFill>
                  <a:schemeClr val="bg1"/>
                </a:solidFill>
              </a:rPr>
              <a:t>їх</a:t>
            </a:r>
            <a:r>
              <a:rPr lang="ru-RU" sz="2400" dirty="0">
                <a:solidFill>
                  <a:schemeClr val="bg1"/>
                </a:solidFill>
              </a:rPr>
              <a:t>. Так, </a:t>
            </a:r>
            <a:r>
              <a:rPr lang="ru-RU" sz="2400" dirty="0" err="1">
                <a:solidFill>
                  <a:schemeClr val="bg1"/>
                </a:solidFill>
              </a:rPr>
              <a:t>керівником</a:t>
            </a:r>
            <a:r>
              <a:rPr lang="ru-RU" sz="2400" dirty="0">
                <a:solidFill>
                  <a:schemeClr val="bg1"/>
                </a:solidFill>
              </a:rPr>
              <a:t> МЗС став Молотов, МВС (</a:t>
            </a:r>
            <a:r>
              <a:rPr lang="ru-RU" sz="2400" dirty="0" err="1">
                <a:solidFill>
                  <a:schemeClr val="bg1"/>
                </a:solidFill>
              </a:rPr>
              <a:t>об’єднаного</a:t>
            </a:r>
            <a:r>
              <a:rPr lang="ru-RU" sz="2400" dirty="0">
                <a:solidFill>
                  <a:schemeClr val="bg1"/>
                </a:solidFill>
              </a:rPr>
              <a:t> з </a:t>
            </a:r>
            <a:r>
              <a:rPr lang="ru-RU" sz="2400" dirty="0" err="1">
                <a:solidFill>
                  <a:schemeClr val="bg1"/>
                </a:solidFill>
              </a:rPr>
              <a:t>держбезпекою</a:t>
            </a:r>
            <a:r>
              <a:rPr lang="ru-RU" sz="2400" dirty="0">
                <a:solidFill>
                  <a:schemeClr val="bg1"/>
                </a:solidFill>
              </a:rPr>
              <a:t>) – </a:t>
            </a:r>
            <a:r>
              <a:rPr lang="ru-RU" sz="2400" dirty="0" err="1">
                <a:solidFill>
                  <a:schemeClr val="bg1"/>
                </a:solidFill>
              </a:rPr>
              <a:t>Берія</a:t>
            </a:r>
            <a:r>
              <a:rPr lang="ru-RU" sz="2400" dirty="0">
                <a:solidFill>
                  <a:schemeClr val="bg1"/>
                </a:solidFill>
              </a:rPr>
              <a:t>. </a:t>
            </a:r>
            <a:r>
              <a:rPr lang="ru-RU" sz="2400" dirty="0" err="1">
                <a:solidFill>
                  <a:schemeClr val="bg1"/>
                </a:solidFill>
              </a:rPr>
              <a:t>Булганін</a:t>
            </a:r>
            <a:r>
              <a:rPr lang="ru-RU" sz="2400" dirty="0">
                <a:solidFill>
                  <a:schemeClr val="bg1"/>
                </a:solidFill>
              </a:rPr>
              <a:t> </a:t>
            </a:r>
            <a:r>
              <a:rPr lang="ru-RU" sz="2400" dirty="0" err="1">
                <a:solidFill>
                  <a:schemeClr val="bg1"/>
                </a:solidFill>
              </a:rPr>
              <a:t>був</a:t>
            </a:r>
            <a:r>
              <a:rPr lang="ru-RU" sz="2400" dirty="0">
                <a:solidFill>
                  <a:schemeClr val="bg1"/>
                </a:solidFill>
              </a:rPr>
              <a:t> </a:t>
            </a:r>
            <a:r>
              <a:rPr lang="ru-RU" sz="2400" dirty="0" err="1">
                <a:solidFill>
                  <a:schemeClr val="bg1"/>
                </a:solidFill>
              </a:rPr>
              <a:t>призначений</a:t>
            </a:r>
            <a:r>
              <a:rPr lang="ru-RU" sz="2400" dirty="0">
                <a:solidFill>
                  <a:schemeClr val="bg1"/>
                </a:solidFill>
              </a:rPr>
              <a:t> </a:t>
            </a:r>
            <a:r>
              <a:rPr lang="ru-RU" sz="2400" dirty="0" err="1">
                <a:solidFill>
                  <a:schemeClr val="bg1"/>
                </a:solidFill>
              </a:rPr>
              <a:t>міністром</a:t>
            </a:r>
            <a:r>
              <a:rPr lang="ru-RU" sz="2400" dirty="0">
                <a:solidFill>
                  <a:schemeClr val="bg1"/>
                </a:solidFill>
              </a:rPr>
              <a:t> оборони. </a:t>
            </a:r>
            <a:r>
              <a:rPr lang="ru-RU" sz="2400" dirty="0" err="1">
                <a:solidFill>
                  <a:schemeClr val="bg1"/>
                </a:solidFill>
              </a:rPr>
              <a:t>Міністерство</a:t>
            </a:r>
            <a:r>
              <a:rPr lang="ru-RU" sz="2400" dirty="0">
                <a:solidFill>
                  <a:schemeClr val="bg1"/>
                </a:solidFill>
              </a:rPr>
              <a:t> </a:t>
            </a:r>
            <a:r>
              <a:rPr lang="ru-RU" sz="2400" dirty="0" err="1">
                <a:solidFill>
                  <a:schemeClr val="bg1"/>
                </a:solidFill>
              </a:rPr>
              <a:t>зовнішньої</a:t>
            </a:r>
            <a:r>
              <a:rPr lang="ru-RU" sz="2400" dirty="0">
                <a:solidFill>
                  <a:schemeClr val="bg1"/>
                </a:solidFill>
              </a:rPr>
              <a:t> і </a:t>
            </a:r>
            <a:r>
              <a:rPr lang="ru-RU" sz="2400" dirty="0" err="1">
                <a:solidFill>
                  <a:schemeClr val="bg1"/>
                </a:solidFill>
              </a:rPr>
              <a:t>внутрішньої</a:t>
            </a:r>
            <a:r>
              <a:rPr lang="ru-RU" sz="2400" dirty="0">
                <a:solidFill>
                  <a:schemeClr val="bg1"/>
                </a:solidFill>
              </a:rPr>
              <a:t> </a:t>
            </a:r>
            <a:r>
              <a:rPr lang="ru-RU" sz="2400" dirty="0" err="1">
                <a:solidFill>
                  <a:schemeClr val="bg1"/>
                </a:solidFill>
              </a:rPr>
              <a:t>торгівлі</a:t>
            </a:r>
            <a:r>
              <a:rPr lang="ru-RU" sz="2400" dirty="0">
                <a:solidFill>
                  <a:schemeClr val="bg1"/>
                </a:solidFill>
              </a:rPr>
              <a:t> </a:t>
            </a:r>
            <a:r>
              <a:rPr lang="ru-RU" sz="2400" dirty="0" err="1">
                <a:solidFill>
                  <a:schemeClr val="bg1"/>
                </a:solidFill>
              </a:rPr>
              <a:t>очолив</a:t>
            </a:r>
            <a:r>
              <a:rPr lang="ru-RU" sz="2400" dirty="0">
                <a:solidFill>
                  <a:schemeClr val="bg1"/>
                </a:solidFill>
              </a:rPr>
              <a:t> </a:t>
            </a:r>
            <a:r>
              <a:rPr lang="ru-RU" sz="2400" dirty="0" err="1">
                <a:solidFill>
                  <a:schemeClr val="bg1"/>
                </a:solidFill>
              </a:rPr>
              <a:t>Мікоян</a:t>
            </a:r>
            <a:r>
              <a:rPr lang="ru-RU" sz="2400" dirty="0">
                <a:solidFill>
                  <a:schemeClr val="bg1"/>
                </a:solidFill>
              </a:rPr>
              <a:t>.</a:t>
            </a:r>
            <a:br>
              <a:rPr lang="ru-RU" sz="2400" dirty="0">
                <a:solidFill>
                  <a:schemeClr val="bg1"/>
                </a:solidFill>
              </a:rPr>
            </a:br>
            <a:r>
              <a:rPr lang="ru-RU" sz="2400" dirty="0">
                <a:solidFill>
                  <a:schemeClr val="bg1"/>
                </a:solidFill>
              </a:rPr>
              <a:t>З </a:t>
            </a:r>
            <a:r>
              <a:rPr lang="ru-RU" sz="2400" dirty="0" err="1">
                <a:solidFill>
                  <a:schemeClr val="bg1"/>
                </a:solidFill>
              </a:rPr>
              <a:t>Хрущова</a:t>
            </a:r>
            <a:r>
              <a:rPr lang="ru-RU" sz="2400" dirty="0">
                <a:solidFill>
                  <a:schemeClr val="bg1"/>
                </a:solidFill>
              </a:rPr>
              <a:t> </a:t>
            </a:r>
            <a:r>
              <a:rPr lang="ru-RU" sz="2400" dirty="0" err="1">
                <a:solidFill>
                  <a:schemeClr val="bg1"/>
                </a:solidFill>
              </a:rPr>
              <a:t>були</a:t>
            </a:r>
            <a:r>
              <a:rPr lang="ru-RU" sz="2400" dirty="0">
                <a:solidFill>
                  <a:schemeClr val="bg1"/>
                </a:solidFill>
              </a:rPr>
              <a:t> </a:t>
            </a:r>
            <a:r>
              <a:rPr lang="ru-RU" sz="2400" dirty="0" err="1">
                <a:solidFill>
                  <a:schemeClr val="bg1"/>
                </a:solidFill>
              </a:rPr>
              <a:t>зняті</a:t>
            </a:r>
            <a:r>
              <a:rPr lang="ru-RU" sz="2400" dirty="0">
                <a:solidFill>
                  <a:schemeClr val="bg1"/>
                </a:solidFill>
              </a:rPr>
              <a:t> </a:t>
            </a:r>
            <a:r>
              <a:rPr lang="ru-RU" sz="2400" dirty="0" err="1">
                <a:solidFill>
                  <a:schemeClr val="bg1"/>
                </a:solidFill>
              </a:rPr>
              <a:t>обов’язки</a:t>
            </a:r>
            <a:r>
              <a:rPr lang="ru-RU" sz="2400" dirty="0">
                <a:solidFill>
                  <a:schemeClr val="bg1"/>
                </a:solidFill>
              </a:rPr>
              <a:t> </a:t>
            </a:r>
            <a:r>
              <a:rPr lang="ru-RU" sz="2400" dirty="0" err="1">
                <a:solidFill>
                  <a:schemeClr val="bg1"/>
                </a:solidFill>
              </a:rPr>
              <a:t>першого</a:t>
            </a:r>
            <a:r>
              <a:rPr lang="ru-RU" sz="2400" dirty="0">
                <a:solidFill>
                  <a:schemeClr val="bg1"/>
                </a:solidFill>
              </a:rPr>
              <a:t> секретаря </a:t>
            </a:r>
            <a:r>
              <a:rPr lang="ru-RU" sz="2400" dirty="0" err="1">
                <a:solidFill>
                  <a:schemeClr val="bg1"/>
                </a:solidFill>
              </a:rPr>
              <a:t>комітету</a:t>
            </a:r>
            <a:r>
              <a:rPr lang="ru-RU" sz="2400" dirty="0">
                <a:solidFill>
                  <a:schemeClr val="bg1"/>
                </a:solidFill>
              </a:rPr>
              <a:t> КПРС </a:t>
            </a:r>
            <a:r>
              <a:rPr lang="ru-RU" sz="2400" dirty="0" err="1">
                <a:solidFill>
                  <a:schemeClr val="bg1"/>
                </a:solidFill>
              </a:rPr>
              <a:t>Москви</a:t>
            </a:r>
            <a:r>
              <a:rPr lang="ru-RU" sz="2400" dirty="0">
                <a:solidFill>
                  <a:schemeClr val="bg1"/>
                </a:solidFill>
              </a:rPr>
              <a:t>. При </a:t>
            </a:r>
            <a:r>
              <a:rPr lang="ru-RU" sz="2400" dirty="0" err="1">
                <a:solidFill>
                  <a:schemeClr val="bg1"/>
                </a:solidFill>
              </a:rPr>
              <a:t>цьому</a:t>
            </a:r>
            <a:r>
              <a:rPr lang="ru-RU" sz="2400" dirty="0">
                <a:solidFill>
                  <a:schemeClr val="bg1"/>
                </a:solidFill>
              </a:rPr>
              <a:t> </a:t>
            </a:r>
            <a:r>
              <a:rPr lang="ru-RU" sz="2400" dirty="0" err="1">
                <a:solidFill>
                  <a:schemeClr val="bg1"/>
                </a:solidFill>
              </a:rPr>
              <a:t>Микита</a:t>
            </a:r>
            <a:r>
              <a:rPr lang="ru-RU" sz="2400" dirty="0">
                <a:solidFill>
                  <a:schemeClr val="bg1"/>
                </a:solidFill>
              </a:rPr>
              <a:t> </a:t>
            </a:r>
            <a:r>
              <a:rPr lang="ru-RU" sz="2400" dirty="0" err="1">
                <a:solidFill>
                  <a:schemeClr val="bg1"/>
                </a:solidFill>
              </a:rPr>
              <a:t>Сергійович</a:t>
            </a:r>
            <a:r>
              <a:rPr lang="ru-RU" sz="2400" dirty="0">
                <a:solidFill>
                  <a:schemeClr val="bg1"/>
                </a:solidFill>
              </a:rPr>
              <a:t> став у </a:t>
            </a:r>
            <a:r>
              <a:rPr lang="ru-RU" sz="2400" dirty="0" err="1">
                <a:solidFill>
                  <a:schemeClr val="bg1"/>
                </a:solidFill>
              </a:rPr>
              <a:t>партійному</a:t>
            </a:r>
            <a:r>
              <a:rPr lang="ru-RU" sz="2400" dirty="0">
                <a:solidFill>
                  <a:schemeClr val="bg1"/>
                </a:solidFill>
              </a:rPr>
              <a:t> </a:t>
            </a:r>
            <a:r>
              <a:rPr lang="ru-RU" sz="2400" dirty="0" err="1">
                <a:solidFill>
                  <a:schemeClr val="bg1"/>
                </a:solidFill>
              </a:rPr>
              <a:t>апараті</a:t>
            </a:r>
            <a:r>
              <a:rPr lang="ru-RU" sz="2400" dirty="0">
                <a:solidFill>
                  <a:schemeClr val="bg1"/>
                </a:solidFill>
              </a:rPr>
              <a:t> одним з </a:t>
            </a:r>
            <a:r>
              <a:rPr lang="ru-RU" sz="2400" dirty="0" err="1">
                <a:solidFill>
                  <a:schemeClr val="bg1"/>
                </a:solidFill>
              </a:rPr>
              <a:t>керівників</a:t>
            </a:r>
            <a:r>
              <a:rPr lang="ru-RU" sz="2400" dirty="0">
                <a:solidFill>
                  <a:schemeClr val="bg1"/>
                </a:solidFill>
              </a:rPr>
              <a:t>. </a:t>
            </a:r>
            <a:r>
              <a:rPr lang="ru-RU" sz="2400" dirty="0" err="1">
                <a:solidFill>
                  <a:schemeClr val="bg1"/>
                </a:solidFill>
              </a:rPr>
              <a:t>Іншими</a:t>
            </a:r>
            <a:r>
              <a:rPr lang="ru-RU" sz="2400" dirty="0">
                <a:solidFill>
                  <a:schemeClr val="bg1"/>
                </a:solidFill>
              </a:rPr>
              <a:t> словами, </a:t>
            </a:r>
            <a:r>
              <a:rPr lang="ru-RU" sz="2400" dirty="0" err="1">
                <a:solidFill>
                  <a:schemeClr val="bg1"/>
                </a:solidFill>
              </a:rPr>
              <a:t>Хрущов</a:t>
            </a:r>
            <a:r>
              <a:rPr lang="ru-RU" sz="2400" dirty="0">
                <a:solidFill>
                  <a:schemeClr val="bg1"/>
                </a:solidFill>
              </a:rPr>
              <a:t>, </a:t>
            </a:r>
            <a:r>
              <a:rPr lang="ru-RU" sz="2400" dirty="0" err="1">
                <a:solidFill>
                  <a:schemeClr val="bg1"/>
                </a:solidFill>
              </a:rPr>
              <a:t>що</a:t>
            </a:r>
            <a:r>
              <a:rPr lang="ru-RU" sz="2400" dirty="0">
                <a:solidFill>
                  <a:schemeClr val="bg1"/>
                </a:solidFill>
              </a:rPr>
              <a:t> не </a:t>
            </a:r>
            <a:r>
              <a:rPr lang="ru-RU" sz="2400" dirty="0" err="1">
                <a:solidFill>
                  <a:schemeClr val="bg1"/>
                </a:solidFill>
              </a:rPr>
              <a:t>наділений</a:t>
            </a:r>
            <a:r>
              <a:rPr lang="ru-RU" sz="2400" dirty="0">
                <a:solidFill>
                  <a:schemeClr val="bg1"/>
                </a:solidFill>
              </a:rPr>
              <a:t> </a:t>
            </a:r>
            <a:r>
              <a:rPr lang="ru-RU" sz="2400" dirty="0" err="1">
                <a:solidFill>
                  <a:schemeClr val="bg1"/>
                </a:solidFill>
              </a:rPr>
              <a:t>якимись</a:t>
            </a:r>
            <a:r>
              <a:rPr lang="ru-RU" sz="2400" dirty="0">
                <a:solidFill>
                  <a:schemeClr val="bg1"/>
                </a:solidFill>
              </a:rPr>
              <a:t> </a:t>
            </a:r>
            <a:r>
              <a:rPr lang="ru-RU" sz="2400" dirty="0" err="1">
                <a:solidFill>
                  <a:schemeClr val="bg1"/>
                </a:solidFill>
              </a:rPr>
              <a:t>державними</a:t>
            </a:r>
            <a:r>
              <a:rPr lang="ru-RU" sz="2400" dirty="0">
                <a:solidFill>
                  <a:schemeClr val="bg1"/>
                </a:solidFill>
              </a:rPr>
              <a:t> посадами, </a:t>
            </a:r>
            <a:r>
              <a:rPr lang="ru-RU" sz="2400" dirty="0" err="1">
                <a:solidFill>
                  <a:schemeClr val="bg1"/>
                </a:solidFill>
              </a:rPr>
              <a:t>займав</a:t>
            </a:r>
            <a:r>
              <a:rPr lang="ru-RU" sz="2400" dirty="0">
                <a:solidFill>
                  <a:schemeClr val="bg1"/>
                </a:solidFill>
              </a:rPr>
              <a:t> в ЦК КПРС друге </a:t>
            </a:r>
            <a:r>
              <a:rPr lang="ru-RU" sz="2400" dirty="0" err="1">
                <a:solidFill>
                  <a:schemeClr val="bg1"/>
                </a:solidFill>
              </a:rPr>
              <a:t>місце</a:t>
            </a:r>
            <a:r>
              <a:rPr lang="ru-RU" sz="2400" dirty="0">
                <a:solidFill>
                  <a:schemeClr val="bg1"/>
                </a:solidFill>
              </a:rPr>
              <a:t>.</a:t>
            </a:r>
            <a:br>
              <a:rPr lang="ru-RU" sz="2400" dirty="0">
                <a:solidFill>
                  <a:schemeClr val="bg1"/>
                </a:solidFill>
              </a:rPr>
            </a:br>
            <a:r>
              <a:rPr lang="ru-RU" sz="2400" dirty="0" err="1">
                <a:solidFill>
                  <a:schemeClr val="bg1"/>
                </a:solidFill>
              </a:rPr>
              <a:t>Боротьба</a:t>
            </a:r>
            <a:r>
              <a:rPr lang="ru-RU" sz="2400" dirty="0">
                <a:solidFill>
                  <a:schemeClr val="bg1"/>
                </a:solidFill>
              </a:rPr>
              <a:t> за </a:t>
            </a:r>
            <a:r>
              <a:rPr lang="ru-RU" sz="2400" dirty="0" err="1">
                <a:solidFill>
                  <a:schemeClr val="bg1"/>
                </a:solidFill>
              </a:rPr>
              <a:t>владу</a:t>
            </a:r>
            <a:r>
              <a:rPr lang="ru-RU" sz="2400" dirty="0">
                <a:solidFill>
                  <a:schemeClr val="bg1"/>
                </a:solidFill>
              </a:rPr>
              <a:t> </a:t>
            </a:r>
            <a:r>
              <a:rPr lang="ru-RU" sz="2400" dirty="0" err="1">
                <a:solidFill>
                  <a:schemeClr val="bg1"/>
                </a:solidFill>
              </a:rPr>
              <a:t>після</a:t>
            </a:r>
            <a:r>
              <a:rPr lang="ru-RU" sz="2400" dirty="0">
                <a:solidFill>
                  <a:schemeClr val="bg1"/>
                </a:solidFill>
              </a:rPr>
              <a:t> </a:t>
            </a:r>
            <a:r>
              <a:rPr lang="ru-RU" sz="2400" dirty="0" err="1">
                <a:solidFill>
                  <a:schemeClr val="bg1"/>
                </a:solidFill>
              </a:rPr>
              <a:t>смерті</a:t>
            </a:r>
            <a:r>
              <a:rPr lang="ru-RU" sz="2400" dirty="0">
                <a:solidFill>
                  <a:schemeClr val="bg1"/>
                </a:solidFill>
              </a:rPr>
              <a:t> </a:t>
            </a:r>
            <a:r>
              <a:rPr lang="ru-RU" sz="2400" dirty="0" err="1">
                <a:solidFill>
                  <a:schemeClr val="bg1"/>
                </a:solidFill>
              </a:rPr>
              <a:t>Сталіна</a:t>
            </a:r>
            <a:r>
              <a:rPr lang="ru-RU" sz="2400" dirty="0">
                <a:solidFill>
                  <a:schemeClr val="bg1"/>
                </a:solidFill>
              </a:rPr>
              <a:t> </a:t>
            </a:r>
            <a:r>
              <a:rPr lang="ru-RU" sz="2400" dirty="0" err="1">
                <a:solidFill>
                  <a:schemeClr val="bg1"/>
                </a:solidFill>
              </a:rPr>
              <a:t>призвела</a:t>
            </a:r>
            <a:r>
              <a:rPr lang="ru-RU" sz="2400" dirty="0">
                <a:solidFill>
                  <a:schemeClr val="bg1"/>
                </a:solidFill>
              </a:rPr>
              <a:t> </a:t>
            </a:r>
            <a:r>
              <a:rPr lang="ru-RU" sz="2400" dirty="0" err="1">
                <a:solidFill>
                  <a:schemeClr val="bg1"/>
                </a:solidFill>
              </a:rPr>
              <a:t>спочатку</a:t>
            </a:r>
            <a:r>
              <a:rPr lang="ru-RU" sz="2400" dirty="0">
                <a:solidFill>
                  <a:schemeClr val="bg1"/>
                </a:solidFill>
              </a:rPr>
              <a:t> до того, </a:t>
            </a:r>
            <a:r>
              <a:rPr lang="ru-RU" sz="2400" dirty="0" err="1">
                <a:solidFill>
                  <a:schemeClr val="bg1"/>
                </a:solidFill>
              </a:rPr>
              <a:t>що</a:t>
            </a:r>
            <a:r>
              <a:rPr lang="ru-RU" sz="2400" dirty="0">
                <a:solidFill>
                  <a:schemeClr val="bg1"/>
                </a:solidFill>
              </a:rPr>
              <a:t> Маленков </a:t>
            </a:r>
            <a:r>
              <a:rPr lang="ru-RU" sz="2400" dirty="0" err="1">
                <a:solidFill>
                  <a:schemeClr val="bg1"/>
                </a:solidFill>
              </a:rPr>
              <a:t>посів</a:t>
            </a:r>
            <a:r>
              <a:rPr lang="ru-RU" sz="2400" dirty="0">
                <a:solidFill>
                  <a:schemeClr val="bg1"/>
                </a:solidFill>
              </a:rPr>
              <a:t> перше </a:t>
            </a:r>
            <a:r>
              <a:rPr lang="ru-RU" sz="2400" dirty="0" err="1">
                <a:solidFill>
                  <a:schemeClr val="bg1"/>
                </a:solidFill>
              </a:rPr>
              <a:t>місце</a:t>
            </a:r>
            <a:r>
              <a:rPr lang="ru-RU" sz="2400" dirty="0">
                <a:solidFill>
                  <a:schemeClr val="bg1"/>
                </a:solidFill>
              </a:rPr>
              <a:t> в </a:t>
            </a:r>
            <a:r>
              <a:rPr lang="ru-RU" sz="2400" dirty="0" err="1">
                <a:solidFill>
                  <a:schemeClr val="bg1"/>
                </a:solidFill>
              </a:rPr>
              <a:t>управлінні</a:t>
            </a:r>
            <a:r>
              <a:rPr lang="ru-RU" sz="2400" dirty="0">
                <a:solidFill>
                  <a:schemeClr val="bg1"/>
                </a:solidFill>
              </a:rPr>
              <a:t> державою. За </a:t>
            </a:r>
            <a:r>
              <a:rPr lang="ru-RU" sz="2400" dirty="0" err="1">
                <a:solidFill>
                  <a:schemeClr val="bg1"/>
                </a:solidFill>
              </a:rPr>
              <a:t>давньою</a:t>
            </a:r>
            <a:r>
              <a:rPr lang="ru-RU" sz="2400" dirty="0">
                <a:solidFill>
                  <a:schemeClr val="bg1"/>
                </a:solidFill>
              </a:rPr>
              <a:t> </a:t>
            </a:r>
            <a:r>
              <a:rPr lang="ru-RU" sz="2400" dirty="0" err="1">
                <a:solidFill>
                  <a:schemeClr val="bg1"/>
                </a:solidFill>
              </a:rPr>
              <a:t>традицією</a:t>
            </a:r>
            <a:r>
              <a:rPr lang="ru-RU" sz="2400" dirty="0">
                <a:solidFill>
                  <a:schemeClr val="bg1"/>
                </a:solidFill>
              </a:rPr>
              <a:t> </a:t>
            </a:r>
            <a:r>
              <a:rPr lang="ru-RU" sz="2400" dirty="0" err="1">
                <a:solidFill>
                  <a:schemeClr val="bg1"/>
                </a:solidFill>
              </a:rPr>
              <a:t>Головуючий</a:t>
            </a:r>
            <a:r>
              <a:rPr lang="ru-RU" sz="2400" dirty="0">
                <a:solidFill>
                  <a:schemeClr val="bg1"/>
                </a:solidFill>
              </a:rPr>
              <a:t> у </a:t>
            </a:r>
            <a:r>
              <a:rPr lang="ru-RU" sz="2400" dirty="0" err="1">
                <a:solidFill>
                  <a:schemeClr val="bg1"/>
                </a:solidFill>
              </a:rPr>
              <a:t>Раді</a:t>
            </a:r>
            <a:r>
              <a:rPr lang="ru-RU" sz="2400" dirty="0">
                <a:solidFill>
                  <a:schemeClr val="bg1"/>
                </a:solidFill>
              </a:rPr>
              <a:t> </a:t>
            </a:r>
            <a:r>
              <a:rPr lang="ru-RU" sz="2400" dirty="0" err="1">
                <a:solidFill>
                  <a:schemeClr val="bg1"/>
                </a:solidFill>
              </a:rPr>
              <a:t>Міністрів</a:t>
            </a:r>
            <a:r>
              <a:rPr lang="ru-RU" sz="2400" dirty="0">
                <a:solidFill>
                  <a:schemeClr val="bg1"/>
                </a:solidFill>
              </a:rPr>
              <a:t> </a:t>
            </a:r>
            <a:r>
              <a:rPr lang="ru-RU" sz="2400" dirty="0" err="1">
                <a:solidFill>
                  <a:schemeClr val="bg1"/>
                </a:solidFill>
              </a:rPr>
              <a:t>вважався</a:t>
            </a:r>
            <a:r>
              <a:rPr lang="ru-RU" sz="2400" dirty="0">
                <a:solidFill>
                  <a:schemeClr val="bg1"/>
                </a:solidFill>
              </a:rPr>
              <a:t> </a:t>
            </a:r>
            <a:r>
              <a:rPr lang="ru-RU" sz="2400" dirty="0" err="1">
                <a:solidFill>
                  <a:schemeClr val="bg1"/>
                </a:solidFill>
              </a:rPr>
              <a:t>одночасно</a:t>
            </a:r>
            <a:r>
              <a:rPr lang="ru-RU" sz="2400" dirty="0">
                <a:solidFill>
                  <a:schemeClr val="bg1"/>
                </a:solidFill>
              </a:rPr>
              <a:t> </a:t>
            </a:r>
            <a:r>
              <a:rPr lang="ru-RU" sz="2400" dirty="0" err="1">
                <a:solidFill>
                  <a:schemeClr val="bg1"/>
                </a:solidFill>
              </a:rPr>
              <a:t>першою</a:t>
            </a:r>
            <a:r>
              <a:rPr lang="ru-RU" sz="2400" dirty="0">
                <a:solidFill>
                  <a:schemeClr val="bg1"/>
                </a:solidFill>
              </a:rPr>
              <a:t> </a:t>
            </a:r>
            <a:r>
              <a:rPr lang="ru-RU" sz="2400" dirty="0" err="1">
                <a:solidFill>
                  <a:schemeClr val="bg1"/>
                </a:solidFill>
              </a:rPr>
              <a:t>людиною</a:t>
            </a:r>
            <a:r>
              <a:rPr lang="ru-RU" sz="2400" dirty="0">
                <a:solidFill>
                  <a:schemeClr val="bg1"/>
                </a:solidFill>
              </a:rPr>
              <a:t> в </a:t>
            </a:r>
            <a:r>
              <a:rPr lang="ru-RU" sz="2400" dirty="0" err="1">
                <a:solidFill>
                  <a:schemeClr val="bg1"/>
                </a:solidFill>
              </a:rPr>
              <a:t>уряді</a:t>
            </a:r>
            <a:r>
              <a:rPr lang="ru-RU" sz="2400" dirty="0">
                <a:solidFill>
                  <a:schemeClr val="bg1"/>
                </a:solidFill>
              </a:rPr>
              <a:t> і в </a:t>
            </a:r>
            <a:r>
              <a:rPr lang="ru-RU" sz="2400" dirty="0" err="1">
                <a:solidFill>
                  <a:schemeClr val="bg1"/>
                </a:solidFill>
              </a:rPr>
              <a:t>керівництві</a:t>
            </a:r>
            <a:r>
              <a:rPr lang="ru-RU" sz="2400" dirty="0">
                <a:solidFill>
                  <a:schemeClr val="bg1"/>
                </a:solidFill>
              </a:rPr>
              <a:t> </a:t>
            </a:r>
            <a:r>
              <a:rPr lang="ru-RU" sz="2400" dirty="0" err="1">
                <a:solidFill>
                  <a:schemeClr val="bg1"/>
                </a:solidFill>
              </a:rPr>
              <a:t>самої</a:t>
            </a:r>
            <a:r>
              <a:rPr lang="ru-RU" sz="2400" dirty="0">
                <a:solidFill>
                  <a:schemeClr val="bg1"/>
                </a:solidFill>
              </a:rPr>
              <a:t> </a:t>
            </a:r>
            <a:r>
              <a:rPr lang="ru-RU" sz="2400" dirty="0" err="1">
                <a:solidFill>
                  <a:schemeClr val="bg1"/>
                </a:solidFill>
              </a:rPr>
              <a:t>партії</a:t>
            </a:r>
            <a:r>
              <a:rPr lang="ru-RU" sz="2400" dirty="0">
                <a:solidFill>
                  <a:schemeClr val="bg1"/>
                </a:solidFill>
              </a:rPr>
              <a:t>.</a:t>
            </a:r>
            <a:br>
              <a:rPr lang="ru-RU" sz="2400" dirty="0">
                <a:solidFill>
                  <a:schemeClr val="bg1"/>
                </a:solidFill>
              </a:rPr>
            </a:br>
            <a:r>
              <a:rPr lang="ru-RU" sz="2400" dirty="0" err="1">
                <a:solidFill>
                  <a:schemeClr val="bg1"/>
                </a:solidFill>
              </a:rPr>
              <a:t>Однак</a:t>
            </a:r>
            <a:r>
              <a:rPr lang="ru-RU" sz="2400" dirty="0">
                <a:solidFill>
                  <a:schemeClr val="bg1"/>
                </a:solidFill>
              </a:rPr>
              <a:t> через </a:t>
            </a:r>
            <a:r>
              <a:rPr lang="ru-RU" sz="2400" dirty="0" err="1">
                <a:solidFill>
                  <a:schemeClr val="bg1"/>
                </a:solidFill>
              </a:rPr>
              <a:t>вісім</a:t>
            </a:r>
            <a:r>
              <a:rPr lang="ru-RU" sz="2400" dirty="0">
                <a:solidFill>
                  <a:schemeClr val="bg1"/>
                </a:solidFill>
              </a:rPr>
              <a:t> </a:t>
            </a:r>
            <a:r>
              <a:rPr lang="ru-RU" sz="2400" dirty="0" err="1">
                <a:solidFill>
                  <a:schemeClr val="bg1"/>
                </a:solidFill>
              </a:rPr>
              <a:t>днів</a:t>
            </a:r>
            <a:r>
              <a:rPr lang="ru-RU" sz="2400" dirty="0">
                <a:solidFill>
                  <a:schemeClr val="bg1"/>
                </a:solidFill>
              </a:rPr>
              <a:t> (14 </a:t>
            </a:r>
            <a:r>
              <a:rPr lang="ru-RU" sz="2400" dirty="0" err="1">
                <a:solidFill>
                  <a:schemeClr val="bg1"/>
                </a:solidFill>
              </a:rPr>
              <a:t>березня</a:t>
            </a:r>
            <a:r>
              <a:rPr lang="ru-RU" sz="2400" dirty="0">
                <a:solidFill>
                  <a:schemeClr val="bg1"/>
                </a:solidFill>
              </a:rPr>
              <a:t>) Маленкова, </a:t>
            </a:r>
            <a:r>
              <a:rPr lang="ru-RU" sz="2400" dirty="0" err="1">
                <a:solidFill>
                  <a:schemeClr val="bg1"/>
                </a:solidFill>
              </a:rPr>
              <a:t>який</a:t>
            </a:r>
            <a:r>
              <a:rPr lang="ru-RU" sz="2400" dirty="0">
                <a:solidFill>
                  <a:schemeClr val="bg1"/>
                </a:solidFill>
              </a:rPr>
              <a:t> не </a:t>
            </a:r>
            <a:r>
              <a:rPr lang="ru-RU" sz="2400" dirty="0" err="1">
                <a:solidFill>
                  <a:schemeClr val="bg1"/>
                </a:solidFill>
              </a:rPr>
              <a:t>встиг</a:t>
            </a:r>
            <a:r>
              <a:rPr lang="ru-RU" sz="2400" dirty="0">
                <a:solidFill>
                  <a:schemeClr val="bg1"/>
                </a:solidFill>
              </a:rPr>
              <a:t> </a:t>
            </a:r>
            <a:r>
              <a:rPr lang="ru-RU" sz="2400" dirty="0" err="1">
                <a:solidFill>
                  <a:schemeClr val="bg1"/>
                </a:solidFill>
              </a:rPr>
              <a:t>легітимізувати</a:t>
            </a:r>
            <a:r>
              <a:rPr lang="ru-RU" sz="2400" dirty="0">
                <a:solidFill>
                  <a:schemeClr val="bg1"/>
                </a:solidFill>
              </a:rPr>
              <a:t> </a:t>
            </a:r>
            <a:r>
              <a:rPr lang="ru-RU" sz="2400" dirty="0" err="1">
                <a:solidFill>
                  <a:schemeClr val="bg1"/>
                </a:solidFill>
              </a:rPr>
              <a:t>повноваження</a:t>
            </a:r>
            <a:r>
              <a:rPr lang="ru-RU" sz="2400" dirty="0">
                <a:solidFill>
                  <a:schemeClr val="bg1"/>
                </a:solidFill>
              </a:rPr>
              <a:t>, поставили перед </a:t>
            </a:r>
            <a:r>
              <a:rPr lang="ru-RU" sz="2400" dirty="0" err="1">
                <a:solidFill>
                  <a:schemeClr val="bg1"/>
                </a:solidFill>
              </a:rPr>
              <a:t>вибором</a:t>
            </a:r>
            <a:r>
              <a:rPr lang="ru-RU" sz="2400" dirty="0">
                <a:solidFill>
                  <a:schemeClr val="bg1"/>
                </a:solidFill>
              </a:rPr>
              <a:t>. </a:t>
            </a:r>
            <a:r>
              <a:rPr lang="ru-RU" sz="2400" dirty="0" err="1">
                <a:solidFill>
                  <a:schemeClr val="bg1"/>
                </a:solidFill>
              </a:rPr>
              <a:t>Голові</a:t>
            </a:r>
            <a:r>
              <a:rPr lang="ru-RU" sz="2400" dirty="0">
                <a:solidFill>
                  <a:schemeClr val="bg1"/>
                </a:solidFill>
              </a:rPr>
              <a:t> </a:t>
            </a:r>
            <a:r>
              <a:rPr lang="ru-RU" sz="2400" dirty="0" err="1">
                <a:solidFill>
                  <a:schemeClr val="bg1"/>
                </a:solidFill>
              </a:rPr>
              <a:t>необхідно</a:t>
            </a:r>
            <a:r>
              <a:rPr lang="ru-RU" sz="2400" dirty="0">
                <a:solidFill>
                  <a:schemeClr val="bg1"/>
                </a:solidFill>
              </a:rPr>
              <a:t> </a:t>
            </a:r>
            <a:r>
              <a:rPr lang="ru-RU" sz="2400" dirty="0" err="1">
                <a:solidFill>
                  <a:schemeClr val="bg1"/>
                </a:solidFill>
              </a:rPr>
              <a:t>було</a:t>
            </a:r>
            <a:r>
              <a:rPr lang="ru-RU" sz="2400" dirty="0">
                <a:solidFill>
                  <a:schemeClr val="bg1"/>
                </a:solidFill>
              </a:rPr>
              <a:t> </a:t>
            </a:r>
            <a:r>
              <a:rPr lang="ru-RU" sz="2400" dirty="0" err="1">
                <a:solidFill>
                  <a:schemeClr val="bg1"/>
                </a:solidFill>
              </a:rPr>
              <a:t>вибрати</a:t>
            </a:r>
            <a:r>
              <a:rPr lang="ru-RU" sz="2400" dirty="0">
                <a:solidFill>
                  <a:schemeClr val="bg1"/>
                </a:solidFill>
              </a:rPr>
              <a:t> </a:t>
            </a:r>
            <a:r>
              <a:rPr lang="ru-RU" sz="2400" dirty="0" err="1">
                <a:solidFill>
                  <a:schemeClr val="bg1"/>
                </a:solidFill>
              </a:rPr>
              <a:t>між</a:t>
            </a:r>
            <a:r>
              <a:rPr lang="ru-RU" sz="2400" dirty="0">
                <a:solidFill>
                  <a:schemeClr val="bg1"/>
                </a:solidFill>
              </a:rPr>
              <a:t> </a:t>
            </a:r>
            <a:r>
              <a:rPr lang="ru-RU" sz="2400" dirty="0" err="1">
                <a:solidFill>
                  <a:schemeClr val="bg1"/>
                </a:solidFill>
              </a:rPr>
              <a:t>управлінням</a:t>
            </a:r>
            <a:r>
              <a:rPr lang="ru-RU" sz="2400" dirty="0">
                <a:solidFill>
                  <a:schemeClr val="bg1"/>
                </a:solidFill>
              </a:rPr>
              <a:t> </a:t>
            </a:r>
            <a:r>
              <a:rPr lang="ru-RU" sz="2400" dirty="0" err="1">
                <a:solidFill>
                  <a:schemeClr val="bg1"/>
                </a:solidFill>
              </a:rPr>
              <a:t>секретаріатом</a:t>
            </a:r>
            <a:r>
              <a:rPr lang="ru-RU" sz="2400" dirty="0">
                <a:solidFill>
                  <a:schemeClr val="bg1"/>
                </a:solidFill>
              </a:rPr>
              <a:t> ЦК і </a:t>
            </a:r>
            <a:r>
              <a:rPr lang="ru-RU" sz="2400" dirty="0" err="1">
                <a:solidFill>
                  <a:schemeClr val="bg1"/>
                </a:solidFill>
              </a:rPr>
              <a:t>керівництвом</a:t>
            </a:r>
            <a:r>
              <a:rPr lang="ru-RU" sz="2400" dirty="0">
                <a:solidFill>
                  <a:schemeClr val="bg1"/>
                </a:solidFill>
              </a:rPr>
              <a:t> урядом. Маленков </a:t>
            </a:r>
            <a:r>
              <a:rPr lang="ru-RU" sz="2400" dirty="0" err="1">
                <a:solidFill>
                  <a:schemeClr val="bg1"/>
                </a:solidFill>
              </a:rPr>
              <a:t>віддав</a:t>
            </a:r>
            <a:r>
              <a:rPr lang="ru-RU" sz="2400" dirty="0">
                <a:solidFill>
                  <a:schemeClr val="bg1"/>
                </a:solidFill>
              </a:rPr>
              <a:t> </a:t>
            </a:r>
            <a:r>
              <a:rPr lang="ru-RU" sz="2400" dirty="0" err="1">
                <a:solidFill>
                  <a:schemeClr val="bg1"/>
                </a:solidFill>
              </a:rPr>
              <a:t>перевагу</a:t>
            </a:r>
            <a:r>
              <a:rPr lang="ru-RU" sz="2400" dirty="0">
                <a:solidFill>
                  <a:schemeClr val="bg1"/>
                </a:solidFill>
              </a:rPr>
              <a:t> другому. Це означало, </a:t>
            </a:r>
            <a:r>
              <a:rPr lang="ru-RU" sz="2400" dirty="0" err="1">
                <a:solidFill>
                  <a:schemeClr val="bg1"/>
                </a:solidFill>
              </a:rPr>
              <a:t>що</a:t>
            </a:r>
            <a:r>
              <a:rPr lang="ru-RU" sz="2400" dirty="0">
                <a:solidFill>
                  <a:schemeClr val="bg1"/>
                </a:solidFill>
              </a:rPr>
              <a:t> </a:t>
            </a:r>
            <a:r>
              <a:rPr lang="ru-RU" sz="2400" dirty="0" err="1">
                <a:solidFill>
                  <a:schemeClr val="bg1"/>
                </a:solidFill>
              </a:rPr>
              <a:t>діяльність</a:t>
            </a:r>
            <a:r>
              <a:rPr lang="ru-RU" sz="2400" dirty="0">
                <a:solidFill>
                  <a:schemeClr val="bg1"/>
                </a:solidFill>
              </a:rPr>
              <a:t> </a:t>
            </a:r>
            <a:r>
              <a:rPr lang="ru-RU" sz="2400" dirty="0" err="1">
                <a:solidFill>
                  <a:schemeClr val="bg1"/>
                </a:solidFill>
              </a:rPr>
              <a:t>Секретаріату</a:t>
            </a:r>
            <a:r>
              <a:rPr lang="ru-RU" sz="2400" dirty="0">
                <a:solidFill>
                  <a:schemeClr val="bg1"/>
                </a:solidFill>
              </a:rPr>
              <a:t> в ЦК переходила </a:t>
            </a:r>
            <a:r>
              <a:rPr lang="ru-RU" sz="2400" dirty="0" err="1">
                <a:solidFill>
                  <a:schemeClr val="bg1"/>
                </a:solidFill>
              </a:rPr>
              <a:t>під</a:t>
            </a:r>
            <a:r>
              <a:rPr lang="ru-RU" sz="2400" dirty="0">
                <a:solidFill>
                  <a:schemeClr val="bg1"/>
                </a:solidFill>
              </a:rPr>
              <a:t> </a:t>
            </a:r>
            <a:r>
              <a:rPr lang="ru-RU" sz="2400" dirty="0" err="1">
                <a:solidFill>
                  <a:schemeClr val="bg1"/>
                </a:solidFill>
              </a:rPr>
              <a:t>керівництво</a:t>
            </a:r>
            <a:r>
              <a:rPr lang="ru-RU" sz="2400" dirty="0">
                <a:solidFill>
                  <a:schemeClr val="bg1"/>
                </a:solidFill>
              </a:rPr>
              <a:t> </a:t>
            </a:r>
            <a:r>
              <a:rPr lang="ru-RU" sz="2400" dirty="0" err="1">
                <a:solidFill>
                  <a:schemeClr val="bg1"/>
                </a:solidFill>
              </a:rPr>
              <a:t>Хрущова</a:t>
            </a:r>
            <a:r>
              <a:rPr lang="ru-RU" sz="2400" dirty="0">
                <a:solidFill>
                  <a:schemeClr val="bg1"/>
                </a:solidFill>
              </a:rPr>
              <a:t>.</a:t>
            </a:r>
            <a:br>
              <a:rPr lang="ru-RU" sz="2400" dirty="0">
                <a:solidFill>
                  <a:schemeClr val="bg1"/>
                </a:solidFill>
              </a:rPr>
            </a:br>
            <a:endParaRPr lang="ru-RU" sz="2400" dirty="0">
              <a:solidFill>
                <a:schemeClr val="bg1"/>
              </a:solidFill>
            </a:endParaRPr>
          </a:p>
        </p:txBody>
      </p:sp>
    </p:spTree>
    <p:extLst>
      <p:ext uri="{BB962C8B-B14F-4D97-AF65-F5344CB8AC3E}">
        <p14:creationId xmlns:p14="http://schemas.microsoft.com/office/powerpoint/2010/main" val="144769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4722"/>
            <a:ext cx="12192000" cy="6902721"/>
          </a:xfrm>
        </p:spPr>
      </p:pic>
      <p:sp>
        <p:nvSpPr>
          <p:cNvPr id="2" name="Заголовок 1"/>
          <p:cNvSpPr>
            <a:spLocks noGrp="1"/>
          </p:cNvSpPr>
          <p:nvPr>
            <p:ph type="title"/>
          </p:nvPr>
        </p:nvSpPr>
        <p:spPr>
          <a:xfrm>
            <a:off x="0" y="-44722"/>
            <a:ext cx="12192000" cy="6902722"/>
          </a:xfrm>
        </p:spPr>
        <p:txBody>
          <a:bodyPr>
            <a:noAutofit/>
          </a:bodyPr>
          <a:lstStyle/>
          <a:p>
            <a:pPr fontAlgn="base"/>
            <a:r>
              <a:rPr lang="ru-RU" sz="3200" dirty="0" err="1">
                <a:solidFill>
                  <a:srgbClr val="FFFF00"/>
                </a:solidFill>
              </a:rPr>
              <a:t>Боротьба</a:t>
            </a:r>
            <a:r>
              <a:rPr lang="ru-RU" sz="3200" dirty="0">
                <a:solidFill>
                  <a:srgbClr val="FFFF00"/>
                </a:solidFill>
              </a:rPr>
              <a:t> за </a:t>
            </a:r>
            <a:r>
              <a:rPr lang="ru-RU" sz="3200" dirty="0" err="1">
                <a:solidFill>
                  <a:srgbClr val="FFFF00"/>
                </a:solidFill>
              </a:rPr>
              <a:t>владу</a:t>
            </a:r>
            <a:r>
              <a:rPr lang="ru-RU" sz="3200" dirty="0">
                <a:solidFill>
                  <a:srgbClr val="FFFF00"/>
                </a:solidFill>
              </a:rPr>
              <a:t> на перших </a:t>
            </a:r>
            <a:r>
              <a:rPr lang="ru-RU" sz="3200" dirty="0" err="1">
                <a:solidFill>
                  <a:srgbClr val="FFFF00"/>
                </a:solidFill>
              </a:rPr>
              <a:t>етапах</a:t>
            </a:r>
            <a:r>
              <a:rPr lang="ru-RU" sz="3200" dirty="0">
                <a:solidFill>
                  <a:srgbClr val="FFFF00"/>
                </a:solidFill>
              </a:rPr>
              <a:t> </a:t>
            </a:r>
            <a:r>
              <a:rPr lang="ru-RU" sz="3200" dirty="0" err="1">
                <a:solidFill>
                  <a:srgbClr val="FFFF00"/>
                </a:solidFill>
              </a:rPr>
              <a:t>характеризувалася</a:t>
            </a:r>
            <a:r>
              <a:rPr lang="ru-RU" sz="3200" dirty="0">
                <a:solidFill>
                  <a:srgbClr val="FFFF00"/>
                </a:solidFill>
              </a:rPr>
              <a:t> активною </a:t>
            </a:r>
            <a:r>
              <a:rPr lang="ru-RU" sz="3200" dirty="0" err="1">
                <a:solidFill>
                  <a:srgbClr val="FFFF00"/>
                </a:solidFill>
              </a:rPr>
              <a:t>діяльністю</a:t>
            </a:r>
            <a:r>
              <a:rPr lang="ru-RU" sz="3200" dirty="0">
                <a:solidFill>
                  <a:srgbClr val="FFFF00"/>
                </a:solidFill>
              </a:rPr>
              <a:t> </a:t>
            </a:r>
            <a:r>
              <a:rPr lang="ru-RU" sz="3200" dirty="0" err="1">
                <a:solidFill>
                  <a:srgbClr val="FFFF00"/>
                </a:solidFill>
              </a:rPr>
              <a:t>Берії</a:t>
            </a:r>
            <a:r>
              <a:rPr lang="ru-RU" sz="3200" dirty="0">
                <a:solidFill>
                  <a:srgbClr val="FFFF00"/>
                </a:solidFill>
              </a:rPr>
              <a:t>. </a:t>
            </a:r>
            <a:r>
              <a:rPr lang="ru-RU" sz="3200" dirty="0" err="1">
                <a:solidFill>
                  <a:srgbClr val="FFFF00"/>
                </a:solidFill>
              </a:rPr>
              <a:t>Лаврентій</a:t>
            </a:r>
            <a:r>
              <a:rPr lang="ru-RU" sz="3200" dirty="0">
                <a:solidFill>
                  <a:srgbClr val="FFFF00"/>
                </a:solidFill>
              </a:rPr>
              <a:t> Павлович </a:t>
            </a:r>
            <a:r>
              <a:rPr lang="ru-RU" sz="3200" dirty="0" err="1">
                <a:solidFill>
                  <a:srgbClr val="FFFF00"/>
                </a:solidFill>
              </a:rPr>
              <a:t>зміг</a:t>
            </a:r>
            <a:r>
              <a:rPr lang="ru-RU" sz="3200" dirty="0">
                <a:solidFill>
                  <a:srgbClr val="FFFF00"/>
                </a:solidFill>
              </a:rPr>
              <a:t> </a:t>
            </a:r>
            <a:r>
              <a:rPr lang="ru-RU" sz="3200" dirty="0" err="1">
                <a:solidFill>
                  <a:srgbClr val="FFFF00"/>
                </a:solidFill>
              </a:rPr>
              <a:t>сконцентрувати</a:t>
            </a:r>
            <a:r>
              <a:rPr lang="ru-RU" sz="3200" dirty="0">
                <a:solidFill>
                  <a:srgbClr val="FFFF00"/>
                </a:solidFill>
              </a:rPr>
              <a:t> </a:t>
            </a:r>
            <a:r>
              <a:rPr lang="ru-RU" sz="3200" dirty="0" err="1">
                <a:solidFill>
                  <a:srgbClr val="FFFF00"/>
                </a:solidFill>
              </a:rPr>
              <a:t>найбільшу</a:t>
            </a:r>
            <a:r>
              <a:rPr lang="ru-RU" sz="3200" dirty="0">
                <a:solidFill>
                  <a:srgbClr val="FFFF00"/>
                </a:solidFill>
              </a:rPr>
              <a:t> силу в </a:t>
            </a:r>
            <a:r>
              <a:rPr lang="ru-RU" sz="3200" dirty="0" err="1">
                <a:solidFill>
                  <a:srgbClr val="FFFF00"/>
                </a:solidFill>
              </a:rPr>
              <a:t>своїх</a:t>
            </a:r>
            <a:r>
              <a:rPr lang="ru-RU" sz="3200" dirty="0">
                <a:solidFill>
                  <a:srgbClr val="FFFF00"/>
                </a:solidFill>
              </a:rPr>
              <a:t> руках. </a:t>
            </a:r>
            <a:r>
              <a:rPr lang="ru-RU" sz="3200" dirty="0" err="1">
                <a:solidFill>
                  <a:srgbClr val="FFFF00"/>
                </a:solidFill>
              </a:rPr>
              <a:t>Головним</a:t>
            </a:r>
            <a:r>
              <a:rPr lang="ru-RU" sz="3200" dirty="0">
                <a:solidFill>
                  <a:srgbClr val="FFFF00"/>
                </a:solidFill>
              </a:rPr>
              <a:t> чином, це </a:t>
            </a:r>
            <a:r>
              <a:rPr lang="ru-RU" sz="3200" dirty="0" err="1">
                <a:solidFill>
                  <a:srgbClr val="FFFF00"/>
                </a:solidFill>
              </a:rPr>
              <a:t>було</a:t>
            </a:r>
            <a:r>
              <a:rPr lang="ru-RU" sz="3200" dirty="0">
                <a:solidFill>
                  <a:srgbClr val="FFFF00"/>
                </a:solidFill>
              </a:rPr>
              <a:t> </a:t>
            </a:r>
            <a:r>
              <a:rPr lang="ru-RU" sz="3200" dirty="0" err="1">
                <a:solidFill>
                  <a:srgbClr val="FFFF00"/>
                </a:solidFill>
              </a:rPr>
              <a:t>можливо</a:t>
            </a:r>
            <a:r>
              <a:rPr lang="ru-RU" sz="3200" dirty="0">
                <a:solidFill>
                  <a:srgbClr val="FFFF00"/>
                </a:solidFill>
              </a:rPr>
              <a:t> </a:t>
            </a:r>
            <a:r>
              <a:rPr lang="ru-RU" sz="3200" dirty="0" err="1">
                <a:solidFill>
                  <a:srgbClr val="FFFF00"/>
                </a:solidFill>
              </a:rPr>
              <a:t>завдяки</a:t>
            </a:r>
            <a:r>
              <a:rPr lang="ru-RU" sz="3200" dirty="0">
                <a:solidFill>
                  <a:srgbClr val="FFFF00"/>
                </a:solidFill>
              </a:rPr>
              <a:t> </a:t>
            </a:r>
            <a:r>
              <a:rPr lang="ru-RU" sz="3200" dirty="0" err="1">
                <a:solidFill>
                  <a:srgbClr val="FFFF00"/>
                </a:solidFill>
              </a:rPr>
              <a:t>наявності</a:t>
            </a:r>
            <a:r>
              <a:rPr lang="ru-RU" sz="3200" dirty="0">
                <a:solidFill>
                  <a:srgbClr val="FFFF00"/>
                </a:solidFill>
              </a:rPr>
              <a:t> </a:t>
            </a:r>
            <a:r>
              <a:rPr lang="ru-RU" sz="3200" dirty="0" err="1">
                <a:solidFill>
                  <a:srgbClr val="FFFF00"/>
                </a:solidFill>
              </a:rPr>
              <a:t>потужної</a:t>
            </a:r>
            <a:r>
              <a:rPr lang="ru-RU" sz="3200" dirty="0">
                <a:solidFill>
                  <a:srgbClr val="FFFF00"/>
                </a:solidFill>
              </a:rPr>
              <a:t> опори у </a:t>
            </a:r>
            <a:r>
              <a:rPr lang="ru-RU" sz="3200" dirty="0" err="1">
                <a:solidFill>
                  <a:srgbClr val="FFFF00"/>
                </a:solidFill>
              </a:rPr>
              <a:t>вигляді</a:t>
            </a:r>
            <a:r>
              <a:rPr lang="ru-RU" sz="3200" dirty="0">
                <a:solidFill>
                  <a:srgbClr val="FFFF00"/>
                </a:solidFill>
              </a:rPr>
              <a:t> </a:t>
            </a:r>
            <a:r>
              <a:rPr lang="ru-RU" sz="3200" dirty="0" err="1">
                <a:solidFill>
                  <a:srgbClr val="FFFF00"/>
                </a:solidFill>
              </a:rPr>
              <a:t>апарату</a:t>
            </a:r>
            <a:r>
              <a:rPr lang="ru-RU" sz="3200" dirty="0">
                <a:solidFill>
                  <a:srgbClr val="FFFF00"/>
                </a:solidFill>
              </a:rPr>
              <a:t> </a:t>
            </a:r>
            <a:r>
              <a:rPr lang="ru-RU" sz="3200" dirty="0" err="1">
                <a:solidFill>
                  <a:srgbClr val="FFFF00"/>
                </a:solidFill>
              </a:rPr>
              <a:t>держбезпеки</a:t>
            </a:r>
            <a:r>
              <a:rPr lang="ru-RU" sz="3200" dirty="0">
                <a:solidFill>
                  <a:srgbClr val="FFFF00"/>
                </a:solidFill>
              </a:rPr>
              <a:t> та </a:t>
            </a:r>
            <a:r>
              <a:rPr lang="ru-RU" sz="3200" dirty="0" err="1">
                <a:solidFill>
                  <a:srgbClr val="FFFF00"/>
                </a:solidFill>
              </a:rPr>
              <a:t>внутрішніх</a:t>
            </a:r>
            <a:r>
              <a:rPr lang="ru-RU" sz="3200" dirty="0">
                <a:solidFill>
                  <a:srgbClr val="FFFF00"/>
                </a:solidFill>
              </a:rPr>
              <a:t> справ.</a:t>
            </a:r>
            <a:br>
              <a:rPr lang="ru-RU" sz="3200" dirty="0">
                <a:solidFill>
                  <a:srgbClr val="FFFF00"/>
                </a:solidFill>
              </a:rPr>
            </a:br>
            <a:r>
              <a:rPr lang="ru-RU" sz="3200" dirty="0" err="1">
                <a:solidFill>
                  <a:srgbClr val="FFFF00"/>
                </a:solidFill>
              </a:rPr>
              <a:t>Боротьба</a:t>
            </a:r>
            <a:r>
              <a:rPr lang="ru-RU" sz="3200" dirty="0">
                <a:solidFill>
                  <a:srgbClr val="FFFF00"/>
                </a:solidFill>
              </a:rPr>
              <a:t> за </a:t>
            </a:r>
            <a:r>
              <a:rPr lang="ru-RU" sz="3200" dirty="0" err="1">
                <a:solidFill>
                  <a:srgbClr val="FFFF00"/>
                </a:solidFill>
              </a:rPr>
              <a:t>владу</a:t>
            </a:r>
            <a:r>
              <a:rPr lang="ru-RU" sz="3200" dirty="0">
                <a:solidFill>
                  <a:srgbClr val="FFFF00"/>
                </a:solidFill>
              </a:rPr>
              <a:t> </a:t>
            </a:r>
            <a:r>
              <a:rPr lang="ru-RU" sz="3200" dirty="0" err="1">
                <a:solidFill>
                  <a:srgbClr val="FFFF00"/>
                </a:solidFill>
              </a:rPr>
              <a:t>після</a:t>
            </a:r>
            <a:r>
              <a:rPr lang="ru-RU" sz="3200" dirty="0">
                <a:solidFill>
                  <a:srgbClr val="FFFF00"/>
                </a:solidFill>
              </a:rPr>
              <a:t> </a:t>
            </a:r>
            <a:r>
              <a:rPr lang="ru-RU" sz="3200" dirty="0" err="1">
                <a:solidFill>
                  <a:srgbClr val="FFFF00"/>
                </a:solidFill>
              </a:rPr>
              <a:t>смерті</a:t>
            </a:r>
            <a:r>
              <a:rPr lang="ru-RU" sz="3200" dirty="0">
                <a:solidFill>
                  <a:srgbClr val="FFFF00"/>
                </a:solidFill>
              </a:rPr>
              <a:t> </a:t>
            </a:r>
            <a:r>
              <a:rPr lang="ru-RU" sz="3200" dirty="0" err="1">
                <a:solidFill>
                  <a:srgbClr val="FFFF00"/>
                </a:solidFill>
              </a:rPr>
              <a:t>Сталіна</a:t>
            </a:r>
            <a:r>
              <a:rPr lang="ru-RU" sz="3200" dirty="0">
                <a:solidFill>
                  <a:srgbClr val="FFFF00"/>
                </a:solidFill>
              </a:rPr>
              <a:t>, як </a:t>
            </a:r>
            <a:r>
              <a:rPr lang="ru-RU" sz="3200" dirty="0" err="1">
                <a:solidFill>
                  <a:srgbClr val="FFFF00"/>
                </a:solidFill>
              </a:rPr>
              <a:t>вважав</a:t>
            </a:r>
            <a:r>
              <a:rPr lang="ru-RU" sz="3200" dirty="0">
                <a:solidFill>
                  <a:srgbClr val="FFFF00"/>
                </a:solidFill>
              </a:rPr>
              <a:t> </a:t>
            </a:r>
            <a:r>
              <a:rPr lang="ru-RU" sz="3200" dirty="0" err="1">
                <a:solidFill>
                  <a:srgbClr val="FFFF00"/>
                </a:solidFill>
              </a:rPr>
              <a:t>Берія</a:t>
            </a:r>
            <a:r>
              <a:rPr lang="ru-RU" sz="3200" dirty="0">
                <a:solidFill>
                  <a:srgbClr val="FFFF00"/>
                </a:solidFill>
              </a:rPr>
              <a:t>, могла бути </a:t>
            </a:r>
            <a:r>
              <a:rPr lang="ru-RU" sz="3200" dirty="0" err="1">
                <a:solidFill>
                  <a:srgbClr val="FFFF00"/>
                </a:solidFill>
              </a:rPr>
              <a:t>успішною</a:t>
            </a:r>
            <a:r>
              <a:rPr lang="ru-RU" sz="3200" dirty="0">
                <a:solidFill>
                  <a:srgbClr val="FFFF00"/>
                </a:solidFill>
              </a:rPr>
              <a:t> за </a:t>
            </a:r>
            <a:r>
              <a:rPr lang="ru-RU" sz="3200" dirty="0" err="1">
                <a:solidFill>
                  <a:srgbClr val="FFFF00"/>
                </a:solidFill>
              </a:rPr>
              <a:t>підтримки</a:t>
            </a:r>
            <a:r>
              <a:rPr lang="ru-RU" sz="3200" dirty="0">
                <a:solidFill>
                  <a:srgbClr val="FFFF00"/>
                </a:solidFill>
              </a:rPr>
              <a:t> </a:t>
            </a:r>
            <a:r>
              <a:rPr lang="ru-RU" sz="3200" dirty="0" err="1">
                <a:solidFill>
                  <a:srgbClr val="FFFF00"/>
                </a:solidFill>
              </a:rPr>
              <a:t>знизу</a:t>
            </a:r>
            <a:r>
              <a:rPr lang="ru-RU" sz="3200" dirty="0">
                <a:solidFill>
                  <a:srgbClr val="FFFF00"/>
                </a:solidFill>
              </a:rPr>
              <a:t>. Для </a:t>
            </a:r>
            <a:r>
              <a:rPr lang="ru-RU" sz="3200" dirty="0" err="1">
                <a:solidFill>
                  <a:srgbClr val="FFFF00"/>
                </a:solidFill>
              </a:rPr>
              <a:t>отримання</a:t>
            </a:r>
            <a:r>
              <a:rPr lang="ru-RU" sz="3200" dirty="0">
                <a:solidFill>
                  <a:srgbClr val="FFFF00"/>
                </a:solidFill>
              </a:rPr>
              <a:t> </a:t>
            </a:r>
            <a:r>
              <a:rPr lang="ru-RU" sz="3200" dirty="0" err="1">
                <a:solidFill>
                  <a:srgbClr val="FFFF00"/>
                </a:solidFill>
              </a:rPr>
              <a:t>популярності</a:t>
            </a:r>
            <a:r>
              <a:rPr lang="ru-RU" sz="3200" dirty="0">
                <a:solidFill>
                  <a:srgbClr val="FFFF00"/>
                </a:solidFill>
              </a:rPr>
              <a:t> </a:t>
            </a:r>
            <a:r>
              <a:rPr lang="ru-RU" sz="3200" dirty="0" err="1">
                <a:solidFill>
                  <a:srgbClr val="FFFF00"/>
                </a:solidFill>
              </a:rPr>
              <a:t>Лаврентій</a:t>
            </a:r>
            <a:r>
              <a:rPr lang="ru-RU" sz="3200" dirty="0">
                <a:solidFill>
                  <a:srgbClr val="FFFF00"/>
                </a:solidFill>
              </a:rPr>
              <a:t> Павлович </a:t>
            </a:r>
            <a:r>
              <a:rPr lang="ru-RU" sz="3200" dirty="0" err="1">
                <a:solidFill>
                  <a:srgbClr val="FFFF00"/>
                </a:solidFill>
              </a:rPr>
              <a:t>провів</a:t>
            </a:r>
            <a:r>
              <a:rPr lang="ru-RU" sz="3200" dirty="0">
                <a:solidFill>
                  <a:srgbClr val="FFFF00"/>
                </a:solidFill>
              </a:rPr>
              <a:t> </a:t>
            </a:r>
            <a:r>
              <a:rPr lang="ru-RU" sz="3200" dirty="0" err="1">
                <a:solidFill>
                  <a:srgbClr val="FFFF00"/>
                </a:solidFill>
              </a:rPr>
              <a:t>кілька</a:t>
            </a:r>
            <a:r>
              <a:rPr lang="ru-RU" sz="3200" dirty="0">
                <a:solidFill>
                  <a:srgbClr val="FFFF00"/>
                </a:solidFill>
              </a:rPr>
              <a:t> </a:t>
            </a:r>
            <a:r>
              <a:rPr lang="ru-RU" sz="3200" dirty="0" err="1">
                <a:solidFill>
                  <a:srgbClr val="FFFF00"/>
                </a:solidFill>
              </a:rPr>
              <a:t>політичних</a:t>
            </a:r>
            <a:r>
              <a:rPr lang="ru-RU" sz="3200" dirty="0">
                <a:solidFill>
                  <a:srgbClr val="FFFF00"/>
                </a:solidFill>
              </a:rPr>
              <a:t> </a:t>
            </a:r>
            <a:r>
              <a:rPr lang="ru-RU" sz="3200" dirty="0" err="1">
                <a:solidFill>
                  <a:srgbClr val="FFFF00"/>
                </a:solidFill>
              </a:rPr>
              <a:t>заходів</a:t>
            </a:r>
            <a:r>
              <a:rPr lang="ru-RU" sz="3200" dirty="0">
                <a:solidFill>
                  <a:srgbClr val="FFFF00"/>
                </a:solidFill>
              </a:rPr>
              <a:t>. </a:t>
            </a:r>
            <a:r>
              <a:rPr lang="ru-RU" sz="3200" dirty="0" err="1">
                <a:solidFill>
                  <a:srgbClr val="FFFF00"/>
                </a:solidFill>
              </a:rPr>
              <a:t>Берія</a:t>
            </a:r>
            <a:r>
              <a:rPr lang="ru-RU" sz="3200" dirty="0">
                <a:solidFill>
                  <a:srgbClr val="FFFF00"/>
                </a:solidFill>
              </a:rPr>
              <a:t> </a:t>
            </a:r>
            <a:r>
              <a:rPr lang="ru-RU" sz="3200" dirty="0" err="1">
                <a:solidFill>
                  <a:srgbClr val="FFFF00"/>
                </a:solidFill>
              </a:rPr>
              <a:t>оголосив</a:t>
            </a:r>
            <a:r>
              <a:rPr lang="ru-RU" sz="3200" dirty="0">
                <a:solidFill>
                  <a:srgbClr val="FFFF00"/>
                </a:solidFill>
              </a:rPr>
              <a:t> </a:t>
            </a:r>
            <a:r>
              <a:rPr lang="ru-RU" sz="3200" dirty="0" err="1">
                <a:solidFill>
                  <a:srgbClr val="FFFF00"/>
                </a:solidFill>
              </a:rPr>
              <a:t>амністію</a:t>
            </a:r>
            <a:r>
              <a:rPr lang="ru-RU" sz="3200" dirty="0">
                <a:solidFill>
                  <a:srgbClr val="FFFF00"/>
                </a:solidFill>
              </a:rPr>
              <a:t>, </a:t>
            </a:r>
            <a:r>
              <a:rPr lang="ru-RU" sz="3200" dirty="0" err="1">
                <a:solidFill>
                  <a:srgbClr val="FFFF00"/>
                </a:solidFill>
              </a:rPr>
              <a:t>припинив</a:t>
            </a:r>
            <a:r>
              <a:rPr lang="ru-RU" sz="3200" dirty="0">
                <a:solidFill>
                  <a:srgbClr val="FFFF00"/>
                </a:solidFill>
              </a:rPr>
              <a:t> “Справа </a:t>
            </a:r>
            <a:r>
              <a:rPr lang="ru-RU" sz="3200" dirty="0" err="1">
                <a:solidFill>
                  <a:srgbClr val="FFFF00"/>
                </a:solidFill>
              </a:rPr>
              <a:t>лікарів</a:t>
            </a:r>
            <a:r>
              <a:rPr lang="ru-RU" sz="3200" dirty="0">
                <a:solidFill>
                  <a:srgbClr val="FFFF00"/>
                </a:solidFill>
              </a:rPr>
              <a:t>”, </a:t>
            </a:r>
            <a:r>
              <a:rPr lang="ru-RU" sz="3200" dirty="0" err="1">
                <a:solidFill>
                  <a:srgbClr val="FFFF00"/>
                </a:solidFill>
              </a:rPr>
              <a:t>здійснив</a:t>
            </a:r>
            <a:r>
              <a:rPr lang="ru-RU" sz="3200" dirty="0">
                <a:solidFill>
                  <a:srgbClr val="FFFF00"/>
                </a:solidFill>
              </a:rPr>
              <a:t> </a:t>
            </a:r>
            <a:r>
              <a:rPr lang="ru-RU" sz="3200" dirty="0" err="1">
                <a:solidFill>
                  <a:srgbClr val="FFFF00"/>
                </a:solidFill>
              </a:rPr>
              <a:t>кілька</a:t>
            </a:r>
            <a:r>
              <a:rPr lang="ru-RU" sz="3200" dirty="0">
                <a:solidFill>
                  <a:srgbClr val="FFFF00"/>
                </a:solidFill>
              </a:rPr>
              <a:t> </a:t>
            </a:r>
            <a:r>
              <a:rPr lang="ru-RU" sz="3200" dirty="0" err="1">
                <a:solidFill>
                  <a:srgbClr val="FFFF00"/>
                </a:solidFill>
              </a:rPr>
              <a:t>кроків</a:t>
            </a:r>
            <a:r>
              <a:rPr lang="ru-RU" sz="3200" dirty="0">
                <a:solidFill>
                  <a:srgbClr val="FFFF00"/>
                </a:solidFill>
              </a:rPr>
              <a:t> у </a:t>
            </a:r>
            <a:r>
              <a:rPr lang="ru-RU" sz="3200" dirty="0" err="1">
                <a:solidFill>
                  <a:srgbClr val="FFFF00"/>
                </a:solidFill>
              </a:rPr>
              <a:t>розвитку</a:t>
            </a:r>
            <a:r>
              <a:rPr lang="ru-RU" sz="3200" dirty="0">
                <a:solidFill>
                  <a:srgbClr val="FFFF00"/>
                </a:solidFill>
              </a:rPr>
              <a:t> </a:t>
            </a:r>
            <a:r>
              <a:rPr lang="ru-RU" sz="3200" dirty="0" err="1">
                <a:solidFill>
                  <a:srgbClr val="FFFF00"/>
                </a:solidFill>
              </a:rPr>
              <a:t>міжнародних</a:t>
            </a:r>
            <a:r>
              <a:rPr lang="ru-RU" sz="3200" dirty="0">
                <a:solidFill>
                  <a:srgbClr val="FFFF00"/>
                </a:solidFill>
              </a:rPr>
              <a:t> </a:t>
            </a:r>
            <a:r>
              <a:rPr lang="ru-RU" sz="3200" dirty="0" err="1">
                <a:solidFill>
                  <a:srgbClr val="FFFF00"/>
                </a:solidFill>
              </a:rPr>
              <a:t>відносин</a:t>
            </a:r>
            <a:r>
              <a:rPr lang="ru-RU" sz="3200" dirty="0">
                <a:solidFill>
                  <a:srgbClr val="FFFF00"/>
                </a:solidFill>
              </a:rPr>
              <a:t>. </a:t>
            </a:r>
            <a:r>
              <a:rPr lang="ru-RU" sz="3200" dirty="0" err="1">
                <a:solidFill>
                  <a:srgbClr val="FFFF00"/>
                </a:solidFill>
              </a:rPr>
              <a:t>Він</a:t>
            </a:r>
            <a:r>
              <a:rPr lang="ru-RU" sz="3200" dirty="0">
                <a:solidFill>
                  <a:srgbClr val="FFFF00"/>
                </a:solidFill>
              </a:rPr>
              <a:t> </a:t>
            </a:r>
            <a:r>
              <a:rPr lang="ru-RU" sz="3200" dirty="0" err="1">
                <a:solidFill>
                  <a:srgbClr val="FFFF00"/>
                </a:solidFill>
              </a:rPr>
              <a:t>також</a:t>
            </a:r>
            <a:r>
              <a:rPr lang="ru-RU" sz="3200" dirty="0">
                <a:solidFill>
                  <a:srgbClr val="FFFF00"/>
                </a:solidFill>
              </a:rPr>
              <a:t> </a:t>
            </a:r>
            <a:r>
              <a:rPr lang="ru-RU" sz="3200" dirty="0" err="1">
                <a:solidFill>
                  <a:srgbClr val="FFFF00"/>
                </a:solidFill>
              </a:rPr>
              <a:t>запропонував</a:t>
            </a:r>
            <a:r>
              <a:rPr lang="ru-RU" sz="3200" dirty="0">
                <a:solidFill>
                  <a:srgbClr val="FFFF00"/>
                </a:solidFill>
              </a:rPr>
              <a:t> </a:t>
            </a:r>
            <a:r>
              <a:rPr lang="ru-RU" sz="3200" dirty="0" err="1">
                <a:solidFill>
                  <a:srgbClr val="FFFF00"/>
                </a:solidFill>
              </a:rPr>
              <a:t>підняти</a:t>
            </a:r>
            <a:r>
              <a:rPr lang="ru-RU" sz="3200" dirty="0">
                <a:solidFill>
                  <a:srgbClr val="FFFF00"/>
                </a:solidFill>
              </a:rPr>
              <a:t> </a:t>
            </a:r>
            <a:r>
              <a:rPr lang="ru-RU" sz="3200" dirty="0" err="1">
                <a:solidFill>
                  <a:srgbClr val="FFFF00"/>
                </a:solidFill>
              </a:rPr>
              <a:t>німецький</a:t>
            </a:r>
            <a:r>
              <a:rPr lang="ru-RU" sz="3200" dirty="0">
                <a:solidFill>
                  <a:srgbClr val="FFFF00"/>
                </a:solidFill>
              </a:rPr>
              <a:t> </a:t>
            </a:r>
            <a:r>
              <a:rPr lang="ru-RU" sz="3200" dirty="0" err="1">
                <a:solidFill>
                  <a:srgbClr val="FFFF00"/>
                </a:solidFill>
              </a:rPr>
              <a:t>питання</a:t>
            </a:r>
            <a:r>
              <a:rPr lang="ru-RU" sz="3200" dirty="0">
                <a:solidFill>
                  <a:srgbClr val="FFFF00"/>
                </a:solidFill>
              </a:rPr>
              <a:t>, </a:t>
            </a:r>
            <a:r>
              <a:rPr lang="ru-RU" sz="3200" dirty="0" err="1">
                <a:solidFill>
                  <a:srgbClr val="FFFF00"/>
                </a:solidFill>
              </a:rPr>
              <a:t>вирішити</a:t>
            </a:r>
            <a:r>
              <a:rPr lang="ru-RU" sz="3200" dirty="0">
                <a:solidFill>
                  <a:srgbClr val="FFFF00"/>
                </a:solidFill>
              </a:rPr>
              <a:t> </a:t>
            </a:r>
            <a:r>
              <a:rPr lang="ru-RU" sz="3200" dirty="0" err="1">
                <a:solidFill>
                  <a:srgbClr val="FFFF00"/>
                </a:solidFill>
              </a:rPr>
              <a:t>конфлікт</a:t>
            </a:r>
            <a:r>
              <a:rPr lang="ru-RU" sz="3200" dirty="0">
                <a:solidFill>
                  <a:srgbClr val="FFFF00"/>
                </a:solidFill>
              </a:rPr>
              <a:t> з </a:t>
            </a:r>
            <a:r>
              <a:rPr lang="ru-RU" sz="3200" dirty="0" err="1">
                <a:solidFill>
                  <a:srgbClr val="FFFF00"/>
                </a:solidFill>
              </a:rPr>
              <a:t>керівництвом</a:t>
            </a:r>
            <a:r>
              <a:rPr lang="ru-RU" sz="3200" dirty="0">
                <a:solidFill>
                  <a:srgbClr val="FFFF00"/>
                </a:solidFill>
              </a:rPr>
              <a:t> </a:t>
            </a:r>
            <a:r>
              <a:rPr lang="ru-RU" sz="3200" dirty="0" err="1">
                <a:solidFill>
                  <a:srgbClr val="FFFF00"/>
                </a:solidFill>
              </a:rPr>
              <a:t>Югославії</a:t>
            </a:r>
            <a:r>
              <a:rPr lang="ru-RU" sz="3200" dirty="0">
                <a:solidFill>
                  <a:srgbClr val="FFFF00"/>
                </a:solidFill>
              </a:rPr>
              <a:t>.</a:t>
            </a:r>
            <a:br>
              <a:rPr lang="ru-RU" sz="3200" dirty="0">
                <a:solidFill>
                  <a:srgbClr val="FFFF00"/>
                </a:solidFill>
              </a:rPr>
            </a:br>
            <a:r>
              <a:rPr lang="ru-RU" sz="3200" dirty="0" err="1">
                <a:solidFill>
                  <a:srgbClr val="FFFF00"/>
                </a:solidFill>
              </a:rPr>
              <a:t>Однак</a:t>
            </a:r>
            <a:r>
              <a:rPr lang="ru-RU" sz="3200" dirty="0">
                <a:solidFill>
                  <a:srgbClr val="FFFF00"/>
                </a:solidFill>
              </a:rPr>
              <a:t> </a:t>
            </a:r>
            <a:r>
              <a:rPr lang="ru-RU" sz="3200" dirty="0" err="1">
                <a:solidFill>
                  <a:srgbClr val="FFFF00"/>
                </a:solidFill>
              </a:rPr>
              <a:t>зліт</a:t>
            </a:r>
            <a:r>
              <a:rPr lang="ru-RU" sz="3200" dirty="0">
                <a:solidFill>
                  <a:srgbClr val="FFFF00"/>
                </a:solidFill>
              </a:rPr>
              <a:t> </a:t>
            </a:r>
            <a:r>
              <a:rPr lang="ru-RU" sz="3200" dirty="0" err="1">
                <a:solidFill>
                  <a:srgbClr val="FFFF00"/>
                </a:solidFill>
              </a:rPr>
              <a:t>Берії</a:t>
            </a:r>
            <a:r>
              <a:rPr lang="ru-RU" sz="3200" dirty="0">
                <a:solidFill>
                  <a:srgbClr val="FFFF00"/>
                </a:solidFill>
              </a:rPr>
              <a:t> </a:t>
            </a:r>
            <a:r>
              <a:rPr lang="ru-RU" sz="3200" dirty="0" err="1">
                <a:solidFill>
                  <a:srgbClr val="FFFF00"/>
                </a:solidFill>
              </a:rPr>
              <a:t>змусив</a:t>
            </a:r>
            <a:r>
              <a:rPr lang="ru-RU" sz="3200" dirty="0">
                <a:solidFill>
                  <a:srgbClr val="FFFF00"/>
                </a:solidFill>
              </a:rPr>
              <a:t> </a:t>
            </a:r>
            <a:r>
              <a:rPr lang="ru-RU" sz="3200" dirty="0" err="1">
                <a:solidFill>
                  <a:srgbClr val="FFFF00"/>
                </a:solidFill>
              </a:rPr>
              <a:t>насторожитися</a:t>
            </a:r>
            <a:r>
              <a:rPr lang="ru-RU" sz="3200" dirty="0">
                <a:solidFill>
                  <a:srgbClr val="FFFF00"/>
                </a:solidFill>
              </a:rPr>
              <a:t> і </a:t>
            </a:r>
            <a:r>
              <a:rPr lang="ru-RU" sz="3200" dirty="0" err="1">
                <a:solidFill>
                  <a:srgbClr val="FFFF00"/>
                </a:solidFill>
              </a:rPr>
              <a:t>об’єднатися</a:t>
            </a:r>
            <a:r>
              <a:rPr lang="ru-RU" sz="3200" dirty="0">
                <a:solidFill>
                  <a:srgbClr val="FFFF00"/>
                </a:solidFill>
              </a:rPr>
              <a:t> </a:t>
            </a:r>
            <a:r>
              <a:rPr lang="ru-RU" sz="3200" dirty="0" err="1">
                <a:solidFill>
                  <a:srgbClr val="FFFF00"/>
                </a:solidFill>
              </a:rPr>
              <a:t>інших</a:t>
            </a:r>
            <a:r>
              <a:rPr lang="ru-RU" sz="3200" dirty="0">
                <a:solidFill>
                  <a:srgbClr val="FFFF00"/>
                </a:solidFill>
              </a:rPr>
              <a:t> </a:t>
            </a:r>
            <a:r>
              <a:rPr lang="ru-RU" sz="3200" dirty="0" err="1">
                <a:solidFill>
                  <a:srgbClr val="FFFF00"/>
                </a:solidFill>
              </a:rPr>
              <a:t>керівників</a:t>
            </a:r>
            <a:r>
              <a:rPr lang="ru-RU" sz="3200" dirty="0">
                <a:solidFill>
                  <a:srgbClr val="FFFF00"/>
                </a:solidFill>
              </a:rPr>
              <a:t>. </a:t>
            </a:r>
            <a:r>
              <a:rPr lang="ru-RU" sz="3200" dirty="0" err="1">
                <a:solidFill>
                  <a:srgbClr val="FFFF00"/>
                </a:solidFill>
              </a:rPr>
              <a:t>Боротьба</a:t>
            </a:r>
            <a:r>
              <a:rPr lang="ru-RU" sz="3200" dirty="0">
                <a:solidFill>
                  <a:srgbClr val="FFFF00"/>
                </a:solidFill>
              </a:rPr>
              <a:t> за </a:t>
            </a:r>
            <a:r>
              <a:rPr lang="ru-RU" sz="3200" dirty="0" err="1">
                <a:solidFill>
                  <a:srgbClr val="FFFF00"/>
                </a:solidFill>
              </a:rPr>
              <a:t>владу</a:t>
            </a:r>
            <a:r>
              <a:rPr lang="ru-RU" sz="3200" dirty="0">
                <a:solidFill>
                  <a:srgbClr val="FFFF00"/>
                </a:solidFill>
              </a:rPr>
              <a:t> </a:t>
            </a:r>
            <a:r>
              <a:rPr lang="ru-RU" sz="3200" dirty="0" err="1">
                <a:solidFill>
                  <a:srgbClr val="FFFF00"/>
                </a:solidFill>
              </a:rPr>
              <a:t>після</a:t>
            </a:r>
            <a:r>
              <a:rPr lang="ru-RU" sz="3200" dirty="0">
                <a:solidFill>
                  <a:srgbClr val="FFFF00"/>
                </a:solidFill>
              </a:rPr>
              <a:t> </a:t>
            </a:r>
            <a:r>
              <a:rPr lang="ru-RU" sz="3200" dirty="0" err="1">
                <a:solidFill>
                  <a:srgbClr val="FFFF00"/>
                </a:solidFill>
              </a:rPr>
              <a:t>смерті</a:t>
            </a:r>
            <a:r>
              <a:rPr lang="ru-RU" sz="3200" dirty="0">
                <a:solidFill>
                  <a:srgbClr val="FFFF00"/>
                </a:solidFill>
              </a:rPr>
              <a:t> </a:t>
            </a:r>
            <a:r>
              <a:rPr lang="ru-RU" sz="3200" dirty="0" err="1">
                <a:solidFill>
                  <a:srgbClr val="FFFF00"/>
                </a:solidFill>
              </a:rPr>
              <a:t>Сталіна</a:t>
            </a:r>
            <a:r>
              <a:rPr lang="ru-RU" sz="3200" dirty="0">
                <a:solidFill>
                  <a:srgbClr val="FFFF00"/>
                </a:solidFill>
              </a:rPr>
              <a:t> </a:t>
            </a:r>
            <a:r>
              <a:rPr lang="ru-RU" sz="3200" dirty="0" err="1">
                <a:solidFill>
                  <a:srgbClr val="FFFF00"/>
                </a:solidFill>
              </a:rPr>
              <a:t>тривала</a:t>
            </a:r>
            <a:r>
              <a:rPr lang="ru-RU" sz="3200" dirty="0">
                <a:solidFill>
                  <a:srgbClr val="FFFF00"/>
                </a:solidFill>
              </a:rPr>
              <a:t>.</a:t>
            </a:r>
            <a:br>
              <a:rPr lang="ru-RU" sz="3200" dirty="0">
                <a:solidFill>
                  <a:srgbClr val="FFFF00"/>
                </a:solidFill>
              </a:rPr>
            </a:br>
            <a:endParaRPr lang="ru-RU" sz="3200" dirty="0">
              <a:solidFill>
                <a:srgbClr val="FFFF00"/>
              </a:solidFill>
            </a:endParaRPr>
          </a:p>
        </p:txBody>
      </p:sp>
    </p:spTree>
    <p:extLst>
      <p:ext uri="{BB962C8B-B14F-4D97-AF65-F5344CB8AC3E}">
        <p14:creationId xmlns:p14="http://schemas.microsoft.com/office/powerpoint/2010/main" val="417442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55641"/>
          </a:xfrm>
        </p:spPr>
      </p:pic>
      <p:sp>
        <p:nvSpPr>
          <p:cNvPr id="2" name="Заголовок 1"/>
          <p:cNvSpPr>
            <a:spLocks noGrp="1"/>
          </p:cNvSpPr>
          <p:nvPr>
            <p:ph type="title"/>
          </p:nvPr>
        </p:nvSpPr>
        <p:spPr>
          <a:xfrm>
            <a:off x="0" y="0"/>
            <a:ext cx="12192000" cy="6755641"/>
          </a:xfrm>
        </p:spPr>
        <p:txBody>
          <a:bodyPr>
            <a:normAutofit/>
          </a:bodyPr>
          <a:lstStyle/>
          <a:p>
            <a:pPr fontAlgn="base"/>
            <a:r>
              <a:rPr lang="ru-RU" sz="3600" dirty="0"/>
              <a:t>.</a:t>
            </a:r>
            <a:r>
              <a:rPr lang="ru-RU" sz="3600" dirty="0" err="1">
                <a:solidFill>
                  <a:schemeClr val="bg1"/>
                </a:solidFill>
              </a:rPr>
              <a:t>Ініціативу</a:t>
            </a:r>
            <a:r>
              <a:rPr lang="ru-RU" sz="3600" dirty="0">
                <a:solidFill>
                  <a:schemeClr val="bg1"/>
                </a:solidFill>
              </a:rPr>
              <a:t> </a:t>
            </a:r>
            <a:r>
              <a:rPr lang="ru-RU" sz="3600" dirty="0" err="1">
                <a:solidFill>
                  <a:schemeClr val="bg1"/>
                </a:solidFill>
              </a:rPr>
              <a:t>щодо</a:t>
            </a:r>
            <a:r>
              <a:rPr lang="ru-RU" sz="3600" dirty="0">
                <a:solidFill>
                  <a:schemeClr val="bg1"/>
                </a:solidFill>
              </a:rPr>
              <a:t> </a:t>
            </a:r>
            <a:r>
              <a:rPr lang="ru-RU" sz="3600" dirty="0" err="1">
                <a:solidFill>
                  <a:schemeClr val="bg1"/>
                </a:solidFill>
              </a:rPr>
              <a:t>усунення</a:t>
            </a:r>
            <a:r>
              <a:rPr lang="ru-RU" sz="3600" dirty="0">
                <a:solidFill>
                  <a:schemeClr val="bg1"/>
                </a:solidFill>
              </a:rPr>
              <a:t> </a:t>
            </a:r>
            <a:r>
              <a:rPr lang="ru-RU" sz="3600" dirty="0" err="1">
                <a:solidFill>
                  <a:schemeClr val="bg1"/>
                </a:solidFill>
              </a:rPr>
              <a:t>Берії</a:t>
            </a:r>
            <a:r>
              <a:rPr lang="ru-RU" sz="3600" dirty="0">
                <a:solidFill>
                  <a:schemeClr val="bg1"/>
                </a:solidFill>
              </a:rPr>
              <a:t> на себе взяв </a:t>
            </a:r>
            <a:r>
              <a:rPr lang="ru-RU" sz="3600" dirty="0" err="1">
                <a:solidFill>
                  <a:schemeClr val="bg1"/>
                </a:solidFill>
              </a:rPr>
              <a:t>Хрущов</a:t>
            </a:r>
            <a:r>
              <a:rPr lang="ru-RU" sz="3600" dirty="0">
                <a:solidFill>
                  <a:schemeClr val="bg1"/>
                </a:solidFill>
              </a:rPr>
              <a:t>. З членами </a:t>
            </a:r>
            <a:r>
              <a:rPr lang="ru-RU" sz="3600" dirty="0" err="1">
                <a:solidFill>
                  <a:schemeClr val="bg1"/>
                </a:solidFill>
              </a:rPr>
              <a:t>Президії</a:t>
            </a:r>
            <a:r>
              <a:rPr lang="ru-RU" sz="3600" dirty="0">
                <a:solidFill>
                  <a:schemeClr val="bg1"/>
                </a:solidFill>
              </a:rPr>
              <a:t> </a:t>
            </a:r>
            <a:r>
              <a:rPr lang="ru-RU" sz="3600" dirty="0" err="1">
                <a:solidFill>
                  <a:schemeClr val="bg1"/>
                </a:solidFill>
              </a:rPr>
              <a:t>Микита</a:t>
            </a:r>
            <a:r>
              <a:rPr lang="ru-RU" sz="3600" dirty="0">
                <a:solidFill>
                  <a:schemeClr val="bg1"/>
                </a:solidFill>
              </a:rPr>
              <a:t> </a:t>
            </a:r>
            <a:r>
              <a:rPr lang="ru-RU" sz="3600" dirty="0" err="1">
                <a:solidFill>
                  <a:schemeClr val="bg1"/>
                </a:solidFill>
              </a:rPr>
              <a:t>Сергійович</a:t>
            </a:r>
            <a:r>
              <a:rPr lang="ru-RU" sz="3600" dirty="0">
                <a:solidFill>
                  <a:schemeClr val="bg1"/>
                </a:solidFill>
              </a:rPr>
              <a:t> </a:t>
            </a:r>
            <a:r>
              <a:rPr lang="ru-RU" sz="3600" dirty="0" err="1">
                <a:solidFill>
                  <a:schemeClr val="bg1"/>
                </a:solidFill>
              </a:rPr>
              <a:t>провів</a:t>
            </a:r>
            <a:r>
              <a:rPr lang="ru-RU" sz="3600" dirty="0">
                <a:solidFill>
                  <a:schemeClr val="bg1"/>
                </a:solidFill>
              </a:rPr>
              <a:t> </a:t>
            </a:r>
            <a:r>
              <a:rPr lang="ru-RU" sz="3600" dirty="0" err="1">
                <a:solidFill>
                  <a:schemeClr val="bg1"/>
                </a:solidFill>
              </a:rPr>
              <a:t>таємні</a:t>
            </a:r>
            <a:r>
              <a:rPr lang="ru-RU" sz="3600" dirty="0">
                <a:solidFill>
                  <a:schemeClr val="bg1"/>
                </a:solidFill>
              </a:rPr>
              <a:t> переговори, </a:t>
            </a:r>
            <a:r>
              <a:rPr lang="ru-RU" sz="3600" dirty="0" err="1">
                <a:solidFill>
                  <a:schemeClr val="bg1"/>
                </a:solidFill>
              </a:rPr>
              <a:t>потім</a:t>
            </a:r>
            <a:r>
              <a:rPr lang="ru-RU" sz="3600" dirty="0">
                <a:solidFill>
                  <a:schemeClr val="bg1"/>
                </a:solidFill>
              </a:rPr>
              <a:t> </a:t>
            </a:r>
            <a:r>
              <a:rPr lang="ru-RU" sz="3600" dirty="0" err="1">
                <a:solidFill>
                  <a:schemeClr val="bg1"/>
                </a:solidFill>
              </a:rPr>
              <a:t>заручився</a:t>
            </a:r>
            <a:r>
              <a:rPr lang="ru-RU" sz="3600" dirty="0">
                <a:solidFill>
                  <a:schemeClr val="bg1"/>
                </a:solidFill>
              </a:rPr>
              <a:t> </a:t>
            </a:r>
            <a:r>
              <a:rPr lang="ru-RU" sz="3600" dirty="0" err="1">
                <a:solidFill>
                  <a:schemeClr val="bg1"/>
                </a:solidFill>
              </a:rPr>
              <a:t>підтримкою</a:t>
            </a:r>
            <a:r>
              <a:rPr lang="ru-RU" sz="3600" dirty="0">
                <a:solidFill>
                  <a:schemeClr val="bg1"/>
                </a:solidFill>
              </a:rPr>
              <a:t> Маленкова і </a:t>
            </a:r>
            <a:r>
              <a:rPr lang="ru-RU" sz="3600" dirty="0" err="1">
                <a:solidFill>
                  <a:schemeClr val="bg1"/>
                </a:solidFill>
              </a:rPr>
              <a:t>військових</a:t>
            </a:r>
            <a:r>
              <a:rPr lang="ru-RU" sz="3600" dirty="0">
                <a:solidFill>
                  <a:schemeClr val="bg1"/>
                </a:solidFill>
              </a:rPr>
              <a:t> </a:t>
            </a:r>
            <a:r>
              <a:rPr lang="ru-RU" sz="3600" dirty="0" err="1">
                <a:solidFill>
                  <a:schemeClr val="bg1"/>
                </a:solidFill>
              </a:rPr>
              <a:t>керівників</a:t>
            </a:r>
            <a:r>
              <a:rPr lang="ru-RU" sz="3600" dirty="0">
                <a:solidFill>
                  <a:schemeClr val="bg1"/>
                </a:solidFill>
              </a:rPr>
              <a:t>.</a:t>
            </a:r>
            <a:br>
              <a:rPr lang="ru-RU" sz="3600" dirty="0">
                <a:solidFill>
                  <a:schemeClr val="bg1"/>
                </a:solidFill>
              </a:rPr>
            </a:br>
            <a:r>
              <a:rPr lang="ru-RU" sz="3600" dirty="0">
                <a:solidFill>
                  <a:schemeClr val="bg1"/>
                </a:solidFill>
              </a:rPr>
              <a:t>В </a:t>
            </a:r>
            <a:r>
              <a:rPr lang="ru-RU" sz="3600" dirty="0" err="1">
                <a:solidFill>
                  <a:schemeClr val="bg1"/>
                </a:solidFill>
              </a:rPr>
              <a:t>результаті</a:t>
            </a:r>
            <a:r>
              <a:rPr lang="ru-RU" sz="3600" dirty="0">
                <a:solidFill>
                  <a:schemeClr val="bg1"/>
                </a:solidFill>
              </a:rPr>
              <a:t>, </a:t>
            </a:r>
            <a:r>
              <a:rPr lang="ru-RU" sz="3600" dirty="0" err="1">
                <a:solidFill>
                  <a:schemeClr val="bg1"/>
                </a:solidFill>
              </a:rPr>
              <a:t>після</a:t>
            </a:r>
            <a:r>
              <a:rPr lang="ru-RU" sz="3600" dirty="0">
                <a:solidFill>
                  <a:schemeClr val="bg1"/>
                </a:solidFill>
              </a:rPr>
              <a:t> </a:t>
            </a:r>
            <a:r>
              <a:rPr lang="ru-RU" sz="3600" dirty="0" err="1">
                <a:solidFill>
                  <a:schemeClr val="bg1"/>
                </a:solidFill>
              </a:rPr>
              <a:t>закінчення</a:t>
            </a:r>
            <a:r>
              <a:rPr lang="ru-RU" sz="3600" dirty="0">
                <a:solidFill>
                  <a:schemeClr val="bg1"/>
                </a:solidFill>
              </a:rPr>
              <a:t> </a:t>
            </a:r>
            <a:r>
              <a:rPr lang="ru-RU" sz="3600" dirty="0" err="1">
                <a:solidFill>
                  <a:schemeClr val="bg1"/>
                </a:solidFill>
              </a:rPr>
              <a:t>трьох</a:t>
            </a:r>
            <a:r>
              <a:rPr lang="ru-RU" sz="3600" dirty="0">
                <a:solidFill>
                  <a:schemeClr val="bg1"/>
                </a:solidFill>
              </a:rPr>
              <a:t> з половиною </a:t>
            </a:r>
            <a:r>
              <a:rPr lang="ru-RU" sz="3600" dirty="0" err="1">
                <a:solidFill>
                  <a:schemeClr val="bg1"/>
                </a:solidFill>
              </a:rPr>
              <a:t>місяців</a:t>
            </a:r>
            <a:r>
              <a:rPr lang="ru-RU" sz="3600" dirty="0">
                <a:solidFill>
                  <a:schemeClr val="bg1"/>
                </a:solidFill>
              </a:rPr>
              <a:t> з дня </a:t>
            </a:r>
            <a:r>
              <a:rPr lang="ru-RU" sz="3600" dirty="0" err="1">
                <a:solidFill>
                  <a:schemeClr val="bg1"/>
                </a:solidFill>
              </a:rPr>
              <a:t>кончини</a:t>
            </a:r>
            <a:r>
              <a:rPr lang="ru-RU" sz="3600" dirty="0">
                <a:solidFill>
                  <a:schemeClr val="bg1"/>
                </a:solidFill>
              </a:rPr>
              <a:t> </a:t>
            </a:r>
            <a:r>
              <a:rPr lang="ru-RU" sz="3600" dirty="0" err="1">
                <a:solidFill>
                  <a:schemeClr val="bg1"/>
                </a:solidFill>
              </a:rPr>
              <a:t>Сталіна</a:t>
            </a:r>
            <a:r>
              <a:rPr lang="ru-RU" sz="3600" dirty="0">
                <a:solidFill>
                  <a:schemeClr val="bg1"/>
                </a:solidFill>
              </a:rPr>
              <a:t>, </a:t>
            </a:r>
            <a:r>
              <a:rPr lang="ru-RU" sz="3600" dirty="0" err="1">
                <a:solidFill>
                  <a:schemeClr val="bg1"/>
                </a:solidFill>
              </a:rPr>
              <a:t>Берія</a:t>
            </a:r>
            <a:r>
              <a:rPr lang="ru-RU" sz="3600" dirty="0">
                <a:solidFill>
                  <a:schemeClr val="bg1"/>
                </a:solidFill>
              </a:rPr>
              <a:t> </a:t>
            </a:r>
            <a:r>
              <a:rPr lang="ru-RU" sz="3600" dirty="0" err="1">
                <a:solidFill>
                  <a:schemeClr val="bg1"/>
                </a:solidFill>
              </a:rPr>
              <a:t>був</a:t>
            </a:r>
            <a:r>
              <a:rPr lang="ru-RU" sz="3600" dirty="0">
                <a:solidFill>
                  <a:schemeClr val="bg1"/>
                </a:solidFill>
              </a:rPr>
              <a:t> </a:t>
            </a:r>
            <a:r>
              <a:rPr lang="ru-RU" sz="3600" dirty="0" err="1">
                <a:solidFill>
                  <a:schemeClr val="bg1"/>
                </a:solidFill>
              </a:rPr>
              <a:t>узятий</a:t>
            </a:r>
            <a:r>
              <a:rPr lang="ru-RU" sz="3600" dirty="0">
                <a:solidFill>
                  <a:schemeClr val="bg1"/>
                </a:solidFill>
              </a:rPr>
              <a:t> </a:t>
            </a:r>
            <a:r>
              <a:rPr lang="ru-RU" sz="3600" dirty="0" err="1">
                <a:solidFill>
                  <a:schemeClr val="bg1"/>
                </a:solidFill>
              </a:rPr>
              <a:t>під</a:t>
            </a:r>
            <a:r>
              <a:rPr lang="ru-RU" sz="3600" dirty="0">
                <a:solidFill>
                  <a:schemeClr val="bg1"/>
                </a:solidFill>
              </a:rPr>
              <a:t> </a:t>
            </a:r>
            <a:r>
              <a:rPr lang="ru-RU" sz="3600" dirty="0" err="1">
                <a:solidFill>
                  <a:schemeClr val="bg1"/>
                </a:solidFill>
              </a:rPr>
              <a:t>варту</a:t>
            </a:r>
            <a:r>
              <a:rPr lang="ru-RU" sz="3600" dirty="0">
                <a:solidFill>
                  <a:schemeClr val="bg1"/>
                </a:solidFill>
              </a:rPr>
              <a:t>. </a:t>
            </a:r>
            <a:r>
              <a:rPr lang="ru-RU" sz="3600" dirty="0" err="1">
                <a:solidFill>
                  <a:schemeClr val="bg1"/>
                </a:solidFill>
              </a:rPr>
              <a:t>Арешт</a:t>
            </a:r>
            <a:r>
              <a:rPr lang="ru-RU" sz="3600" dirty="0">
                <a:solidFill>
                  <a:schemeClr val="bg1"/>
                </a:solidFill>
              </a:rPr>
              <a:t> </a:t>
            </a:r>
            <a:r>
              <a:rPr lang="ru-RU" sz="3600" dirty="0" err="1">
                <a:solidFill>
                  <a:schemeClr val="bg1"/>
                </a:solidFill>
              </a:rPr>
              <a:t>здійснила</a:t>
            </a:r>
            <a:r>
              <a:rPr lang="ru-RU" sz="3600" dirty="0">
                <a:solidFill>
                  <a:schemeClr val="bg1"/>
                </a:solidFill>
              </a:rPr>
              <a:t> </a:t>
            </a:r>
            <a:r>
              <a:rPr lang="ru-RU" sz="3600" dirty="0" err="1">
                <a:solidFill>
                  <a:schemeClr val="bg1"/>
                </a:solidFill>
              </a:rPr>
              <a:t>група</a:t>
            </a:r>
            <a:r>
              <a:rPr lang="ru-RU" sz="3600" dirty="0">
                <a:solidFill>
                  <a:schemeClr val="bg1"/>
                </a:solidFill>
              </a:rPr>
              <a:t> </a:t>
            </a:r>
            <a:r>
              <a:rPr lang="ru-RU" sz="3600" dirty="0" err="1">
                <a:solidFill>
                  <a:schemeClr val="bg1"/>
                </a:solidFill>
              </a:rPr>
              <a:t>генералів</a:t>
            </a:r>
            <a:r>
              <a:rPr lang="ru-RU" sz="3600" dirty="0">
                <a:solidFill>
                  <a:schemeClr val="bg1"/>
                </a:solidFill>
              </a:rPr>
              <a:t> </a:t>
            </a:r>
            <a:r>
              <a:rPr lang="ru-RU" sz="3600" dirty="0" err="1">
                <a:solidFill>
                  <a:schemeClr val="bg1"/>
                </a:solidFill>
              </a:rPr>
              <a:t>під</a:t>
            </a:r>
            <a:r>
              <a:rPr lang="ru-RU" sz="3600" dirty="0">
                <a:solidFill>
                  <a:schemeClr val="bg1"/>
                </a:solidFill>
              </a:rPr>
              <a:t> </a:t>
            </a:r>
            <a:r>
              <a:rPr lang="ru-RU" sz="3600" dirty="0" err="1">
                <a:solidFill>
                  <a:schemeClr val="bg1"/>
                </a:solidFill>
              </a:rPr>
              <a:t>керівництвом</a:t>
            </a:r>
            <a:r>
              <a:rPr lang="ru-RU" sz="3600" dirty="0">
                <a:solidFill>
                  <a:schemeClr val="bg1"/>
                </a:solidFill>
              </a:rPr>
              <a:t> Жукова. </a:t>
            </a:r>
            <a:r>
              <a:rPr lang="ru-RU" sz="3600" dirty="0" err="1">
                <a:solidFill>
                  <a:schemeClr val="bg1"/>
                </a:solidFill>
              </a:rPr>
              <a:t>Згідно</a:t>
            </a:r>
            <a:r>
              <a:rPr lang="ru-RU" sz="3600" dirty="0">
                <a:solidFill>
                  <a:schemeClr val="bg1"/>
                </a:solidFill>
              </a:rPr>
              <a:t> з </a:t>
            </a:r>
            <a:r>
              <a:rPr lang="ru-RU" sz="3600" dirty="0" err="1">
                <a:solidFill>
                  <a:schemeClr val="bg1"/>
                </a:solidFill>
              </a:rPr>
              <a:t>офіційною</a:t>
            </a:r>
            <a:r>
              <a:rPr lang="ru-RU" sz="3600" dirty="0">
                <a:solidFill>
                  <a:schemeClr val="bg1"/>
                </a:solidFill>
              </a:rPr>
              <a:t> </a:t>
            </a:r>
            <a:r>
              <a:rPr lang="ru-RU" sz="3600" dirty="0" err="1">
                <a:solidFill>
                  <a:schemeClr val="bg1"/>
                </a:solidFill>
              </a:rPr>
              <a:t>версією</a:t>
            </a:r>
            <a:r>
              <a:rPr lang="ru-RU" sz="3600" dirty="0">
                <a:solidFill>
                  <a:schemeClr val="bg1"/>
                </a:solidFill>
              </a:rPr>
              <a:t>, </a:t>
            </a:r>
            <a:r>
              <a:rPr lang="ru-RU" sz="3600" dirty="0" err="1">
                <a:solidFill>
                  <a:schemeClr val="bg1"/>
                </a:solidFill>
              </a:rPr>
              <a:t>Берію</a:t>
            </a:r>
            <a:r>
              <a:rPr lang="ru-RU" sz="3600" dirty="0">
                <a:solidFill>
                  <a:schemeClr val="bg1"/>
                </a:solidFill>
              </a:rPr>
              <a:t> </a:t>
            </a:r>
            <a:r>
              <a:rPr lang="ru-RU" sz="3600" dirty="0" err="1">
                <a:solidFill>
                  <a:schemeClr val="bg1"/>
                </a:solidFill>
              </a:rPr>
              <a:t>стратили</a:t>
            </a:r>
            <a:r>
              <a:rPr lang="ru-RU" sz="3600" dirty="0">
                <a:solidFill>
                  <a:schemeClr val="bg1"/>
                </a:solidFill>
              </a:rPr>
              <a:t> в 1953 </a:t>
            </a:r>
            <a:r>
              <a:rPr lang="ru-RU" sz="3600" dirty="0" err="1">
                <a:solidFill>
                  <a:schemeClr val="bg1"/>
                </a:solidFill>
              </a:rPr>
              <a:t>році</a:t>
            </a:r>
            <a:r>
              <a:rPr lang="ru-RU" sz="3600" dirty="0">
                <a:solidFill>
                  <a:schemeClr val="bg1"/>
                </a:solidFill>
              </a:rPr>
              <a:t>, в </a:t>
            </a:r>
            <a:r>
              <a:rPr lang="ru-RU" sz="3600" dirty="0" err="1">
                <a:solidFill>
                  <a:schemeClr val="bg1"/>
                </a:solidFill>
              </a:rPr>
              <a:t>грудні</a:t>
            </a:r>
            <a:r>
              <a:rPr lang="ru-RU" sz="3600" dirty="0">
                <a:solidFill>
                  <a:schemeClr val="bg1"/>
                </a:solidFill>
              </a:rPr>
              <a:t>.</a:t>
            </a:r>
            <a:br>
              <a:rPr lang="ru-RU" sz="3600" dirty="0">
                <a:solidFill>
                  <a:schemeClr val="bg1"/>
                </a:solidFill>
              </a:rPr>
            </a:br>
            <a:r>
              <a:rPr lang="ru-RU" sz="3600" dirty="0" err="1">
                <a:solidFill>
                  <a:schemeClr val="bg1"/>
                </a:solidFill>
              </a:rPr>
              <a:t>Після</a:t>
            </a:r>
            <a:r>
              <a:rPr lang="ru-RU" sz="3600" dirty="0">
                <a:solidFill>
                  <a:schemeClr val="bg1"/>
                </a:solidFill>
              </a:rPr>
              <a:t> </a:t>
            </a:r>
            <a:r>
              <a:rPr lang="ru-RU" sz="3600" dirty="0" err="1">
                <a:solidFill>
                  <a:schemeClr val="bg1"/>
                </a:solidFill>
              </a:rPr>
              <a:t>усунення</a:t>
            </a:r>
            <a:r>
              <a:rPr lang="ru-RU" sz="3600" dirty="0">
                <a:solidFill>
                  <a:schemeClr val="bg1"/>
                </a:solidFill>
              </a:rPr>
              <a:t> </a:t>
            </a:r>
            <a:r>
              <a:rPr lang="ru-RU" sz="3600" dirty="0" err="1">
                <a:solidFill>
                  <a:schemeClr val="bg1"/>
                </a:solidFill>
              </a:rPr>
              <a:t>Лаврентія</a:t>
            </a:r>
            <a:r>
              <a:rPr lang="ru-RU" sz="3600" dirty="0">
                <a:solidFill>
                  <a:schemeClr val="bg1"/>
                </a:solidFill>
              </a:rPr>
              <a:t> Павловича </a:t>
            </a:r>
            <a:r>
              <a:rPr lang="ru-RU" sz="3600" dirty="0" err="1">
                <a:solidFill>
                  <a:schemeClr val="bg1"/>
                </a:solidFill>
              </a:rPr>
              <a:t>процеси</a:t>
            </a:r>
            <a:r>
              <a:rPr lang="ru-RU" sz="3600" dirty="0">
                <a:solidFill>
                  <a:schemeClr val="bg1"/>
                </a:solidFill>
              </a:rPr>
              <a:t> </a:t>
            </a:r>
            <a:r>
              <a:rPr lang="ru-RU" sz="3600" dirty="0" err="1">
                <a:solidFill>
                  <a:schemeClr val="bg1"/>
                </a:solidFill>
              </a:rPr>
              <a:t>почалися</a:t>
            </a:r>
            <a:r>
              <a:rPr lang="ru-RU" sz="3600" dirty="0">
                <a:solidFill>
                  <a:schemeClr val="bg1"/>
                </a:solidFill>
              </a:rPr>
              <a:t> і над </a:t>
            </a:r>
            <a:r>
              <a:rPr lang="ru-RU" sz="3600" dirty="0" err="1">
                <a:solidFill>
                  <a:schemeClr val="bg1"/>
                </a:solidFill>
              </a:rPr>
              <a:t>іншими</a:t>
            </a:r>
            <a:r>
              <a:rPr lang="ru-RU" sz="3600" dirty="0">
                <a:solidFill>
                  <a:schemeClr val="bg1"/>
                </a:solidFill>
              </a:rPr>
              <a:t> </a:t>
            </a:r>
            <a:r>
              <a:rPr lang="ru-RU" sz="3600" dirty="0" err="1">
                <a:solidFill>
                  <a:schemeClr val="bg1"/>
                </a:solidFill>
              </a:rPr>
              <a:t>діячами</a:t>
            </a:r>
            <a:r>
              <a:rPr lang="ru-RU" sz="3600" dirty="0">
                <a:solidFill>
                  <a:schemeClr val="bg1"/>
                </a:solidFill>
              </a:rPr>
              <a:t>. Так, </a:t>
            </a:r>
            <a:r>
              <a:rPr lang="ru-RU" sz="3600" dirty="0" err="1">
                <a:solidFill>
                  <a:schemeClr val="bg1"/>
                </a:solidFill>
              </a:rPr>
              <a:t>наприклад</a:t>
            </a:r>
            <a:r>
              <a:rPr lang="ru-RU" sz="3600" dirty="0">
                <a:solidFill>
                  <a:schemeClr val="bg1"/>
                </a:solidFill>
              </a:rPr>
              <a:t>, </a:t>
            </a:r>
            <a:r>
              <a:rPr lang="ru-RU" sz="3600" dirty="0" err="1">
                <a:solidFill>
                  <a:schemeClr val="bg1"/>
                </a:solidFill>
              </a:rPr>
              <a:t>були</a:t>
            </a:r>
            <a:r>
              <a:rPr lang="ru-RU" sz="3600" dirty="0">
                <a:solidFill>
                  <a:schemeClr val="bg1"/>
                </a:solidFill>
              </a:rPr>
              <a:t> </a:t>
            </a:r>
            <a:r>
              <a:rPr lang="ru-RU" sz="3600" dirty="0" err="1">
                <a:solidFill>
                  <a:schemeClr val="bg1"/>
                </a:solidFill>
              </a:rPr>
              <a:t>розстріляні</a:t>
            </a:r>
            <a:r>
              <a:rPr lang="ru-RU" sz="3600" dirty="0">
                <a:solidFill>
                  <a:schemeClr val="bg1"/>
                </a:solidFill>
              </a:rPr>
              <a:t> заступники Абакумова (</a:t>
            </a:r>
            <a:r>
              <a:rPr lang="ru-RU" sz="3600" dirty="0" err="1">
                <a:solidFill>
                  <a:schemeClr val="bg1"/>
                </a:solidFill>
              </a:rPr>
              <a:t>колишнього</a:t>
            </a:r>
            <a:r>
              <a:rPr lang="ru-RU" sz="3600" dirty="0">
                <a:solidFill>
                  <a:schemeClr val="bg1"/>
                </a:solidFill>
              </a:rPr>
              <a:t> шефа МДБ) і сам </a:t>
            </a:r>
            <a:r>
              <a:rPr lang="ru-RU" sz="3600" dirty="0" err="1">
                <a:solidFill>
                  <a:schemeClr val="bg1"/>
                </a:solidFill>
              </a:rPr>
              <a:t>він</a:t>
            </a:r>
            <a:r>
              <a:rPr lang="ru-RU" sz="3600" dirty="0">
                <a:solidFill>
                  <a:schemeClr val="bg1"/>
                </a:solidFill>
              </a:rPr>
              <a:t>.</a:t>
            </a:r>
            <a:br>
              <a:rPr lang="ru-RU" sz="3600" dirty="0">
                <a:solidFill>
                  <a:schemeClr val="bg1"/>
                </a:solidFill>
              </a:rPr>
            </a:br>
            <a:endParaRPr lang="ru-RU" sz="3600" dirty="0">
              <a:solidFill>
                <a:schemeClr val="bg1"/>
              </a:solidFill>
            </a:endParaRPr>
          </a:p>
        </p:txBody>
      </p:sp>
    </p:spTree>
    <p:extLst>
      <p:ext uri="{BB962C8B-B14F-4D97-AF65-F5344CB8AC3E}">
        <p14:creationId xmlns:p14="http://schemas.microsoft.com/office/powerpoint/2010/main" val="167518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154" y="0"/>
            <a:ext cx="5509846" cy="6858000"/>
          </a:xfrm>
          <a:prstGeom prst="rect">
            <a:avLst/>
          </a:prstGeom>
        </p:spPr>
      </p:pic>
      <p:pic>
        <p:nvPicPr>
          <p:cNvPr id="4" name="Объект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
            <a:ext cx="2363372" cy="3889612"/>
          </a:xfr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3372" y="0"/>
            <a:ext cx="4318782" cy="3889612"/>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889612"/>
            <a:ext cx="6682154" cy="2968388"/>
          </a:xfrm>
          <a:prstGeom prst="rect">
            <a:avLst/>
          </a:prstGeom>
        </p:spPr>
      </p:pic>
      <p:sp>
        <p:nvSpPr>
          <p:cNvPr id="2" name="Заголовок 1"/>
          <p:cNvSpPr>
            <a:spLocks noGrp="1"/>
          </p:cNvSpPr>
          <p:nvPr>
            <p:ph type="title"/>
          </p:nvPr>
        </p:nvSpPr>
        <p:spPr>
          <a:xfrm>
            <a:off x="0" y="0"/>
            <a:ext cx="12192000" cy="6858000"/>
          </a:xfrm>
        </p:spPr>
        <p:txBody>
          <a:bodyPr>
            <a:normAutofit fontScale="90000"/>
          </a:bodyPr>
          <a:lstStyle/>
          <a:p>
            <a:r>
              <a:rPr lang="ru-RU" sz="3100" b="1" dirty="0" err="1">
                <a:solidFill>
                  <a:srgbClr val="FFFF00"/>
                </a:solidFill>
              </a:rPr>
              <a:t>Багато</a:t>
            </a:r>
            <a:r>
              <a:rPr lang="ru-RU" sz="3100" b="1" dirty="0">
                <a:solidFill>
                  <a:srgbClr val="FFFF00"/>
                </a:solidFill>
              </a:rPr>
              <a:t> </a:t>
            </a:r>
            <a:r>
              <a:rPr lang="ru-RU" sz="3100" b="1" dirty="0" err="1">
                <a:solidFill>
                  <a:srgbClr val="FFFF00"/>
                </a:solidFill>
              </a:rPr>
              <a:t>політичних</a:t>
            </a:r>
            <a:r>
              <a:rPr lang="ru-RU" sz="3100" b="1" dirty="0">
                <a:solidFill>
                  <a:srgbClr val="FFFF00"/>
                </a:solidFill>
              </a:rPr>
              <a:t> </a:t>
            </a:r>
            <a:r>
              <a:rPr lang="ru-RU" sz="3100" b="1" dirty="0" err="1">
                <a:solidFill>
                  <a:srgbClr val="FFFF00"/>
                </a:solidFill>
              </a:rPr>
              <a:t>ув'язнених</a:t>
            </a:r>
            <a:r>
              <a:rPr lang="ru-RU" sz="3100" b="1" dirty="0">
                <a:solidFill>
                  <a:srgbClr val="FFFF00"/>
                </a:solidFill>
              </a:rPr>
              <a:t> в СРСР і </a:t>
            </a:r>
            <a:r>
              <a:rPr lang="ru-RU" sz="3100" b="1" dirty="0" err="1">
                <a:solidFill>
                  <a:srgbClr val="FFFF00"/>
                </a:solidFill>
              </a:rPr>
              <a:t>країнах</a:t>
            </a:r>
            <a:r>
              <a:rPr lang="ru-RU" sz="3100" b="1" dirty="0">
                <a:solidFill>
                  <a:srgbClr val="FFFF00"/>
                </a:solidFill>
              </a:rPr>
              <a:t> </a:t>
            </a:r>
            <a:r>
              <a:rPr lang="ru-RU" sz="3100" b="1" dirty="0" err="1">
                <a:solidFill>
                  <a:srgbClr val="FFFF00"/>
                </a:solidFill>
              </a:rPr>
              <a:t>соціалістичного</a:t>
            </a:r>
            <a:r>
              <a:rPr lang="ru-RU" sz="3100" b="1" dirty="0">
                <a:solidFill>
                  <a:srgbClr val="FFFF00"/>
                </a:solidFill>
              </a:rPr>
              <a:t> табору </a:t>
            </a:r>
            <a:r>
              <a:rPr lang="ru-RU" sz="3100" b="1" dirty="0" err="1">
                <a:solidFill>
                  <a:srgbClr val="FFFF00"/>
                </a:solidFill>
              </a:rPr>
              <a:t>було</a:t>
            </a:r>
            <a:r>
              <a:rPr lang="ru-RU" sz="3100" b="1" dirty="0">
                <a:solidFill>
                  <a:srgbClr val="FFFF00"/>
                </a:solidFill>
              </a:rPr>
              <a:t> </a:t>
            </a:r>
            <a:r>
              <a:rPr lang="ru-RU" sz="3100" b="1" dirty="0" err="1">
                <a:solidFill>
                  <a:srgbClr val="FFFF00"/>
                </a:solidFill>
              </a:rPr>
              <a:t>звільнено</a:t>
            </a:r>
            <a:r>
              <a:rPr lang="ru-RU" sz="3100" b="1" dirty="0">
                <a:solidFill>
                  <a:srgbClr val="FFFF00"/>
                </a:solidFill>
              </a:rPr>
              <a:t> й </a:t>
            </a:r>
            <a:r>
              <a:rPr lang="ru-RU" sz="3100" b="1" dirty="0" err="1">
                <a:solidFill>
                  <a:srgbClr val="FFFF00"/>
                </a:solidFill>
              </a:rPr>
              <a:t>реабілітовано</a:t>
            </a:r>
            <a:r>
              <a:rPr lang="ru-RU" sz="3100" b="1" dirty="0">
                <a:solidFill>
                  <a:srgbClr val="FFFF00"/>
                </a:solidFill>
              </a:rPr>
              <a:t>. </a:t>
            </a:r>
            <a:r>
              <a:rPr lang="ru-RU" sz="3100" b="1" dirty="0" err="1">
                <a:solidFill>
                  <a:srgbClr val="FFFF00"/>
                </a:solidFill>
              </a:rPr>
              <a:t>Було</a:t>
            </a:r>
            <a:r>
              <a:rPr lang="ru-RU" sz="3100" b="1" dirty="0">
                <a:solidFill>
                  <a:srgbClr val="FFFF00"/>
                </a:solidFill>
              </a:rPr>
              <a:t> дозволено </a:t>
            </a:r>
            <a:r>
              <a:rPr lang="ru-RU" sz="3100" b="1" dirty="0" err="1">
                <a:solidFill>
                  <a:srgbClr val="FFFF00"/>
                </a:solidFill>
              </a:rPr>
              <a:t>повернення</a:t>
            </a:r>
            <a:r>
              <a:rPr lang="ru-RU" sz="3100" b="1" dirty="0">
                <a:solidFill>
                  <a:srgbClr val="FFFF00"/>
                </a:solidFill>
              </a:rPr>
              <a:t> на </a:t>
            </a:r>
            <a:r>
              <a:rPr lang="ru-RU" sz="3100" b="1" dirty="0" err="1">
                <a:solidFill>
                  <a:srgbClr val="FFFF00"/>
                </a:solidFill>
              </a:rPr>
              <a:t>батьківщину</a:t>
            </a:r>
            <a:r>
              <a:rPr lang="ru-RU" sz="3100" b="1" dirty="0">
                <a:solidFill>
                  <a:srgbClr val="FFFF00"/>
                </a:solidFill>
              </a:rPr>
              <a:t> для </a:t>
            </a:r>
            <a:r>
              <a:rPr lang="ru-RU" sz="3100" b="1" dirty="0" err="1">
                <a:solidFill>
                  <a:srgbClr val="FFFF00"/>
                </a:solidFill>
              </a:rPr>
              <a:t>багатьох</a:t>
            </a:r>
            <a:r>
              <a:rPr lang="ru-RU" sz="3100" b="1" dirty="0">
                <a:solidFill>
                  <a:srgbClr val="FFFF00"/>
                </a:solidFill>
              </a:rPr>
              <a:t> </a:t>
            </a:r>
            <a:r>
              <a:rPr lang="ru-RU" sz="3100" b="1" dirty="0" err="1">
                <a:solidFill>
                  <a:srgbClr val="FFFF00"/>
                </a:solidFill>
              </a:rPr>
              <a:t>народів</a:t>
            </a:r>
            <a:r>
              <a:rPr lang="ru-RU" sz="3100" b="1" dirty="0">
                <a:solidFill>
                  <a:srgbClr val="FFFF00"/>
                </a:solidFill>
              </a:rPr>
              <a:t>, </a:t>
            </a:r>
            <a:r>
              <a:rPr lang="ru-RU" sz="3100" b="1" dirty="0" err="1">
                <a:solidFill>
                  <a:srgbClr val="FFFF00"/>
                </a:solidFill>
              </a:rPr>
              <a:t>яких</a:t>
            </a:r>
            <a:r>
              <a:rPr lang="ru-RU" sz="3100" b="1" dirty="0">
                <a:solidFill>
                  <a:srgbClr val="FFFF00"/>
                </a:solidFill>
              </a:rPr>
              <a:t> </a:t>
            </a:r>
            <a:r>
              <a:rPr lang="ru-RU" sz="3100" b="1" dirty="0" err="1">
                <a:solidFill>
                  <a:srgbClr val="FFFF00"/>
                </a:solidFill>
              </a:rPr>
              <a:t>було</a:t>
            </a:r>
            <a:r>
              <a:rPr lang="ru-RU" sz="3100" b="1" dirty="0">
                <a:solidFill>
                  <a:srgbClr val="FFFF00"/>
                </a:solidFill>
              </a:rPr>
              <a:t> </a:t>
            </a:r>
            <a:r>
              <a:rPr lang="ru-RU" sz="3100" b="1" dirty="0" err="1">
                <a:solidFill>
                  <a:srgbClr val="FFFF00"/>
                </a:solidFill>
              </a:rPr>
              <a:t>репресовано</a:t>
            </a:r>
            <a:r>
              <a:rPr lang="ru-RU" sz="3100" b="1" dirty="0">
                <a:solidFill>
                  <a:srgbClr val="FFFF00"/>
                </a:solidFill>
              </a:rPr>
              <a:t> у </a:t>
            </a:r>
            <a:r>
              <a:rPr lang="ru-RU" sz="3100" b="1" u="sng" dirty="0">
                <a:solidFill>
                  <a:srgbClr val="FFFF00"/>
                </a:solidFill>
                <a:hlinkClick r:id="rId7" tooltip="1930-ті"/>
              </a:rPr>
              <a:t>1930-х</a:t>
            </a:r>
            <a:r>
              <a:rPr lang="ru-RU" sz="3100" b="1" dirty="0">
                <a:solidFill>
                  <a:srgbClr val="FFFF00"/>
                </a:solidFill>
              </a:rPr>
              <a:t> — </a:t>
            </a:r>
            <a:r>
              <a:rPr lang="ru-RU" sz="3100" b="1" u="sng" dirty="0">
                <a:solidFill>
                  <a:srgbClr val="FFFF00"/>
                </a:solidFill>
                <a:hlinkClick r:id="rId8" tooltip="1940-ві"/>
              </a:rPr>
              <a:t>1940-х</a:t>
            </a:r>
            <a:r>
              <a:rPr lang="ru-RU" sz="3100" b="1" dirty="0">
                <a:solidFill>
                  <a:srgbClr val="FFFF00"/>
                </a:solidFill>
              </a:rPr>
              <a:t> роках. Додому </a:t>
            </a:r>
            <a:r>
              <a:rPr lang="ru-RU" sz="3100" b="1" dirty="0" err="1">
                <a:solidFill>
                  <a:srgbClr val="FFFF00"/>
                </a:solidFill>
              </a:rPr>
              <a:t>було</a:t>
            </a:r>
            <a:r>
              <a:rPr lang="ru-RU" sz="3100" b="1" dirty="0">
                <a:solidFill>
                  <a:srgbClr val="FFFF00"/>
                </a:solidFill>
              </a:rPr>
              <a:t> </a:t>
            </a:r>
            <a:r>
              <a:rPr lang="ru-RU" sz="3100" b="1" dirty="0" err="1">
                <a:solidFill>
                  <a:srgbClr val="FFFF00"/>
                </a:solidFill>
              </a:rPr>
              <a:t>відправлено</a:t>
            </a:r>
            <a:r>
              <a:rPr lang="ru-RU" sz="3100" b="1" dirty="0">
                <a:solidFill>
                  <a:srgbClr val="FFFF00"/>
                </a:solidFill>
              </a:rPr>
              <a:t> десятки </a:t>
            </a:r>
            <a:r>
              <a:rPr lang="ru-RU" sz="3100" b="1" dirty="0" err="1">
                <a:solidFill>
                  <a:srgbClr val="FFFF00"/>
                </a:solidFill>
              </a:rPr>
              <a:t>тисяч</a:t>
            </a:r>
            <a:r>
              <a:rPr lang="ru-RU" sz="3100" b="1" dirty="0">
                <a:solidFill>
                  <a:srgbClr val="FFFF00"/>
                </a:solidFill>
              </a:rPr>
              <a:t> </a:t>
            </a:r>
            <a:r>
              <a:rPr lang="ru-RU" sz="3100" b="1" dirty="0" err="1">
                <a:solidFill>
                  <a:srgbClr val="FFFF00"/>
                </a:solidFill>
              </a:rPr>
              <a:t>німецьких</a:t>
            </a:r>
            <a:r>
              <a:rPr lang="ru-RU" sz="3100" b="1" dirty="0">
                <a:solidFill>
                  <a:srgbClr val="FFFF00"/>
                </a:solidFill>
              </a:rPr>
              <a:t> і </a:t>
            </a:r>
            <a:r>
              <a:rPr lang="ru-RU" sz="3100" b="1" dirty="0" err="1">
                <a:solidFill>
                  <a:srgbClr val="FFFF00"/>
                </a:solidFill>
              </a:rPr>
              <a:t>японських</a:t>
            </a:r>
            <a:r>
              <a:rPr lang="ru-RU" sz="3100" b="1" dirty="0">
                <a:solidFill>
                  <a:srgbClr val="FFFF00"/>
                </a:solidFill>
              </a:rPr>
              <a:t> </a:t>
            </a:r>
            <a:r>
              <a:rPr lang="ru-RU" sz="3100" b="1" dirty="0" err="1">
                <a:solidFill>
                  <a:srgbClr val="FFFF00"/>
                </a:solidFill>
              </a:rPr>
              <a:t>військовополонених</a:t>
            </a:r>
            <a:r>
              <a:rPr lang="ru-RU" sz="3100" b="1" dirty="0">
                <a:solidFill>
                  <a:srgbClr val="FFFF00"/>
                </a:solidFill>
              </a:rPr>
              <a:t>. У </a:t>
            </a:r>
            <a:r>
              <a:rPr lang="ru-RU" sz="3100" b="1" dirty="0" err="1">
                <a:solidFill>
                  <a:srgbClr val="FFFF00"/>
                </a:solidFill>
              </a:rPr>
              <a:t>деяких</a:t>
            </a:r>
            <a:r>
              <a:rPr lang="ru-RU" sz="3100" b="1" dirty="0">
                <a:solidFill>
                  <a:srgbClr val="FFFF00"/>
                </a:solidFill>
              </a:rPr>
              <a:t> </a:t>
            </a:r>
            <a:r>
              <a:rPr lang="ru-RU" sz="3100" b="1" dirty="0" err="1">
                <a:solidFill>
                  <a:srgbClr val="FFFF00"/>
                </a:solidFill>
              </a:rPr>
              <a:t>країнах</a:t>
            </a:r>
            <a:r>
              <a:rPr lang="ru-RU" sz="3100" b="1" dirty="0">
                <a:solidFill>
                  <a:srgbClr val="FFFF00"/>
                </a:solidFill>
              </a:rPr>
              <a:t> до </a:t>
            </a:r>
            <a:r>
              <a:rPr lang="ru-RU" sz="3100" b="1" dirty="0" err="1">
                <a:solidFill>
                  <a:srgbClr val="FFFF00"/>
                </a:solidFill>
              </a:rPr>
              <a:t>влади</a:t>
            </a:r>
            <a:r>
              <a:rPr lang="ru-RU" sz="3100" b="1" dirty="0">
                <a:solidFill>
                  <a:srgbClr val="FFFF00"/>
                </a:solidFill>
              </a:rPr>
              <a:t> </a:t>
            </a:r>
            <a:r>
              <a:rPr lang="ru-RU" sz="3100" b="1" dirty="0" err="1">
                <a:solidFill>
                  <a:srgbClr val="FFFF00"/>
                </a:solidFill>
              </a:rPr>
              <a:t>прийшли</a:t>
            </a:r>
            <a:r>
              <a:rPr lang="ru-RU" sz="3100" b="1" dirty="0">
                <a:solidFill>
                  <a:srgbClr val="FFFF00"/>
                </a:solidFill>
              </a:rPr>
              <a:t> </a:t>
            </a:r>
            <a:r>
              <a:rPr lang="ru-RU" sz="3100" b="1" dirty="0" err="1">
                <a:solidFill>
                  <a:srgbClr val="FFFF00"/>
                </a:solidFill>
              </a:rPr>
              <a:t>порівняно</a:t>
            </a:r>
            <a:r>
              <a:rPr lang="ru-RU" sz="3100" b="1" dirty="0">
                <a:solidFill>
                  <a:srgbClr val="FFFF00"/>
                </a:solidFill>
              </a:rPr>
              <a:t> </a:t>
            </a:r>
            <a:r>
              <a:rPr lang="ru-RU" sz="3100" b="1" dirty="0" err="1">
                <a:solidFill>
                  <a:srgbClr val="FFFF00"/>
                </a:solidFill>
              </a:rPr>
              <a:t>ліберальні</a:t>
            </a:r>
            <a:r>
              <a:rPr lang="ru-RU" sz="3100" b="1" dirty="0">
                <a:solidFill>
                  <a:srgbClr val="FFFF00"/>
                </a:solidFill>
              </a:rPr>
              <a:t> </a:t>
            </a:r>
            <a:r>
              <a:rPr lang="ru-RU" sz="3100" b="1" dirty="0" err="1">
                <a:solidFill>
                  <a:srgbClr val="FFFF00"/>
                </a:solidFill>
              </a:rPr>
              <a:t>керівники</a:t>
            </a:r>
            <a:r>
              <a:rPr lang="ru-RU" sz="3100" b="1" dirty="0">
                <a:solidFill>
                  <a:srgbClr val="FFFF00"/>
                </a:solidFill>
              </a:rPr>
              <a:t>, </a:t>
            </a:r>
            <a:r>
              <a:rPr lang="ru-RU" sz="3100" b="1" dirty="0" err="1">
                <a:solidFill>
                  <a:srgbClr val="FFFF00"/>
                </a:solidFill>
              </a:rPr>
              <a:t>такі</a:t>
            </a:r>
            <a:r>
              <a:rPr lang="ru-RU" sz="3100" b="1" dirty="0">
                <a:solidFill>
                  <a:srgbClr val="FFFF00"/>
                </a:solidFill>
              </a:rPr>
              <a:t> як </a:t>
            </a:r>
            <a:r>
              <a:rPr lang="ru-RU" sz="3100" b="1" u="sng" dirty="0" err="1">
                <a:solidFill>
                  <a:srgbClr val="FFFF00"/>
                </a:solidFill>
                <a:hlinkClick r:id="rId9" tooltip="Імре Надь"/>
              </a:rPr>
              <a:t>Імре</a:t>
            </a:r>
            <a:r>
              <a:rPr lang="ru-RU" sz="3100" b="1" u="sng" dirty="0">
                <a:solidFill>
                  <a:srgbClr val="FFFF00"/>
                </a:solidFill>
                <a:hlinkClick r:id="rId9" tooltip="Імре Надь"/>
              </a:rPr>
              <a:t> Надь</a:t>
            </a:r>
            <a:r>
              <a:rPr lang="ru-RU" sz="3100" b="1" dirty="0">
                <a:solidFill>
                  <a:srgbClr val="FFFF00"/>
                </a:solidFill>
              </a:rPr>
              <a:t> в </a:t>
            </a:r>
            <a:r>
              <a:rPr lang="ru-RU" sz="3100" b="1" u="sng" dirty="0" err="1">
                <a:solidFill>
                  <a:srgbClr val="FFFF00"/>
                </a:solidFill>
                <a:hlinkClick r:id="rId10" tooltip="Угорщина"/>
              </a:rPr>
              <a:t>Угорщині</a:t>
            </a:r>
            <a:r>
              <a:rPr lang="ru-RU" sz="3100" b="1" dirty="0">
                <a:solidFill>
                  <a:srgbClr val="FFFF00"/>
                </a:solidFill>
              </a:rPr>
              <a:t>. </a:t>
            </a:r>
            <a:r>
              <a:rPr lang="ru-RU" sz="3100" b="1" dirty="0" err="1">
                <a:solidFill>
                  <a:srgbClr val="FFFF00"/>
                </a:solidFill>
              </a:rPr>
              <a:t>Було</a:t>
            </a:r>
            <a:r>
              <a:rPr lang="ru-RU" sz="3100" b="1" dirty="0">
                <a:solidFill>
                  <a:srgbClr val="FFFF00"/>
                </a:solidFill>
              </a:rPr>
              <a:t> </a:t>
            </a:r>
            <a:r>
              <a:rPr lang="ru-RU" sz="3100" b="1" dirty="0" err="1">
                <a:solidFill>
                  <a:srgbClr val="FFFF00"/>
                </a:solidFill>
              </a:rPr>
              <a:t>досягнуто</a:t>
            </a:r>
            <a:r>
              <a:rPr lang="ru-RU" sz="3100" b="1" dirty="0">
                <a:solidFill>
                  <a:srgbClr val="FFFF00"/>
                </a:solidFill>
              </a:rPr>
              <a:t> </a:t>
            </a:r>
            <a:r>
              <a:rPr lang="ru-RU" sz="3100" b="1" dirty="0" err="1">
                <a:solidFill>
                  <a:srgbClr val="FFFF00"/>
                </a:solidFill>
              </a:rPr>
              <a:t>домовленості</a:t>
            </a:r>
            <a:r>
              <a:rPr lang="ru-RU" sz="3100" b="1" dirty="0">
                <a:solidFill>
                  <a:srgbClr val="FFFF00"/>
                </a:solidFill>
              </a:rPr>
              <a:t> з </a:t>
            </a:r>
            <a:r>
              <a:rPr lang="ru-RU" sz="3100" b="1" dirty="0" err="1">
                <a:solidFill>
                  <a:srgbClr val="FFFF00"/>
                </a:solidFill>
              </a:rPr>
              <a:t>західними</a:t>
            </a:r>
            <a:r>
              <a:rPr lang="ru-RU" sz="3100" b="1" dirty="0">
                <a:solidFill>
                  <a:srgbClr val="FFFF00"/>
                </a:solidFill>
              </a:rPr>
              <a:t> державами про </a:t>
            </a:r>
            <a:r>
              <a:rPr lang="ru-RU" sz="3100" b="1" dirty="0" err="1">
                <a:solidFill>
                  <a:srgbClr val="FFFF00"/>
                </a:solidFill>
              </a:rPr>
              <a:t>державний</a:t>
            </a:r>
            <a:r>
              <a:rPr lang="ru-RU" sz="3100" b="1" dirty="0">
                <a:solidFill>
                  <a:srgbClr val="FFFF00"/>
                </a:solidFill>
              </a:rPr>
              <a:t> </a:t>
            </a:r>
            <a:r>
              <a:rPr lang="ru-RU" sz="3100" b="1" dirty="0" err="1">
                <a:solidFill>
                  <a:srgbClr val="FFFF00"/>
                </a:solidFill>
              </a:rPr>
              <a:t>нейтралітет</a:t>
            </a:r>
            <a:r>
              <a:rPr lang="ru-RU" sz="3100" b="1" dirty="0">
                <a:solidFill>
                  <a:srgbClr val="FFFF00"/>
                </a:solidFill>
              </a:rPr>
              <a:t> </a:t>
            </a:r>
            <a:r>
              <a:rPr lang="ru-RU" sz="3100" b="1" u="sng" dirty="0" err="1">
                <a:solidFill>
                  <a:srgbClr val="FFFF00"/>
                </a:solidFill>
                <a:hlinkClick r:id="rId11" tooltip="Австрія"/>
              </a:rPr>
              <a:t>Австрії</a:t>
            </a:r>
            <a:r>
              <a:rPr lang="ru-RU" sz="3100" b="1" dirty="0">
                <a:solidFill>
                  <a:srgbClr val="FFFF00"/>
                </a:solidFill>
              </a:rPr>
              <a:t> й </a:t>
            </a:r>
            <a:r>
              <a:rPr lang="ru-RU" sz="3100" b="1" dirty="0" err="1">
                <a:solidFill>
                  <a:srgbClr val="FFFF00"/>
                </a:solidFill>
              </a:rPr>
              <a:t>виведення</a:t>
            </a:r>
            <a:r>
              <a:rPr lang="ru-RU" sz="3100" b="1" dirty="0">
                <a:solidFill>
                  <a:srgbClr val="FFFF00"/>
                </a:solidFill>
              </a:rPr>
              <a:t> </a:t>
            </a:r>
            <a:r>
              <a:rPr lang="ru-RU" sz="3100" b="1" dirty="0" err="1">
                <a:solidFill>
                  <a:srgbClr val="FFFF00"/>
                </a:solidFill>
              </a:rPr>
              <a:t>звідти</a:t>
            </a:r>
            <a:r>
              <a:rPr lang="ru-RU" sz="3100" b="1" dirty="0">
                <a:solidFill>
                  <a:srgbClr val="FFFF00"/>
                </a:solidFill>
              </a:rPr>
              <a:t> </a:t>
            </a:r>
            <a:r>
              <a:rPr lang="ru-RU" sz="3100" b="1" dirty="0" err="1">
                <a:solidFill>
                  <a:srgbClr val="FFFF00"/>
                </a:solidFill>
              </a:rPr>
              <a:t>всіх</a:t>
            </a:r>
            <a:r>
              <a:rPr lang="ru-RU" sz="3100" b="1" dirty="0">
                <a:solidFill>
                  <a:srgbClr val="FFFF00"/>
                </a:solidFill>
              </a:rPr>
              <a:t> </a:t>
            </a:r>
            <a:r>
              <a:rPr lang="ru-RU" sz="3100" b="1" dirty="0" err="1">
                <a:solidFill>
                  <a:srgbClr val="FFFF00"/>
                </a:solidFill>
              </a:rPr>
              <a:t>окупаційних</a:t>
            </a:r>
            <a:r>
              <a:rPr lang="ru-RU" sz="3100" b="1" dirty="0">
                <a:solidFill>
                  <a:srgbClr val="FFFF00"/>
                </a:solidFill>
              </a:rPr>
              <a:t> </a:t>
            </a:r>
            <a:r>
              <a:rPr lang="ru-RU" sz="3100" b="1" dirty="0" err="1">
                <a:solidFill>
                  <a:srgbClr val="FFFF00"/>
                </a:solidFill>
              </a:rPr>
              <a:t>військ</a:t>
            </a:r>
            <a:r>
              <a:rPr lang="ru-RU" sz="3100" b="1" dirty="0">
                <a:solidFill>
                  <a:srgbClr val="FFFF00"/>
                </a:solidFill>
              </a:rPr>
              <a:t>. 1955 року </a:t>
            </a:r>
            <a:r>
              <a:rPr lang="ru-RU" sz="3100" b="1" dirty="0" err="1">
                <a:solidFill>
                  <a:srgbClr val="FFFF00"/>
                </a:solidFill>
              </a:rPr>
              <a:t>Хрущов</a:t>
            </a:r>
            <a:r>
              <a:rPr lang="ru-RU" sz="3100" b="1" dirty="0">
                <a:solidFill>
                  <a:srgbClr val="FFFF00"/>
                </a:solidFill>
              </a:rPr>
              <a:t> </a:t>
            </a:r>
            <a:r>
              <a:rPr lang="ru-RU" sz="3100" b="1" dirty="0" err="1">
                <a:solidFill>
                  <a:srgbClr val="FFFF00"/>
                </a:solidFill>
              </a:rPr>
              <a:t>зустрівся</a:t>
            </a:r>
            <a:r>
              <a:rPr lang="ru-RU" sz="3100" b="1" dirty="0">
                <a:solidFill>
                  <a:srgbClr val="FFFF00"/>
                </a:solidFill>
              </a:rPr>
              <a:t> в </a:t>
            </a:r>
            <a:r>
              <a:rPr lang="ru-RU" sz="3100" b="1" u="sng" dirty="0" err="1">
                <a:solidFill>
                  <a:srgbClr val="FFFF00"/>
                </a:solidFill>
                <a:hlinkClick r:id="rId12" tooltip="Женева"/>
              </a:rPr>
              <a:t>Женеві</a:t>
            </a:r>
            <a:r>
              <a:rPr lang="ru-RU" sz="3100" b="1" dirty="0">
                <a:solidFill>
                  <a:srgbClr val="FFFF00"/>
                </a:solidFill>
              </a:rPr>
              <a:t> з президентом США </a:t>
            </a:r>
            <a:r>
              <a:rPr lang="ru-RU" sz="3100" b="1" u="sng" dirty="0" err="1">
                <a:solidFill>
                  <a:srgbClr val="FFFF00"/>
                </a:solidFill>
                <a:hlinkClick r:id="rId13" tooltip="Двайт Ейзенгавер"/>
              </a:rPr>
              <a:t>Двайтом</a:t>
            </a:r>
            <a:r>
              <a:rPr lang="ru-RU" sz="3100" b="1" u="sng" dirty="0">
                <a:solidFill>
                  <a:srgbClr val="FFFF00"/>
                </a:solidFill>
                <a:hlinkClick r:id="rId13" tooltip="Двайт Ейзенгавер"/>
              </a:rPr>
              <a:t> </a:t>
            </a:r>
            <a:r>
              <a:rPr lang="ru-RU" sz="3100" b="1" u="sng" dirty="0" err="1">
                <a:solidFill>
                  <a:srgbClr val="FFFF00"/>
                </a:solidFill>
                <a:hlinkClick r:id="rId13" tooltip="Двайт Ейзенгавер"/>
              </a:rPr>
              <a:t>Ейзенгауером</a:t>
            </a:r>
            <a:r>
              <a:rPr lang="ru-RU" sz="3100" b="1" dirty="0">
                <a:solidFill>
                  <a:srgbClr val="FFFF00"/>
                </a:solidFill>
              </a:rPr>
              <a:t> і головами </a:t>
            </a:r>
            <a:r>
              <a:rPr lang="ru-RU" sz="3100" b="1" dirty="0" err="1">
                <a:solidFill>
                  <a:srgbClr val="FFFF00"/>
                </a:solidFill>
              </a:rPr>
              <a:t>урядів</a:t>
            </a:r>
            <a:r>
              <a:rPr lang="ru-RU" sz="3100" b="1" u="sng" dirty="0" err="1">
                <a:solidFill>
                  <a:srgbClr val="FFFF00"/>
                </a:solidFill>
                <a:hlinkClick r:id="rId14" tooltip="Великобританія"/>
              </a:rPr>
              <a:t>Великобританії</a:t>
            </a:r>
            <a:r>
              <a:rPr lang="ru-RU" sz="3100" b="1" dirty="0">
                <a:solidFill>
                  <a:srgbClr val="FFFF00"/>
                </a:solidFill>
              </a:rPr>
              <a:t> та </a:t>
            </a:r>
            <a:r>
              <a:rPr lang="ru-RU" sz="3100" b="1" u="sng" dirty="0" err="1">
                <a:solidFill>
                  <a:srgbClr val="FFFF00"/>
                </a:solidFill>
                <a:hlinkClick r:id="rId15" tooltip="Франція"/>
              </a:rPr>
              <a:t>Франції</a:t>
            </a:r>
            <a:r>
              <a:rPr lang="ru-RU" sz="3100" b="1" dirty="0">
                <a:solidFill>
                  <a:srgbClr val="FFFF00"/>
                </a:solidFill>
              </a:rPr>
              <a:t>. У </a:t>
            </a:r>
            <a:r>
              <a:rPr lang="ru-RU" sz="3100" b="1" dirty="0" err="1">
                <a:solidFill>
                  <a:srgbClr val="FFFF00"/>
                </a:solidFill>
              </a:rPr>
              <a:t>зовнішній</a:t>
            </a:r>
            <a:r>
              <a:rPr lang="ru-RU" sz="3100" b="1" dirty="0">
                <a:solidFill>
                  <a:srgbClr val="FFFF00"/>
                </a:solidFill>
              </a:rPr>
              <a:t> </a:t>
            </a:r>
            <a:r>
              <a:rPr lang="ru-RU" sz="3100" b="1" dirty="0" err="1">
                <a:solidFill>
                  <a:srgbClr val="FFFF00"/>
                </a:solidFill>
              </a:rPr>
              <a:t>політиці</a:t>
            </a:r>
            <a:r>
              <a:rPr lang="ru-RU" sz="3100" b="1" dirty="0">
                <a:solidFill>
                  <a:srgbClr val="FFFF00"/>
                </a:solidFill>
              </a:rPr>
              <a:t> </a:t>
            </a:r>
            <a:r>
              <a:rPr lang="ru-RU" sz="3100" b="1" dirty="0" err="1">
                <a:solidFill>
                  <a:srgbClr val="FFFF00"/>
                </a:solidFill>
              </a:rPr>
              <a:t>було</a:t>
            </a:r>
            <a:r>
              <a:rPr lang="ru-RU" sz="3100" b="1" dirty="0">
                <a:solidFill>
                  <a:srgbClr val="FFFF00"/>
                </a:solidFill>
              </a:rPr>
              <a:t> </a:t>
            </a:r>
            <a:r>
              <a:rPr lang="ru-RU" sz="3100" b="1" dirty="0" err="1">
                <a:solidFill>
                  <a:srgbClr val="FFFF00"/>
                </a:solidFill>
              </a:rPr>
              <a:t>проголошено</a:t>
            </a:r>
            <a:r>
              <a:rPr lang="ru-RU" sz="3100" b="1" dirty="0">
                <a:solidFill>
                  <a:srgbClr val="FFFF00"/>
                </a:solidFill>
              </a:rPr>
              <a:t> курс на «</a:t>
            </a:r>
            <a:r>
              <a:rPr lang="ru-RU" sz="3100" b="1" dirty="0" err="1">
                <a:solidFill>
                  <a:srgbClr val="FFFF00"/>
                </a:solidFill>
              </a:rPr>
              <a:t>мирне</a:t>
            </a:r>
            <a:r>
              <a:rPr lang="ru-RU" sz="3100" b="1" dirty="0">
                <a:solidFill>
                  <a:srgbClr val="FFFF00"/>
                </a:solidFill>
              </a:rPr>
              <a:t> </a:t>
            </a:r>
            <a:r>
              <a:rPr lang="ru-RU" sz="3100" b="1" dirty="0" err="1">
                <a:solidFill>
                  <a:srgbClr val="FFFF00"/>
                </a:solidFill>
              </a:rPr>
              <a:t>співіснування</a:t>
            </a:r>
            <a:r>
              <a:rPr lang="ru-RU" sz="3100" b="1" dirty="0">
                <a:solidFill>
                  <a:srgbClr val="FFFF00"/>
                </a:solidFill>
              </a:rPr>
              <a:t>» з </a:t>
            </a:r>
            <a:r>
              <a:rPr lang="ru-RU" sz="3100" b="1" dirty="0" err="1">
                <a:solidFill>
                  <a:srgbClr val="FFFF00"/>
                </a:solidFill>
              </a:rPr>
              <a:t>капіталістичним</a:t>
            </a:r>
            <a:r>
              <a:rPr lang="ru-RU" sz="3100" b="1" dirty="0">
                <a:solidFill>
                  <a:srgbClr val="FFFF00"/>
                </a:solidFill>
              </a:rPr>
              <a:t> </a:t>
            </a:r>
            <a:r>
              <a:rPr lang="ru-RU" sz="3100" b="1" dirty="0" err="1">
                <a:solidFill>
                  <a:srgbClr val="FFFF00"/>
                </a:solidFill>
              </a:rPr>
              <a:t>світом</a:t>
            </a:r>
            <a:r>
              <a:rPr lang="ru-RU" sz="3100" b="1" dirty="0">
                <a:solidFill>
                  <a:srgbClr val="FFFF00"/>
                </a:solidFill>
              </a:rPr>
              <a:t>.</a:t>
            </a:r>
            <a:br>
              <a:rPr lang="ru-RU" sz="3100" b="1" dirty="0">
                <a:solidFill>
                  <a:srgbClr val="FFFF00"/>
                </a:solidFill>
              </a:rPr>
            </a:br>
            <a:r>
              <a:rPr lang="ru-RU" sz="3100" b="1" dirty="0" err="1">
                <a:solidFill>
                  <a:srgbClr val="FFFF00"/>
                </a:solidFill>
              </a:rPr>
              <a:t>Було</a:t>
            </a:r>
            <a:r>
              <a:rPr lang="ru-RU" sz="3100" b="1" dirty="0">
                <a:solidFill>
                  <a:srgbClr val="FFFF00"/>
                </a:solidFill>
              </a:rPr>
              <a:t> </a:t>
            </a:r>
            <a:r>
              <a:rPr lang="ru-RU" sz="3100" b="1" dirty="0" err="1">
                <a:solidFill>
                  <a:srgbClr val="FFFF00"/>
                </a:solidFill>
              </a:rPr>
              <a:t>помітно</a:t>
            </a:r>
            <a:r>
              <a:rPr lang="ru-RU" sz="3100" b="1" dirty="0">
                <a:solidFill>
                  <a:srgbClr val="FFFF00"/>
                </a:solidFill>
              </a:rPr>
              <a:t> послаблено цензуру, перш за все у </a:t>
            </a:r>
            <a:r>
              <a:rPr lang="ru-RU" sz="2800" u="sng" dirty="0" err="1">
                <a:solidFill>
                  <a:srgbClr val="FFFF00"/>
                </a:solidFill>
                <a:hlinkClick r:id="rId16" tooltip="Література"/>
              </a:rPr>
              <a:t>літературі</a:t>
            </a:r>
            <a:r>
              <a:rPr lang="ru-RU" sz="2800" dirty="0">
                <a:solidFill>
                  <a:srgbClr val="FFFF00"/>
                </a:solidFill>
              </a:rPr>
              <a:t>, </a:t>
            </a:r>
            <a:r>
              <a:rPr lang="ru-RU" sz="2800" u="sng" dirty="0" err="1">
                <a:solidFill>
                  <a:srgbClr val="FFFF00"/>
                </a:solidFill>
                <a:hlinkClick r:id="rId17" tooltip="Кіно"/>
              </a:rPr>
              <a:t>кіно</a:t>
            </a:r>
            <a:r>
              <a:rPr lang="ru-RU" sz="2800" dirty="0">
                <a:solidFill>
                  <a:srgbClr val="FFFF00"/>
                </a:solidFill>
              </a:rPr>
              <a:t>, </a:t>
            </a:r>
            <a:r>
              <a:rPr lang="ru-RU" sz="2800" dirty="0" err="1">
                <a:solidFill>
                  <a:srgbClr val="FFFF00"/>
                </a:solidFill>
              </a:rPr>
              <a:t>інших</a:t>
            </a:r>
            <a:r>
              <a:rPr lang="ru-RU" sz="2800" dirty="0">
                <a:solidFill>
                  <a:srgbClr val="FFFF00"/>
                </a:solidFill>
              </a:rPr>
              <a:t> видах </a:t>
            </a:r>
            <a:r>
              <a:rPr lang="ru-RU" sz="2800" dirty="0" err="1">
                <a:solidFill>
                  <a:srgbClr val="FFFF00"/>
                </a:solidFill>
              </a:rPr>
              <a:t>мистецтв</a:t>
            </a:r>
            <a:r>
              <a:rPr lang="ru-RU" sz="2800" dirty="0">
                <a:solidFill>
                  <a:srgbClr val="FFFF00"/>
                </a:solidFill>
              </a:rPr>
              <a:t>.</a:t>
            </a:r>
            <a:br>
              <a:rPr lang="ru-RU" sz="2800" dirty="0">
                <a:solidFill>
                  <a:srgbClr val="FFFF00"/>
                </a:solidFill>
              </a:rPr>
            </a:br>
            <a:endParaRPr lang="ru-RU" sz="2800" dirty="0">
              <a:solidFill>
                <a:srgbClr val="FFFF00"/>
              </a:solidFill>
            </a:endParaRPr>
          </a:p>
        </p:txBody>
      </p:sp>
    </p:spTree>
    <p:extLst>
      <p:ext uri="{BB962C8B-B14F-4D97-AF65-F5344CB8AC3E}">
        <p14:creationId xmlns:p14="http://schemas.microsoft.com/office/powerpoint/2010/main" val="2148143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14825" cy="6858000"/>
          </a:xfrm>
          <a:prstGeom prst="rect">
            <a:avLst/>
          </a:prstGeom>
        </p:spPr>
      </p:pic>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4825" y="3762375"/>
            <a:ext cx="7877175" cy="3095625"/>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825" y="0"/>
            <a:ext cx="7877175" cy="3762375"/>
          </a:xfrm>
          <a:prstGeom prst="rect">
            <a:avLst/>
          </a:prstGeom>
        </p:spPr>
      </p:pic>
      <p:sp>
        <p:nvSpPr>
          <p:cNvPr id="2" name="Заголовок 1"/>
          <p:cNvSpPr>
            <a:spLocks noGrp="1"/>
          </p:cNvSpPr>
          <p:nvPr>
            <p:ph type="title"/>
          </p:nvPr>
        </p:nvSpPr>
        <p:spPr>
          <a:xfrm>
            <a:off x="0" y="0"/>
            <a:ext cx="12192000" cy="6858000"/>
          </a:xfrm>
        </p:spPr>
        <p:txBody>
          <a:bodyPr>
            <a:normAutofit/>
          </a:bodyPr>
          <a:lstStyle/>
          <a:p>
            <a:r>
              <a:rPr lang="ru-RU" sz="3200" dirty="0">
                <a:solidFill>
                  <a:srgbClr val="FFFF00"/>
                </a:solidFill>
              </a:rPr>
              <a:t>Але </a:t>
            </a:r>
            <a:r>
              <a:rPr lang="ru-RU" sz="3200" dirty="0" err="1">
                <a:solidFill>
                  <a:srgbClr val="FFFF00"/>
                </a:solidFill>
              </a:rPr>
              <a:t>межі</a:t>
            </a:r>
            <a:r>
              <a:rPr lang="ru-RU" sz="3200" dirty="0">
                <a:solidFill>
                  <a:srgbClr val="FFFF00"/>
                </a:solidFill>
              </a:rPr>
              <a:t> </a:t>
            </a:r>
            <a:r>
              <a:rPr lang="ru-RU" sz="3200" dirty="0" err="1">
                <a:solidFill>
                  <a:srgbClr val="FFFF00"/>
                </a:solidFill>
              </a:rPr>
              <a:t>дозволеного</a:t>
            </a:r>
            <a:r>
              <a:rPr lang="ru-RU" sz="3200" dirty="0">
                <a:solidFill>
                  <a:srgbClr val="FFFF00"/>
                </a:solidFill>
              </a:rPr>
              <a:t> </a:t>
            </a:r>
            <a:r>
              <a:rPr lang="ru-RU" sz="3200" dirty="0" err="1">
                <a:solidFill>
                  <a:srgbClr val="FFFF00"/>
                </a:solidFill>
              </a:rPr>
              <a:t>виявилися</a:t>
            </a:r>
            <a:r>
              <a:rPr lang="ru-RU" sz="3200" dirty="0">
                <a:solidFill>
                  <a:srgbClr val="FFFF00"/>
                </a:solidFill>
              </a:rPr>
              <a:t> </a:t>
            </a:r>
            <a:r>
              <a:rPr lang="ru-RU" sz="3200" dirty="0" err="1">
                <a:solidFill>
                  <a:srgbClr val="FFFF00"/>
                </a:solidFill>
              </a:rPr>
              <a:t>досить</a:t>
            </a:r>
            <a:r>
              <a:rPr lang="ru-RU" sz="3200" dirty="0">
                <a:solidFill>
                  <a:srgbClr val="FFFF00"/>
                </a:solidFill>
              </a:rPr>
              <a:t> </a:t>
            </a:r>
            <a:r>
              <a:rPr lang="ru-RU" sz="3200" dirty="0" err="1">
                <a:solidFill>
                  <a:srgbClr val="FFFF00"/>
                </a:solidFill>
              </a:rPr>
              <a:t>чіткими</a:t>
            </a:r>
            <a:r>
              <a:rPr lang="ru-RU" sz="3200" dirty="0">
                <a:solidFill>
                  <a:srgbClr val="FFFF00"/>
                </a:solidFill>
              </a:rPr>
              <a:t>. </a:t>
            </a:r>
            <a:r>
              <a:rPr lang="ru-RU" sz="3200" dirty="0" err="1">
                <a:solidFill>
                  <a:srgbClr val="FFFF00"/>
                </a:solidFill>
              </a:rPr>
              <a:t>Придушення</a:t>
            </a:r>
            <a:r>
              <a:rPr lang="ru-RU" sz="3200" dirty="0">
                <a:solidFill>
                  <a:srgbClr val="FFFF00"/>
                </a:solidFill>
              </a:rPr>
              <a:t> </a:t>
            </a:r>
            <a:r>
              <a:rPr lang="ru-RU" sz="3200" dirty="0" err="1">
                <a:solidFill>
                  <a:srgbClr val="FFFF00"/>
                </a:solidFill>
              </a:rPr>
              <a:t>радянськими</a:t>
            </a:r>
            <a:r>
              <a:rPr lang="ru-RU" sz="3200" dirty="0">
                <a:solidFill>
                  <a:srgbClr val="FFFF00"/>
                </a:solidFill>
              </a:rPr>
              <a:t> </a:t>
            </a:r>
            <a:r>
              <a:rPr lang="ru-RU" sz="3200" dirty="0" err="1">
                <a:solidFill>
                  <a:srgbClr val="FFFF00"/>
                </a:solidFill>
              </a:rPr>
              <a:t>військами</a:t>
            </a:r>
            <a:r>
              <a:rPr lang="ru-RU" sz="3200" dirty="0">
                <a:solidFill>
                  <a:srgbClr val="FFFF00"/>
                </a:solidFill>
              </a:rPr>
              <a:t> </a:t>
            </a:r>
            <a:r>
              <a:rPr lang="ru-RU" sz="3200" u="sng" dirty="0" err="1">
                <a:solidFill>
                  <a:srgbClr val="FFFF00"/>
                </a:solidFill>
              </a:rPr>
              <a:t>Угорської</a:t>
            </a:r>
            <a:r>
              <a:rPr lang="ru-RU" sz="3200" u="sng" dirty="0">
                <a:solidFill>
                  <a:srgbClr val="FFFF00"/>
                </a:solidFill>
              </a:rPr>
              <a:t> </a:t>
            </a:r>
            <a:r>
              <a:rPr lang="ru-RU" sz="3200" u="sng" dirty="0" err="1">
                <a:solidFill>
                  <a:srgbClr val="FFFF00"/>
                </a:solidFill>
              </a:rPr>
              <a:t>революції</a:t>
            </a:r>
            <a:r>
              <a:rPr lang="ru-RU" sz="3200" dirty="0">
                <a:solidFill>
                  <a:srgbClr val="FFFF00"/>
                </a:solidFill>
              </a:rPr>
              <a:t> </a:t>
            </a:r>
            <a:r>
              <a:rPr lang="ru-RU" sz="3200" u="sng" dirty="0">
                <a:solidFill>
                  <a:srgbClr val="FFFF00"/>
                </a:solidFill>
              </a:rPr>
              <a:t>1956</a:t>
            </a:r>
            <a:r>
              <a:rPr lang="ru-RU" sz="3200" dirty="0">
                <a:solidFill>
                  <a:srgbClr val="FFFF00"/>
                </a:solidFill>
              </a:rPr>
              <a:t> року, </a:t>
            </a:r>
            <a:r>
              <a:rPr lang="ru-RU" sz="3200" dirty="0" err="1">
                <a:solidFill>
                  <a:srgbClr val="FFFF00"/>
                </a:solidFill>
              </a:rPr>
              <a:t>засудження</a:t>
            </a:r>
            <a:r>
              <a:rPr lang="ru-RU" sz="3200" u="sng" dirty="0" err="1">
                <a:solidFill>
                  <a:srgbClr val="FFFF00"/>
                </a:solidFill>
              </a:rPr>
              <a:t>Бориса</a:t>
            </a:r>
            <a:r>
              <a:rPr lang="ru-RU" sz="3200" u="sng" dirty="0">
                <a:solidFill>
                  <a:srgbClr val="FFFF00"/>
                </a:solidFill>
              </a:rPr>
              <a:t> Пастернака</a:t>
            </a:r>
            <a:r>
              <a:rPr lang="ru-RU" sz="3200" dirty="0">
                <a:solidFill>
                  <a:srgbClr val="FFFF00"/>
                </a:solidFill>
              </a:rPr>
              <a:t>, </a:t>
            </a:r>
            <a:r>
              <a:rPr lang="ru-RU" sz="3200" dirty="0" err="1">
                <a:solidFill>
                  <a:srgbClr val="FFFF00"/>
                </a:solidFill>
              </a:rPr>
              <a:t>якого</a:t>
            </a:r>
            <a:r>
              <a:rPr lang="ru-RU" sz="3200" dirty="0">
                <a:solidFill>
                  <a:srgbClr val="FFFF00"/>
                </a:solidFill>
              </a:rPr>
              <a:t> </a:t>
            </a:r>
            <a:r>
              <a:rPr lang="ru-RU" sz="3200" u="sng" dirty="0">
                <a:solidFill>
                  <a:srgbClr val="FFFF00"/>
                </a:solidFill>
              </a:rPr>
              <a:t>1958</a:t>
            </a:r>
            <a:r>
              <a:rPr lang="ru-RU" sz="3200" dirty="0">
                <a:solidFill>
                  <a:srgbClr val="FFFF00"/>
                </a:solidFill>
              </a:rPr>
              <a:t> року </a:t>
            </a:r>
            <a:r>
              <a:rPr lang="ru-RU" sz="3200" dirty="0" err="1">
                <a:solidFill>
                  <a:srgbClr val="FFFF00"/>
                </a:solidFill>
              </a:rPr>
              <a:t>було</a:t>
            </a:r>
            <a:r>
              <a:rPr lang="ru-RU" sz="3200" dirty="0">
                <a:solidFill>
                  <a:srgbClr val="FFFF00"/>
                </a:solidFill>
              </a:rPr>
              <a:t> </a:t>
            </a:r>
            <a:r>
              <a:rPr lang="ru-RU" sz="3200" dirty="0" err="1">
                <a:solidFill>
                  <a:srgbClr val="FFFF00"/>
                </a:solidFill>
              </a:rPr>
              <a:t>нагороджено</a:t>
            </a:r>
            <a:r>
              <a:rPr lang="ru-RU" sz="3200" dirty="0">
                <a:solidFill>
                  <a:srgbClr val="FFFF00"/>
                </a:solidFill>
              </a:rPr>
              <a:t> </a:t>
            </a:r>
            <a:r>
              <a:rPr lang="ru-RU" sz="3200" u="sng" dirty="0" err="1">
                <a:solidFill>
                  <a:srgbClr val="FFFF00"/>
                </a:solidFill>
              </a:rPr>
              <a:t>Нобелівською</a:t>
            </a:r>
            <a:r>
              <a:rPr lang="ru-RU" sz="3200" u="sng" dirty="0">
                <a:solidFill>
                  <a:srgbClr val="FFFF00"/>
                </a:solidFill>
              </a:rPr>
              <a:t> </a:t>
            </a:r>
            <a:r>
              <a:rPr lang="ru-RU" sz="3200" u="sng" dirty="0" err="1">
                <a:solidFill>
                  <a:srgbClr val="FFFF00"/>
                </a:solidFill>
              </a:rPr>
              <a:t>премією</a:t>
            </a:r>
            <a:r>
              <a:rPr lang="ru-RU" sz="3200" u="sng" dirty="0">
                <a:solidFill>
                  <a:srgbClr val="FFFF00"/>
                </a:solidFill>
              </a:rPr>
              <a:t> з </a:t>
            </a:r>
            <a:r>
              <a:rPr lang="ru-RU" sz="3200" u="sng" dirty="0" err="1">
                <a:solidFill>
                  <a:srgbClr val="FFFF00"/>
                </a:solidFill>
              </a:rPr>
              <a:t>літератури</a:t>
            </a:r>
            <a:r>
              <a:rPr lang="ru-RU" sz="3200" dirty="0">
                <a:solidFill>
                  <a:srgbClr val="FFFF00"/>
                </a:solidFill>
              </a:rPr>
              <a:t>, </a:t>
            </a:r>
            <a:r>
              <a:rPr lang="ru-RU" sz="3200" dirty="0" err="1">
                <a:solidFill>
                  <a:srgbClr val="FFFF00"/>
                </a:solidFill>
              </a:rPr>
              <a:t>придушення</a:t>
            </a:r>
            <a:r>
              <a:rPr lang="ru-RU" sz="3200" dirty="0">
                <a:solidFill>
                  <a:srgbClr val="FFFF00"/>
                </a:solidFill>
              </a:rPr>
              <a:t> </a:t>
            </a:r>
            <a:r>
              <a:rPr lang="ru-RU" sz="3200" dirty="0" err="1">
                <a:solidFill>
                  <a:srgbClr val="FFFF00"/>
                </a:solidFill>
              </a:rPr>
              <a:t>заворушень</a:t>
            </a:r>
            <a:r>
              <a:rPr lang="ru-RU" sz="3200" dirty="0">
                <a:solidFill>
                  <a:srgbClr val="FFFF00"/>
                </a:solidFill>
              </a:rPr>
              <a:t> </a:t>
            </a:r>
            <a:r>
              <a:rPr lang="ru-RU" sz="3200" dirty="0" err="1">
                <a:solidFill>
                  <a:srgbClr val="FFFF00"/>
                </a:solidFill>
              </a:rPr>
              <a:t>серед</a:t>
            </a:r>
            <a:r>
              <a:rPr lang="ru-RU" sz="3200" dirty="0">
                <a:solidFill>
                  <a:srgbClr val="FFFF00"/>
                </a:solidFill>
              </a:rPr>
              <a:t> </a:t>
            </a:r>
            <a:r>
              <a:rPr lang="ru-RU" sz="3200" dirty="0" err="1">
                <a:solidFill>
                  <a:srgbClr val="FFFF00"/>
                </a:solidFill>
              </a:rPr>
              <a:t>населення</a:t>
            </a:r>
            <a:r>
              <a:rPr lang="ru-RU" sz="3200" dirty="0">
                <a:solidFill>
                  <a:srgbClr val="FFFF00"/>
                </a:solidFill>
              </a:rPr>
              <a:t> (</a:t>
            </a:r>
            <a:r>
              <a:rPr lang="ru-RU" sz="3200" dirty="0" err="1">
                <a:solidFill>
                  <a:srgbClr val="FFFF00"/>
                </a:solidFill>
              </a:rPr>
              <a:t>зокрема</a:t>
            </a:r>
            <a:r>
              <a:rPr lang="ru-RU" sz="3200" dirty="0">
                <a:solidFill>
                  <a:srgbClr val="FFFF00"/>
                </a:solidFill>
              </a:rPr>
              <a:t>, у </a:t>
            </a:r>
            <a:r>
              <a:rPr lang="ru-RU" sz="3200" u="sng" dirty="0">
                <a:solidFill>
                  <a:srgbClr val="FFFF00"/>
                </a:solidFill>
              </a:rPr>
              <a:t>Грозному</a:t>
            </a:r>
            <a:r>
              <a:rPr lang="ru-RU" sz="3200" dirty="0">
                <a:solidFill>
                  <a:srgbClr val="FFFF00"/>
                </a:solidFill>
              </a:rPr>
              <a:t> 1958 року, </a:t>
            </a:r>
            <a:r>
              <a:rPr lang="ru-RU" sz="3200" u="sng" dirty="0" err="1">
                <a:solidFill>
                  <a:srgbClr val="FFFF00"/>
                </a:solidFill>
              </a:rPr>
              <a:t>Новочеркаську</a:t>
            </a:r>
            <a:r>
              <a:rPr lang="ru-RU" sz="3200" dirty="0">
                <a:solidFill>
                  <a:srgbClr val="FFFF00"/>
                </a:solidFill>
              </a:rPr>
              <a:t> </a:t>
            </a:r>
            <a:r>
              <a:rPr lang="ru-RU" sz="3200" u="sng" dirty="0">
                <a:solidFill>
                  <a:srgbClr val="FFFF00"/>
                </a:solidFill>
              </a:rPr>
              <a:t>1962</a:t>
            </a:r>
            <a:r>
              <a:rPr lang="ru-RU" sz="3200" dirty="0">
                <a:solidFill>
                  <a:srgbClr val="FFFF00"/>
                </a:solidFill>
              </a:rPr>
              <a:t>) </a:t>
            </a:r>
            <a:r>
              <a:rPr lang="ru-RU" sz="3200" dirty="0" err="1">
                <a:solidFill>
                  <a:srgbClr val="FFFF00"/>
                </a:solidFill>
              </a:rPr>
              <a:t>тощо</a:t>
            </a:r>
            <a:r>
              <a:rPr lang="ru-RU" sz="3200" dirty="0">
                <a:solidFill>
                  <a:srgbClr val="FFFF00"/>
                </a:solidFill>
              </a:rPr>
              <a:t>.</a:t>
            </a:r>
            <a:br>
              <a:rPr lang="ru-RU" sz="3200" dirty="0">
                <a:solidFill>
                  <a:srgbClr val="FFFF00"/>
                </a:solidFill>
              </a:rPr>
            </a:br>
            <a:r>
              <a:rPr lang="ru-RU" sz="3200" dirty="0" err="1">
                <a:solidFill>
                  <a:srgbClr val="FFFF00"/>
                </a:solidFill>
              </a:rPr>
              <a:t>Остаточним</a:t>
            </a:r>
            <a:r>
              <a:rPr lang="ru-RU" sz="3200" dirty="0">
                <a:solidFill>
                  <a:srgbClr val="FFFF00"/>
                </a:solidFill>
              </a:rPr>
              <a:t> </a:t>
            </a:r>
            <a:r>
              <a:rPr lang="ru-RU" sz="3200" dirty="0" err="1">
                <a:solidFill>
                  <a:srgbClr val="FFFF00"/>
                </a:solidFill>
              </a:rPr>
              <a:t>завершенням</a:t>
            </a:r>
            <a:r>
              <a:rPr lang="ru-RU" sz="3200" dirty="0">
                <a:solidFill>
                  <a:srgbClr val="FFFF00"/>
                </a:solidFill>
              </a:rPr>
              <a:t> </a:t>
            </a:r>
            <a:r>
              <a:rPr lang="ru-RU" sz="3200" dirty="0" err="1">
                <a:solidFill>
                  <a:srgbClr val="FFFF00"/>
                </a:solidFill>
              </a:rPr>
              <a:t>відлиги</a:t>
            </a:r>
            <a:r>
              <a:rPr lang="ru-RU" sz="3200" dirty="0">
                <a:solidFill>
                  <a:srgbClr val="FFFF00"/>
                </a:solidFill>
              </a:rPr>
              <a:t> </a:t>
            </a:r>
            <a:r>
              <a:rPr lang="ru-RU" sz="3200" dirty="0" err="1">
                <a:solidFill>
                  <a:srgbClr val="FFFF00"/>
                </a:solidFill>
              </a:rPr>
              <a:t>вважають</a:t>
            </a:r>
            <a:r>
              <a:rPr lang="ru-RU" sz="3200" dirty="0">
                <a:solidFill>
                  <a:srgbClr val="FFFF00"/>
                </a:solidFill>
              </a:rPr>
              <a:t> </a:t>
            </a:r>
            <a:r>
              <a:rPr lang="ru-RU" sz="3200" dirty="0" err="1">
                <a:solidFill>
                  <a:srgbClr val="FFFF00"/>
                </a:solidFill>
              </a:rPr>
              <a:t>відсторонення</a:t>
            </a:r>
            <a:r>
              <a:rPr lang="ru-RU" sz="3200" dirty="0">
                <a:solidFill>
                  <a:srgbClr val="FFFF00"/>
                </a:solidFill>
              </a:rPr>
              <a:t> </a:t>
            </a:r>
            <a:r>
              <a:rPr lang="ru-RU" sz="3200" dirty="0" err="1">
                <a:solidFill>
                  <a:srgbClr val="FFFF00"/>
                </a:solidFill>
              </a:rPr>
              <a:t>Хрущова</a:t>
            </a:r>
            <a:r>
              <a:rPr lang="ru-RU" sz="3200" u="sng" baseline="30000" dirty="0" smtClean="0">
                <a:solidFill>
                  <a:srgbClr val="FFFF00"/>
                </a:solidFill>
                <a:hlinkClick r:id="rId5"/>
              </a:rPr>
              <a:t>[]</a:t>
            </a:r>
            <a:r>
              <a:rPr lang="ru-RU" sz="3200" dirty="0">
                <a:solidFill>
                  <a:srgbClr val="FFFF00"/>
                </a:solidFill>
              </a:rPr>
              <a:t> і </a:t>
            </a:r>
            <a:r>
              <a:rPr lang="ru-RU" sz="3200" dirty="0" err="1">
                <a:solidFill>
                  <a:srgbClr val="FFFF00"/>
                </a:solidFill>
              </a:rPr>
              <a:t>прихід</a:t>
            </a:r>
            <a:r>
              <a:rPr lang="ru-RU" sz="3200" dirty="0">
                <a:solidFill>
                  <a:srgbClr val="FFFF00"/>
                </a:solidFill>
              </a:rPr>
              <a:t> до </a:t>
            </a:r>
            <a:r>
              <a:rPr lang="ru-RU" sz="3200" dirty="0" err="1">
                <a:solidFill>
                  <a:srgbClr val="FFFF00"/>
                </a:solidFill>
              </a:rPr>
              <a:t>влади</a:t>
            </a:r>
            <a:r>
              <a:rPr lang="ru-RU" sz="3200" dirty="0">
                <a:solidFill>
                  <a:srgbClr val="FFFF00"/>
                </a:solidFill>
              </a:rPr>
              <a:t> </a:t>
            </a:r>
            <a:r>
              <a:rPr lang="ru-RU" sz="3200" u="sng" dirty="0" err="1">
                <a:solidFill>
                  <a:srgbClr val="FFFF00"/>
                </a:solidFill>
              </a:rPr>
              <a:t>Брежнєва</a:t>
            </a:r>
            <a:r>
              <a:rPr lang="ru-RU" sz="3200" dirty="0">
                <a:solidFill>
                  <a:srgbClr val="FFFF00"/>
                </a:solidFill>
              </a:rPr>
              <a:t> (</a:t>
            </a:r>
            <a:r>
              <a:rPr lang="ru-RU" sz="3200" u="sng" dirty="0" smtClean="0">
                <a:solidFill>
                  <a:srgbClr val="FFFF00"/>
                </a:solidFill>
              </a:rPr>
              <a:t>1964</a:t>
            </a:r>
            <a:r>
              <a:rPr lang="ru-RU" sz="3200" dirty="0" smtClean="0">
                <a:solidFill>
                  <a:srgbClr val="FFFF00"/>
                </a:solidFill>
              </a:rPr>
              <a:t>). </a:t>
            </a:r>
            <a:r>
              <a:rPr lang="ru-RU" sz="3200" dirty="0" err="1">
                <a:solidFill>
                  <a:srgbClr val="FFFF00"/>
                </a:solidFill>
              </a:rPr>
              <a:t>Десталінізацію</a:t>
            </a:r>
            <a:r>
              <a:rPr lang="ru-RU" sz="3200" dirty="0">
                <a:solidFill>
                  <a:srgbClr val="FFFF00"/>
                </a:solidFill>
              </a:rPr>
              <a:t> </a:t>
            </a:r>
            <a:r>
              <a:rPr lang="ru-RU" sz="3200" dirty="0" err="1">
                <a:solidFill>
                  <a:srgbClr val="FFFF00"/>
                </a:solidFill>
              </a:rPr>
              <a:t>було</a:t>
            </a:r>
            <a:r>
              <a:rPr lang="ru-RU" sz="3200" dirty="0">
                <a:solidFill>
                  <a:srgbClr val="FFFF00"/>
                </a:solidFill>
              </a:rPr>
              <a:t> </a:t>
            </a:r>
            <a:r>
              <a:rPr lang="ru-RU" sz="3200" dirty="0" err="1">
                <a:solidFill>
                  <a:srgbClr val="FFFF00"/>
                </a:solidFill>
              </a:rPr>
              <a:t>зупинено</a:t>
            </a:r>
            <a:r>
              <a:rPr lang="ru-RU" sz="3200" dirty="0">
                <a:solidFill>
                  <a:srgbClr val="FFFF00"/>
                </a:solidFill>
              </a:rPr>
              <a:t>, а у </a:t>
            </a:r>
            <a:r>
              <a:rPr lang="ru-RU" sz="3200" dirty="0" err="1">
                <a:solidFill>
                  <a:srgbClr val="FFFF00"/>
                </a:solidFill>
              </a:rPr>
              <a:t>зв'язку</a:t>
            </a:r>
            <a:r>
              <a:rPr lang="ru-RU" sz="3200" dirty="0">
                <a:solidFill>
                  <a:srgbClr val="FFFF00"/>
                </a:solidFill>
              </a:rPr>
              <a:t> </a:t>
            </a:r>
            <a:r>
              <a:rPr lang="ru-RU" sz="3200" dirty="0" err="1">
                <a:solidFill>
                  <a:srgbClr val="FFFF00"/>
                </a:solidFill>
              </a:rPr>
              <a:t>зі</a:t>
            </a:r>
            <a:r>
              <a:rPr lang="ru-RU" sz="3200" dirty="0">
                <a:solidFill>
                  <a:srgbClr val="FFFF00"/>
                </a:solidFill>
              </a:rPr>
              <a:t> </a:t>
            </a:r>
            <a:r>
              <a:rPr lang="ru-RU" sz="3200" dirty="0" err="1">
                <a:solidFill>
                  <a:srgbClr val="FFFF00"/>
                </a:solidFill>
              </a:rPr>
              <a:t>святкуванням</a:t>
            </a:r>
            <a:r>
              <a:rPr lang="ru-RU" sz="3200" dirty="0">
                <a:solidFill>
                  <a:srgbClr val="FFFF00"/>
                </a:solidFill>
              </a:rPr>
              <a:t> 20-ї </a:t>
            </a:r>
            <a:r>
              <a:rPr lang="ru-RU" sz="3200" dirty="0" err="1">
                <a:solidFill>
                  <a:srgbClr val="FFFF00"/>
                </a:solidFill>
              </a:rPr>
              <a:t>річниці</a:t>
            </a:r>
            <a:r>
              <a:rPr lang="ru-RU" sz="3200" dirty="0">
                <a:solidFill>
                  <a:srgbClr val="FFFF00"/>
                </a:solidFill>
              </a:rPr>
              <a:t> перемоги у </a:t>
            </a:r>
            <a:r>
              <a:rPr lang="ru-RU" sz="3200" u="sng" dirty="0" err="1">
                <a:solidFill>
                  <a:srgbClr val="FFFF00"/>
                </a:solidFill>
              </a:rPr>
              <a:t>Вітчизняній</a:t>
            </a:r>
            <a:r>
              <a:rPr lang="ru-RU" sz="3200" u="sng" dirty="0">
                <a:solidFill>
                  <a:srgbClr val="FFFF00"/>
                </a:solidFill>
              </a:rPr>
              <a:t> </a:t>
            </a:r>
            <a:r>
              <a:rPr lang="ru-RU" sz="3200" u="sng" dirty="0" err="1">
                <a:solidFill>
                  <a:srgbClr val="FFFF00"/>
                </a:solidFill>
              </a:rPr>
              <a:t>війні</a:t>
            </a:r>
            <a:r>
              <a:rPr lang="ru-RU" sz="3200" dirty="0">
                <a:solidFill>
                  <a:srgbClr val="FFFF00"/>
                </a:solidFill>
              </a:rPr>
              <a:t> </a:t>
            </a:r>
            <a:r>
              <a:rPr lang="ru-RU" sz="3200" dirty="0" err="1">
                <a:solidFill>
                  <a:srgbClr val="FFFF00"/>
                </a:solidFill>
              </a:rPr>
              <a:t>почалося</a:t>
            </a:r>
            <a:r>
              <a:rPr lang="ru-RU" sz="3200" dirty="0">
                <a:solidFill>
                  <a:srgbClr val="FFFF00"/>
                </a:solidFill>
              </a:rPr>
              <a:t> </a:t>
            </a:r>
            <a:r>
              <a:rPr lang="ru-RU" sz="3200" dirty="0" err="1">
                <a:solidFill>
                  <a:srgbClr val="FFFF00"/>
                </a:solidFill>
              </a:rPr>
              <a:t>звеличення</a:t>
            </a:r>
            <a:r>
              <a:rPr lang="ru-RU" sz="3200" dirty="0">
                <a:solidFill>
                  <a:srgbClr val="FFFF00"/>
                </a:solidFill>
              </a:rPr>
              <a:t> </a:t>
            </a:r>
            <a:r>
              <a:rPr lang="ru-RU" sz="3200" dirty="0" err="1">
                <a:solidFill>
                  <a:srgbClr val="FFFF00"/>
                </a:solidFill>
              </a:rPr>
              <a:t>ролі</a:t>
            </a:r>
            <a:r>
              <a:rPr lang="ru-RU" sz="3200" dirty="0">
                <a:solidFill>
                  <a:srgbClr val="FFFF00"/>
                </a:solidFill>
              </a:rPr>
              <a:t> </a:t>
            </a:r>
            <a:r>
              <a:rPr lang="ru-RU" sz="3200" dirty="0" err="1">
                <a:solidFill>
                  <a:srgbClr val="FFFF00"/>
                </a:solidFill>
              </a:rPr>
              <a:t>Сталіна</a:t>
            </a:r>
            <a:r>
              <a:rPr lang="ru-RU" sz="3200" dirty="0">
                <a:solidFill>
                  <a:srgbClr val="FFFF00"/>
                </a:solidFill>
              </a:rPr>
              <a:t> як </a:t>
            </a:r>
            <a:r>
              <a:rPr lang="ru-RU" sz="3200" dirty="0" err="1">
                <a:solidFill>
                  <a:srgbClr val="FFFF00"/>
                </a:solidFill>
              </a:rPr>
              <a:t>організатора</a:t>
            </a:r>
            <a:r>
              <a:rPr lang="ru-RU" sz="3200" dirty="0">
                <a:solidFill>
                  <a:srgbClr val="FFFF00"/>
                </a:solidFill>
              </a:rPr>
              <a:t> перемоги </a:t>
            </a:r>
            <a:r>
              <a:rPr lang="ru-RU" sz="3200" dirty="0" err="1">
                <a:solidFill>
                  <a:srgbClr val="FFFF00"/>
                </a:solidFill>
              </a:rPr>
              <a:t>радянського</a:t>
            </a:r>
            <a:r>
              <a:rPr lang="ru-RU" sz="3200" dirty="0">
                <a:solidFill>
                  <a:srgbClr val="FFFF00"/>
                </a:solidFill>
              </a:rPr>
              <a:t> народу.</a:t>
            </a:r>
            <a:r>
              <a:rPr lang="ru-RU" sz="3200" dirty="0">
                <a:solidFill>
                  <a:schemeClr val="bg1"/>
                </a:solidFill>
              </a:rPr>
              <a:t/>
            </a:r>
            <a:br>
              <a:rPr lang="ru-RU" sz="3200" dirty="0">
                <a:solidFill>
                  <a:schemeClr val="bg1"/>
                </a:solidFill>
              </a:rPr>
            </a:br>
            <a:endParaRPr lang="ru-RU" sz="3200" dirty="0">
              <a:solidFill>
                <a:schemeClr val="bg1"/>
              </a:solidFill>
            </a:endParaRPr>
          </a:p>
        </p:txBody>
      </p:sp>
    </p:spTree>
    <p:extLst>
      <p:ext uri="{BB962C8B-B14F-4D97-AF65-F5344CB8AC3E}">
        <p14:creationId xmlns:p14="http://schemas.microsoft.com/office/powerpoint/2010/main" val="222839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67017"/>
          </a:xfrm>
        </p:spPr>
      </p:pic>
      <p:sp>
        <p:nvSpPr>
          <p:cNvPr id="2" name="Заголовок 1"/>
          <p:cNvSpPr>
            <a:spLocks noGrp="1"/>
          </p:cNvSpPr>
          <p:nvPr>
            <p:ph type="title"/>
          </p:nvPr>
        </p:nvSpPr>
        <p:spPr>
          <a:xfrm>
            <a:off x="-1" y="0"/>
            <a:ext cx="12191999" cy="6858000"/>
          </a:xfrm>
        </p:spPr>
        <p:txBody>
          <a:bodyPr>
            <a:normAutofit/>
          </a:bodyPr>
          <a:lstStyle/>
          <a:p>
            <a:r>
              <a:rPr lang="ru-RU" sz="3600" dirty="0" err="1">
                <a:solidFill>
                  <a:srgbClr val="FFFF00"/>
                </a:solidFill>
              </a:rPr>
              <a:t>Кульмінаційним</a:t>
            </a:r>
            <a:r>
              <a:rPr lang="ru-RU" sz="3600" dirty="0">
                <a:solidFill>
                  <a:srgbClr val="FFFF00"/>
                </a:solidFill>
              </a:rPr>
              <a:t> моментом «</a:t>
            </a:r>
            <a:r>
              <a:rPr lang="ru-RU" sz="3600" dirty="0" err="1">
                <a:solidFill>
                  <a:srgbClr val="FFFF00"/>
                </a:solidFill>
              </a:rPr>
              <a:t>відлиги</a:t>
            </a:r>
            <a:r>
              <a:rPr lang="ru-RU" sz="3600" dirty="0">
                <a:solidFill>
                  <a:srgbClr val="FFFF00"/>
                </a:solidFill>
              </a:rPr>
              <a:t>» став </a:t>
            </a:r>
            <a:r>
              <a:rPr lang="ru-RU" sz="3600" u="sng" dirty="0">
                <a:solidFill>
                  <a:srgbClr val="FFFF00"/>
                </a:solidFill>
                <a:hlinkClick r:id="rId3" tooltip="XX з'їзд КПРС"/>
              </a:rPr>
              <a:t>XX </a:t>
            </a:r>
            <a:r>
              <a:rPr lang="ru-RU" sz="3600" u="sng" dirty="0" err="1">
                <a:solidFill>
                  <a:srgbClr val="FFFF00"/>
                </a:solidFill>
                <a:hlinkClick r:id="rId3" tooltip="XX з'їзд КПРС"/>
              </a:rPr>
              <a:t>з'їзд</a:t>
            </a:r>
            <a:r>
              <a:rPr lang="ru-RU" sz="3600" u="sng" dirty="0">
                <a:solidFill>
                  <a:srgbClr val="FFFF00"/>
                </a:solidFill>
                <a:hlinkClick r:id="rId3" tooltip="XX з'їзд КПРС"/>
              </a:rPr>
              <a:t> КПРС</a:t>
            </a:r>
            <a:r>
              <a:rPr lang="ru-RU" sz="3600" dirty="0">
                <a:solidFill>
                  <a:srgbClr val="FFFF00"/>
                </a:solidFill>
              </a:rPr>
              <a:t> у лютому 1956 року. У </a:t>
            </a:r>
            <a:r>
              <a:rPr lang="ru-RU" sz="3600" dirty="0" err="1">
                <a:solidFill>
                  <a:srgbClr val="FFFF00"/>
                </a:solidFill>
              </a:rPr>
              <a:t>доповіді</a:t>
            </a:r>
            <a:r>
              <a:rPr lang="ru-RU" sz="3600" dirty="0">
                <a:solidFill>
                  <a:srgbClr val="FFFF00"/>
                </a:solidFill>
              </a:rPr>
              <a:t> на </a:t>
            </a:r>
            <a:r>
              <a:rPr lang="ru-RU" sz="3600" dirty="0" err="1">
                <a:solidFill>
                  <a:srgbClr val="FFFF00"/>
                </a:solidFill>
              </a:rPr>
              <a:t>закритому</a:t>
            </a:r>
            <a:r>
              <a:rPr lang="ru-RU" sz="3600" dirty="0">
                <a:solidFill>
                  <a:srgbClr val="FFFF00"/>
                </a:solidFill>
              </a:rPr>
              <a:t> </a:t>
            </a:r>
            <a:r>
              <a:rPr lang="ru-RU" sz="3600" dirty="0" err="1">
                <a:solidFill>
                  <a:srgbClr val="FFFF00"/>
                </a:solidFill>
              </a:rPr>
              <a:t>засіданні</a:t>
            </a:r>
            <a:r>
              <a:rPr lang="ru-RU" sz="3600" dirty="0">
                <a:solidFill>
                  <a:srgbClr val="FFFF00"/>
                </a:solidFill>
              </a:rPr>
              <a:t> М. </a:t>
            </a:r>
            <a:r>
              <a:rPr lang="ru-RU" sz="3600" dirty="0" err="1">
                <a:solidFill>
                  <a:srgbClr val="FFFF00"/>
                </a:solidFill>
              </a:rPr>
              <a:t>Хрущов</a:t>
            </a:r>
            <a:r>
              <a:rPr lang="ru-RU" sz="3600" dirty="0">
                <a:solidFill>
                  <a:srgbClr val="FFFF00"/>
                </a:solidFill>
              </a:rPr>
              <a:t> </a:t>
            </a:r>
            <a:r>
              <a:rPr lang="ru-RU" sz="3600" dirty="0" err="1">
                <a:solidFill>
                  <a:srgbClr val="FFFF00"/>
                </a:solidFill>
              </a:rPr>
              <a:t>вперше</a:t>
            </a:r>
            <a:r>
              <a:rPr lang="ru-RU" sz="3600" dirty="0">
                <a:solidFill>
                  <a:srgbClr val="FFFF00"/>
                </a:solidFill>
              </a:rPr>
              <a:t> </a:t>
            </a:r>
            <a:r>
              <a:rPr lang="ru-RU" sz="3600" dirty="0" err="1">
                <a:solidFill>
                  <a:srgbClr val="FFFF00"/>
                </a:solidFill>
              </a:rPr>
              <a:t>розкрив</a:t>
            </a:r>
            <a:r>
              <a:rPr lang="ru-RU" sz="3600" dirty="0">
                <a:solidFill>
                  <a:srgbClr val="FFFF00"/>
                </a:solidFill>
              </a:rPr>
              <a:t> </a:t>
            </a:r>
            <a:r>
              <a:rPr lang="ru-RU" sz="3600" dirty="0" err="1">
                <a:solidFill>
                  <a:srgbClr val="FFFF00"/>
                </a:solidFill>
              </a:rPr>
              <a:t>страхітливі</a:t>
            </a:r>
            <a:r>
              <a:rPr lang="ru-RU" sz="3600" dirty="0">
                <a:solidFill>
                  <a:srgbClr val="FFFF00"/>
                </a:solidFill>
              </a:rPr>
              <a:t> </a:t>
            </a:r>
            <a:r>
              <a:rPr lang="ru-RU" sz="3600" dirty="0" err="1">
                <a:solidFill>
                  <a:srgbClr val="FFFF00"/>
                </a:solidFill>
              </a:rPr>
              <a:t>злочини</a:t>
            </a:r>
            <a:r>
              <a:rPr lang="ru-RU" sz="3600" dirty="0">
                <a:solidFill>
                  <a:srgbClr val="FFFF00"/>
                </a:solidFill>
              </a:rPr>
              <a:t>, </a:t>
            </a:r>
            <a:r>
              <a:rPr lang="ru-RU" sz="3600" dirty="0" err="1">
                <a:solidFill>
                  <a:srgbClr val="FFFF00"/>
                </a:solidFill>
              </a:rPr>
              <a:t>скоєні</a:t>
            </a:r>
            <a:r>
              <a:rPr lang="ru-RU" sz="3600" dirty="0">
                <a:solidFill>
                  <a:srgbClr val="FFFF00"/>
                </a:solidFill>
              </a:rPr>
              <a:t> </a:t>
            </a:r>
            <a:r>
              <a:rPr lang="ru-RU" sz="3600" dirty="0" err="1">
                <a:solidFill>
                  <a:srgbClr val="FFFF00"/>
                </a:solidFill>
              </a:rPr>
              <a:t>Сталіним</a:t>
            </a:r>
            <a:r>
              <a:rPr lang="ru-RU" sz="3600" dirty="0">
                <a:solidFill>
                  <a:srgbClr val="FFFF00"/>
                </a:solidFill>
              </a:rPr>
              <a:t> та </a:t>
            </a:r>
            <a:r>
              <a:rPr lang="ru-RU" sz="3600" dirty="0" err="1">
                <a:solidFill>
                  <a:srgbClr val="FFFF00"/>
                </a:solidFill>
              </a:rPr>
              <a:t>його</a:t>
            </a:r>
            <a:r>
              <a:rPr lang="ru-RU" sz="3600" dirty="0">
                <a:solidFill>
                  <a:srgbClr val="FFFF00"/>
                </a:solidFill>
              </a:rPr>
              <a:t> </a:t>
            </a:r>
            <a:r>
              <a:rPr lang="ru-RU" sz="3600" dirty="0" err="1">
                <a:solidFill>
                  <a:srgbClr val="FFFF00"/>
                </a:solidFill>
              </a:rPr>
              <a:t>оточенням</a:t>
            </a:r>
            <a:r>
              <a:rPr lang="ru-RU" sz="3600" dirty="0">
                <a:solidFill>
                  <a:srgbClr val="FFFF00"/>
                </a:solidFill>
              </a:rPr>
              <a:t>. </a:t>
            </a:r>
            <a:r>
              <a:rPr lang="ru-RU" sz="3600" dirty="0" err="1">
                <a:solidFill>
                  <a:srgbClr val="FFFF00"/>
                </a:solidFill>
              </a:rPr>
              <a:t>Однак</a:t>
            </a:r>
            <a:r>
              <a:rPr lang="ru-RU" sz="3600" dirty="0">
                <a:solidFill>
                  <a:srgbClr val="FFFF00"/>
                </a:solidFill>
              </a:rPr>
              <a:t> </a:t>
            </a:r>
            <a:r>
              <a:rPr lang="ru-RU" sz="3600" dirty="0" err="1">
                <a:solidFill>
                  <a:srgbClr val="FFFF00"/>
                </a:solidFill>
              </a:rPr>
              <a:t>нове</a:t>
            </a:r>
            <a:r>
              <a:rPr lang="ru-RU" sz="3600" dirty="0">
                <a:solidFill>
                  <a:srgbClr val="FFFF00"/>
                </a:solidFill>
              </a:rPr>
              <a:t> </a:t>
            </a:r>
            <a:r>
              <a:rPr lang="ru-RU" sz="3600" dirty="0" err="1">
                <a:solidFill>
                  <a:srgbClr val="FFFF00"/>
                </a:solidFill>
              </a:rPr>
              <a:t>партійно-державне</a:t>
            </a:r>
            <a:r>
              <a:rPr lang="ru-RU" sz="3600" dirty="0">
                <a:solidFill>
                  <a:srgbClr val="FFFF00"/>
                </a:solidFill>
              </a:rPr>
              <a:t> </a:t>
            </a:r>
            <a:r>
              <a:rPr lang="ru-RU" sz="3600" dirty="0" err="1">
                <a:solidFill>
                  <a:srgbClr val="FFFF00"/>
                </a:solidFill>
              </a:rPr>
              <a:t>керівництво</a:t>
            </a:r>
            <a:r>
              <a:rPr lang="ru-RU" sz="3600" dirty="0">
                <a:solidFill>
                  <a:srgbClr val="FFFF00"/>
                </a:solidFill>
              </a:rPr>
              <a:t>, </a:t>
            </a:r>
            <a:r>
              <a:rPr lang="ru-RU" sz="3600" dirty="0" err="1">
                <a:solidFill>
                  <a:srgbClr val="FFFF00"/>
                </a:solidFill>
              </a:rPr>
              <a:t>розвінчуючи</a:t>
            </a:r>
            <a:r>
              <a:rPr lang="ru-RU" sz="3600" dirty="0">
                <a:solidFill>
                  <a:srgbClr val="FFFF00"/>
                </a:solidFill>
              </a:rPr>
              <a:t> «культ особи», </a:t>
            </a:r>
            <a:r>
              <a:rPr lang="ru-RU" sz="3600" dirty="0" err="1">
                <a:solidFill>
                  <a:srgbClr val="FFFF00"/>
                </a:solidFill>
              </a:rPr>
              <a:t>прагнуло</a:t>
            </a:r>
            <a:r>
              <a:rPr lang="ru-RU" sz="3600" dirty="0">
                <a:solidFill>
                  <a:srgbClr val="FFFF00"/>
                </a:solidFill>
              </a:rPr>
              <a:t> </a:t>
            </a:r>
            <a:r>
              <a:rPr lang="ru-RU" sz="3600" dirty="0" err="1">
                <a:solidFill>
                  <a:srgbClr val="FFFF00"/>
                </a:solidFill>
              </a:rPr>
              <a:t>переконати</a:t>
            </a:r>
            <a:r>
              <a:rPr lang="ru-RU" sz="3600" dirty="0">
                <a:solidFill>
                  <a:srgbClr val="FFFF00"/>
                </a:solidFill>
              </a:rPr>
              <a:t>, </a:t>
            </a:r>
            <a:r>
              <a:rPr lang="ru-RU" sz="3600" dirty="0" err="1">
                <a:solidFill>
                  <a:srgbClr val="FFFF00"/>
                </a:solidFill>
              </a:rPr>
              <a:t>що</a:t>
            </a:r>
            <a:r>
              <a:rPr lang="ru-RU" sz="3600" dirty="0">
                <a:solidFill>
                  <a:srgbClr val="FFFF00"/>
                </a:solidFill>
              </a:rPr>
              <a:t> </a:t>
            </a:r>
            <a:r>
              <a:rPr lang="ru-RU" sz="3600" dirty="0" err="1">
                <a:solidFill>
                  <a:srgbClr val="FFFF00"/>
                </a:solidFill>
              </a:rPr>
              <a:t>сталінські</a:t>
            </a:r>
            <a:r>
              <a:rPr lang="ru-RU" sz="3600" dirty="0">
                <a:solidFill>
                  <a:srgbClr val="FFFF00"/>
                </a:solidFill>
              </a:rPr>
              <a:t> </a:t>
            </a:r>
            <a:r>
              <a:rPr lang="ru-RU" sz="3600" dirty="0" err="1">
                <a:solidFill>
                  <a:srgbClr val="FFFF00"/>
                </a:solidFill>
              </a:rPr>
              <a:t>злочини</a:t>
            </a:r>
            <a:r>
              <a:rPr lang="ru-RU" sz="3600" dirty="0">
                <a:solidFill>
                  <a:srgbClr val="FFFF00"/>
                </a:solidFill>
              </a:rPr>
              <a:t> </a:t>
            </a:r>
            <a:r>
              <a:rPr lang="ru-RU" sz="3600" dirty="0" err="1">
                <a:solidFill>
                  <a:srgbClr val="FFFF00"/>
                </a:solidFill>
              </a:rPr>
              <a:t>були</a:t>
            </a:r>
            <a:r>
              <a:rPr lang="ru-RU" sz="3600" dirty="0">
                <a:solidFill>
                  <a:srgbClr val="FFFF00"/>
                </a:solidFill>
              </a:rPr>
              <a:t> </a:t>
            </a:r>
            <a:r>
              <a:rPr lang="ru-RU" sz="3600" dirty="0" err="1">
                <a:solidFill>
                  <a:srgbClr val="FFFF00"/>
                </a:solidFill>
              </a:rPr>
              <a:t>лише</a:t>
            </a:r>
            <a:r>
              <a:rPr lang="ru-RU" sz="3600" dirty="0">
                <a:solidFill>
                  <a:srgbClr val="FFFF00"/>
                </a:solidFill>
              </a:rPr>
              <a:t> «</a:t>
            </a:r>
            <a:r>
              <a:rPr lang="ru-RU" sz="3600" dirty="0" err="1">
                <a:solidFill>
                  <a:srgbClr val="FFFF00"/>
                </a:solidFill>
              </a:rPr>
              <a:t>деформацією</a:t>
            </a:r>
            <a:r>
              <a:rPr lang="ru-RU" sz="3600" dirty="0">
                <a:solidFill>
                  <a:srgbClr val="FFFF00"/>
                </a:solidFill>
              </a:rPr>
              <a:t>» </a:t>
            </a:r>
            <a:r>
              <a:rPr lang="ru-RU" sz="3600" dirty="0" err="1">
                <a:solidFill>
                  <a:srgbClr val="FFFF00"/>
                </a:solidFill>
              </a:rPr>
              <a:t>соціалізму</a:t>
            </a:r>
            <a:r>
              <a:rPr lang="ru-RU" sz="3600" dirty="0">
                <a:solidFill>
                  <a:srgbClr val="FFFF00"/>
                </a:solidFill>
              </a:rPr>
              <a:t>. М. </a:t>
            </a:r>
            <a:r>
              <a:rPr lang="ru-RU" sz="3600" dirty="0" err="1">
                <a:solidFill>
                  <a:srgbClr val="FFFF00"/>
                </a:solidFill>
              </a:rPr>
              <a:t>Хрущов</a:t>
            </a:r>
            <a:r>
              <a:rPr lang="ru-RU" sz="3600" dirty="0">
                <a:solidFill>
                  <a:srgbClr val="FFFF00"/>
                </a:solidFill>
              </a:rPr>
              <a:t> закликав </a:t>
            </a:r>
            <a:r>
              <a:rPr lang="ru-RU" sz="3600" dirty="0" err="1">
                <a:solidFill>
                  <a:srgbClr val="FFFF00"/>
                </a:solidFill>
              </a:rPr>
              <a:t>відкинути</a:t>
            </a:r>
            <a:r>
              <a:rPr lang="ru-RU" sz="3600" dirty="0">
                <a:solidFill>
                  <a:srgbClr val="FFFF00"/>
                </a:solidFill>
              </a:rPr>
              <a:t> </a:t>
            </a:r>
            <a:r>
              <a:rPr lang="ru-RU" sz="3600" dirty="0" err="1">
                <a:solidFill>
                  <a:srgbClr val="FFFF00"/>
                </a:solidFill>
              </a:rPr>
              <a:t>сталінізм</a:t>
            </a:r>
            <a:r>
              <a:rPr lang="ru-RU" sz="3600" dirty="0">
                <a:solidFill>
                  <a:srgbClr val="FFFF00"/>
                </a:solidFill>
              </a:rPr>
              <a:t> і </a:t>
            </a:r>
            <a:r>
              <a:rPr lang="ru-RU" sz="3600" dirty="0" err="1">
                <a:solidFill>
                  <a:srgbClr val="FFFF00"/>
                </a:solidFill>
              </a:rPr>
              <a:t>повернутися</a:t>
            </a:r>
            <a:r>
              <a:rPr lang="ru-RU" sz="3600" dirty="0">
                <a:solidFill>
                  <a:srgbClr val="FFFF00"/>
                </a:solidFill>
              </a:rPr>
              <a:t> до </a:t>
            </a:r>
            <a:r>
              <a:rPr lang="ru-RU" sz="3600" dirty="0" err="1">
                <a:solidFill>
                  <a:srgbClr val="FFFF00"/>
                </a:solidFill>
              </a:rPr>
              <a:t>ідей</a:t>
            </a:r>
            <a:r>
              <a:rPr lang="ru-RU" sz="3600" dirty="0">
                <a:solidFill>
                  <a:srgbClr val="FFFF00"/>
                </a:solidFill>
              </a:rPr>
              <a:t> </a:t>
            </a:r>
            <a:r>
              <a:rPr lang="ru-RU" sz="3600" dirty="0" err="1">
                <a:solidFill>
                  <a:srgbClr val="FFFF00"/>
                </a:solidFill>
              </a:rPr>
              <a:t>Леніна</a:t>
            </a:r>
            <a:r>
              <a:rPr lang="ru-RU" sz="3600" dirty="0">
                <a:solidFill>
                  <a:srgbClr val="FFFF00"/>
                </a:solidFill>
              </a:rPr>
              <a:t>, </a:t>
            </a:r>
            <a:r>
              <a:rPr lang="ru-RU" sz="3600" dirty="0" err="1">
                <a:solidFill>
                  <a:srgbClr val="FFFF00"/>
                </a:solidFill>
              </a:rPr>
              <a:t>замовчуючи</a:t>
            </a:r>
            <a:r>
              <a:rPr lang="ru-RU" sz="3600" dirty="0">
                <a:solidFill>
                  <a:srgbClr val="FFFF00"/>
                </a:solidFill>
              </a:rPr>
              <a:t> при </a:t>
            </a:r>
            <a:r>
              <a:rPr lang="ru-RU" sz="3600" dirty="0" err="1">
                <a:solidFill>
                  <a:srgbClr val="FFFF00"/>
                </a:solidFill>
              </a:rPr>
              <a:t>цьому</a:t>
            </a:r>
            <a:r>
              <a:rPr lang="ru-RU" sz="3600" dirty="0">
                <a:solidFill>
                  <a:srgbClr val="FFFF00"/>
                </a:solidFill>
              </a:rPr>
              <a:t>, </a:t>
            </a:r>
            <a:r>
              <a:rPr lang="ru-RU" sz="3600" dirty="0" err="1">
                <a:solidFill>
                  <a:srgbClr val="FFFF00"/>
                </a:solidFill>
              </a:rPr>
              <a:t>що</a:t>
            </a:r>
            <a:r>
              <a:rPr lang="ru-RU" sz="3600" dirty="0">
                <a:solidFill>
                  <a:srgbClr val="FFFF00"/>
                </a:solidFill>
              </a:rPr>
              <a:t> перший практик </a:t>
            </a:r>
            <a:r>
              <a:rPr lang="ru-RU" sz="3600" dirty="0" err="1">
                <a:solidFill>
                  <a:srgbClr val="FFFF00"/>
                </a:solidFill>
              </a:rPr>
              <a:t>комуністичного</a:t>
            </a:r>
            <a:r>
              <a:rPr lang="ru-RU" sz="3600" dirty="0">
                <a:solidFill>
                  <a:srgbClr val="FFFF00"/>
                </a:solidFill>
              </a:rPr>
              <a:t> </a:t>
            </a:r>
            <a:r>
              <a:rPr lang="ru-RU" sz="3600" dirty="0" err="1">
                <a:solidFill>
                  <a:srgbClr val="FFFF00"/>
                </a:solidFill>
              </a:rPr>
              <a:t>будівництва</a:t>
            </a:r>
            <a:r>
              <a:rPr lang="ru-RU" sz="3600" dirty="0">
                <a:solidFill>
                  <a:srgbClr val="FFFF00"/>
                </a:solidFill>
              </a:rPr>
              <a:t> </a:t>
            </a:r>
            <a:r>
              <a:rPr lang="ru-RU" sz="3600" dirty="0" err="1">
                <a:solidFill>
                  <a:srgbClr val="FFFF00"/>
                </a:solidFill>
              </a:rPr>
              <a:t>започаткував</a:t>
            </a:r>
            <a:r>
              <a:rPr lang="ru-RU" sz="3600" dirty="0">
                <a:solidFill>
                  <a:srgbClr val="FFFF00"/>
                </a:solidFill>
              </a:rPr>
              <a:t> </a:t>
            </a:r>
            <a:r>
              <a:rPr lang="ru-RU" sz="3600" dirty="0" err="1">
                <a:solidFill>
                  <a:srgbClr val="FFFF00"/>
                </a:solidFill>
              </a:rPr>
              <a:t>масовий</a:t>
            </a:r>
            <a:r>
              <a:rPr lang="ru-RU" sz="3600" dirty="0">
                <a:solidFill>
                  <a:srgbClr val="FFFF00"/>
                </a:solidFill>
              </a:rPr>
              <a:t> </a:t>
            </a:r>
            <a:r>
              <a:rPr lang="ru-RU" sz="3600" dirty="0" err="1">
                <a:solidFill>
                  <a:srgbClr val="FFFF00"/>
                </a:solidFill>
              </a:rPr>
              <a:t>терор</a:t>
            </a:r>
            <a:r>
              <a:rPr lang="ru-RU" sz="3600" dirty="0">
                <a:solidFill>
                  <a:srgbClr val="FFFF00"/>
                </a:solidFill>
              </a:rPr>
              <a:t> </a:t>
            </a:r>
            <a:r>
              <a:rPr lang="ru-RU" sz="3600" dirty="0" err="1">
                <a:solidFill>
                  <a:srgbClr val="FFFF00"/>
                </a:solidFill>
              </a:rPr>
              <a:t>проти</a:t>
            </a:r>
            <a:r>
              <a:rPr lang="ru-RU" sz="3600" dirty="0">
                <a:solidFill>
                  <a:srgbClr val="FFFF00"/>
                </a:solidFill>
              </a:rPr>
              <a:t> </a:t>
            </a:r>
            <a:r>
              <a:rPr lang="ru-RU" sz="3600" dirty="0" err="1">
                <a:solidFill>
                  <a:srgbClr val="FFFF00"/>
                </a:solidFill>
              </a:rPr>
              <a:t>мирних</a:t>
            </a:r>
            <a:r>
              <a:rPr lang="ru-RU" sz="3600" dirty="0">
                <a:solidFill>
                  <a:srgbClr val="FFFF00"/>
                </a:solidFill>
              </a:rPr>
              <a:t> людей, </a:t>
            </a:r>
            <a:r>
              <a:rPr lang="ru-RU" sz="3600" dirty="0" err="1">
                <a:solidFill>
                  <a:srgbClr val="FFFF00"/>
                </a:solidFill>
              </a:rPr>
              <a:t>що</a:t>
            </a:r>
            <a:r>
              <a:rPr lang="ru-RU" sz="3600" dirty="0">
                <a:solidFill>
                  <a:srgbClr val="FFFF00"/>
                </a:solidFill>
              </a:rPr>
              <a:t> </a:t>
            </a:r>
            <a:r>
              <a:rPr lang="ru-RU" sz="3600" dirty="0" err="1">
                <a:solidFill>
                  <a:srgbClr val="FFFF00"/>
                </a:solidFill>
              </a:rPr>
              <a:t>саме</a:t>
            </a:r>
            <a:r>
              <a:rPr lang="ru-RU" sz="3600" dirty="0">
                <a:solidFill>
                  <a:srgbClr val="FFFF00"/>
                </a:solidFill>
              </a:rPr>
              <a:t> за </a:t>
            </a:r>
            <a:r>
              <a:rPr lang="ru-RU" sz="3600" dirty="0" err="1">
                <a:solidFill>
                  <a:srgbClr val="FFFF00"/>
                </a:solidFill>
              </a:rPr>
              <a:t>його</a:t>
            </a:r>
            <a:r>
              <a:rPr lang="ru-RU" sz="3600" dirty="0">
                <a:solidFill>
                  <a:srgbClr val="FFFF00"/>
                </a:solidFill>
              </a:rPr>
              <a:t> наказом </a:t>
            </a:r>
            <a:r>
              <a:rPr lang="ru-RU" sz="3600" dirty="0" err="1">
                <a:solidFill>
                  <a:srgbClr val="FFFF00"/>
                </a:solidFill>
              </a:rPr>
              <a:t>було</a:t>
            </a:r>
            <a:r>
              <a:rPr lang="ru-RU" sz="3600" dirty="0">
                <a:solidFill>
                  <a:srgbClr val="FFFF00"/>
                </a:solidFill>
              </a:rPr>
              <a:t> створено </a:t>
            </a:r>
            <a:r>
              <a:rPr lang="ru-RU" sz="3600" dirty="0" err="1">
                <a:solidFill>
                  <a:srgbClr val="FFFF00"/>
                </a:solidFill>
              </a:rPr>
              <a:t>перші</a:t>
            </a:r>
            <a:r>
              <a:rPr lang="ru-RU" sz="3600" dirty="0">
                <a:solidFill>
                  <a:srgbClr val="FFFF00"/>
                </a:solidFill>
              </a:rPr>
              <a:t> </a:t>
            </a:r>
            <a:r>
              <a:rPr lang="ru-RU" sz="3600" dirty="0" err="1">
                <a:solidFill>
                  <a:srgbClr val="FFFF00"/>
                </a:solidFill>
              </a:rPr>
              <a:t>табори</a:t>
            </a:r>
            <a:r>
              <a:rPr lang="ru-RU" sz="3600" dirty="0">
                <a:solidFill>
                  <a:srgbClr val="FFFF00"/>
                </a:solidFill>
              </a:rPr>
              <a:t> та </a:t>
            </a:r>
            <a:r>
              <a:rPr lang="ru-RU" sz="3600" dirty="0" err="1">
                <a:solidFill>
                  <a:srgbClr val="FFFF00"/>
                </a:solidFill>
              </a:rPr>
              <a:t>організовано</a:t>
            </a:r>
            <a:r>
              <a:rPr lang="ru-RU" sz="3600" dirty="0">
                <a:solidFill>
                  <a:srgbClr val="FFFF00"/>
                </a:solidFill>
              </a:rPr>
              <a:t> </a:t>
            </a:r>
            <a:r>
              <a:rPr lang="ru-RU" sz="3600" u="sng" dirty="0">
                <a:solidFill>
                  <a:srgbClr val="FFFF00"/>
                </a:solidFill>
                <a:hlinkClick r:id="rId4" tooltip="ЧК"/>
              </a:rPr>
              <a:t>ЧК</a:t>
            </a:r>
            <a:r>
              <a:rPr lang="ru-RU" sz="3600" dirty="0">
                <a:solidFill>
                  <a:srgbClr val="FFFF00"/>
                </a:solidFill>
              </a:rPr>
              <a:t> — </a:t>
            </a:r>
            <a:r>
              <a:rPr lang="ru-RU" sz="3600" dirty="0" err="1">
                <a:solidFill>
                  <a:srgbClr val="FFFF00"/>
                </a:solidFill>
              </a:rPr>
              <a:t>інструмент</a:t>
            </a:r>
            <a:r>
              <a:rPr lang="ru-RU" sz="3600" dirty="0">
                <a:solidFill>
                  <a:srgbClr val="FFFF00"/>
                </a:solidFill>
              </a:rPr>
              <a:t> для </a:t>
            </a:r>
            <a:r>
              <a:rPr lang="ru-RU" sz="3600" dirty="0" err="1">
                <a:solidFill>
                  <a:srgbClr val="FFFF00"/>
                </a:solidFill>
              </a:rPr>
              <a:t>придушення</a:t>
            </a:r>
            <a:r>
              <a:rPr lang="ru-RU" sz="3600" dirty="0">
                <a:solidFill>
                  <a:srgbClr val="FFFF00"/>
                </a:solidFill>
              </a:rPr>
              <a:t> всякого </a:t>
            </a:r>
            <a:r>
              <a:rPr lang="ru-RU" sz="3600" dirty="0" err="1">
                <a:solidFill>
                  <a:srgbClr val="FFFF00"/>
                </a:solidFill>
              </a:rPr>
              <a:t>інакодумства</a:t>
            </a:r>
            <a:r>
              <a:rPr lang="ru-RU" sz="3600" dirty="0">
                <a:solidFill>
                  <a:srgbClr val="FFFF00"/>
                </a:solidFill>
              </a:rPr>
              <a:t> і </a:t>
            </a:r>
            <a:r>
              <a:rPr lang="ru-RU" sz="3600" dirty="0" err="1">
                <a:solidFill>
                  <a:srgbClr val="FFFF00"/>
                </a:solidFill>
              </a:rPr>
              <a:t>невдоволення</a:t>
            </a:r>
            <a:r>
              <a:rPr lang="ru-RU" sz="3600" dirty="0">
                <a:solidFill>
                  <a:srgbClr val="FFFF00"/>
                </a:solidFill>
              </a:rPr>
              <a:t> режимом.</a:t>
            </a:r>
          </a:p>
        </p:txBody>
      </p:sp>
    </p:spTree>
    <p:extLst>
      <p:ext uri="{BB962C8B-B14F-4D97-AF65-F5344CB8AC3E}">
        <p14:creationId xmlns:p14="http://schemas.microsoft.com/office/powerpoint/2010/main" val="17398272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87</TotalTime>
  <Words>1002</Words>
  <Application>Microsoft Office PowerPoint</Application>
  <PresentationFormat>Широкоэкранный</PresentationFormat>
  <Paragraphs>27</Paragraphs>
  <Slides>23</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Calibri</vt:lpstr>
      <vt:lpstr>Garamond</vt:lpstr>
      <vt:lpstr>Натуральные материалы</vt:lpstr>
      <vt:lpstr>Боротьба за владу в Кремлі. Хрущовська Відлига. Ліберизація політики Кремля та ліберизація політики щодо України.Передача УРСР Кримської області </vt:lpstr>
      <vt:lpstr>Боротьба за владу після смерті Сталіна почалася буквально наступного дня. Вождь помер в 1953 му році, 5-го березня. </vt:lpstr>
      <vt:lpstr>6-го числа пройшло засідання ЦК КПРС. На ньому було прийнято рішення призначити на ключовий пост Голови в Раді Міністрів Георгія Максиміліановича Маленкова. Цей діяч в останні роки був главою партійного апарату і вважався (негласно) другою особою в партійному і державному управлінні. Першими заступниками Маленкова стали колишні помічники Йосипа Віссаріоновича: Лаврентій Берія, Лазар Каганович, В’ячеслав Молотов, Анастас Мікоян. </vt:lpstr>
      <vt:lpstr>Були сформовані окремі міністерства, а секретарі ЦК КПРС очолили їх. Так, керівником МЗС став Молотов, МВС (об’єднаного з держбезпекою) – Берія. Булганін був призначений міністром оборони. Міністерство зовнішньої і внутрішньої торгівлі очолив Мікоян. З Хрущова були зняті обов’язки першого секретаря комітету КПРС Москви. При цьому Микита Сергійович став у партійному апараті одним з керівників. Іншими словами, Хрущов, що не наділений якимись державними посадами, займав в ЦК КПРС друге місце. Боротьба за владу після смерті Сталіна призвела спочатку до того, що Маленков посів перше місце в управлінні державою. За давньою традицією Головуючий у Раді Міністрів вважався одночасно першою людиною в уряді і в керівництві самої партії. Однак через вісім днів (14 березня) Маленкова, який не встиг легітимізувати повноваження, поставили перед вибором. Голові необхідно було вибрати між управлінням секретаріатом ЦК і керівництвом урядом. Маленков віддав перевагу другому. Це означало, що діяльність Секретаріату в ЦК переходила під керівництво Хрущова. </vt:lpstr>
      <vt:lpstr>Боротьба за владу на перших етапах характеризувалася активною діяльністю Берії. Лаврентій Павлович зміг сконцентрувати найбільшу силу в своїх руках. Головним чином, це було можливо завдяки наявності потужної опори у вигляді апарату держбезпеки та внутрішніх справ. Боротьба за владу після смерті Сталіна, як вважав Берія, могла бути успішною за підтримки знизу. Для отримання популярності Лаврентій Павлович провів кілька політичних заходів. Берія оголосив амністію, припинив “Справа лікарів”, здійснив кілька кроків у розвитку міжнародних відносин. Він також запропонував підняти німецький питання, вирішити конфлікт з керівництвом Югославії. Однак зліт Берії змусив насторожитися і об’єднатися інших керівників. Боротьба за владу після смерті Сталіна тривала. </vt:lpstr>
      <vt:lpstr>.Ініціативу щодо усунення Берії на себе взяв Хрущов. З членами Президії Микита Сергійович провів таємні переговори, потім заручився підтримкою Маленкова і військових керівників. В результаті, після закінчення трьох з половиною місяців з дня кончини Сталіна, Берія був узятий під варту. Арешт здійснила група генералів під керівництвом Жукова. Згідно з офіційною версією, Берію стратили в 1953 році, в грудні. Після усунення Лаврентія Павловича процеси почалися і над іншими діячами. Так, наприклад, були розстріляні заступники Абакумова (колишнього шефа МДБ) і сам він. </vt:lpstr>
      <vt:lpstr>Багато політичних ув'язнених в СРСР і країнах соціалістичного табору було звільнено й реабілітовано. Було дозволено повернення на батьківщину для багатьох народів, яких було репресовано у 1930-х — 1940-х роках. Додому було відправлено десятки тисяч німецьких і японських військовополонених. У деяких країнах до влади прийшли порівняно ліберальні керівники, такі як Імре Надь в Угорщині. Було досягнуто домовленості з західними державами про державний нейтралітет Австрії й виведення звідти всіх окупаційних військ. 1955 року Хрущов зустрівся в Женеві з президентом США Двайтом Ейзенгауером і головами урядівВеликобританії та Франції. У зовнішній політиці було проголошено курс на «мирне співіснування» з капіталістичним світом. Було помітно послаблено цензуру, перш за все у літературі, кіно, інших видах мистецтв. </vt:lpstr>
      <vt:lpstr>Але межі дозволеного виявилися досить чіткими. Придушення радянськими військами Угорської революції 1956 року, засудженняБориса Пастернака, якого 1958 року було нагороджено Нобелівською премією з літератури, придушення заворушень серед населення (зокрема, у Грозному 1958 року, Новочеркаську 1962) тощо. Остаточним завершенням відлиги вважають відсторонення Хрущова[] і прихід до влади Брежнєва (1964). Десталінізацію було зупинено, а у зв'язку зі святкуванням 20-ї річниці перемоги у Вітчизняній війні почалося звеличення ролі Сталіна як організатора перемоги радянського народу. </vt:lpstr>
      <vt:lpstr>Кульмінаційним моментом «відлиги» став XX з'їзд КПРС у лютому 1956 року. У доповіді на закритому засіданні М. Хрущов вперше розкрив страхітливі злочини, скоєні Сталіним та його оточенням. Однак нове партійно-державне керівництво, розвінчуючи «культ особи», прагнуло переконати, що сталінські злочини були лише «деформацією» соціалізму. М. Хрущов закликав відкинути сталінізм і повернутися до ідей Леніна, замовчуючи при цьому, що перший практик комуністичного будівництва започаткував масовий терор проти мирних людей, що саме за його наказом було створено перші табори та організовано ЧК — інструмент для придушення всякого інакодумства і невдоволення режимом.</vt:lpstr>
      <vt:lpstr>Кульмінаційним моментом «відлиги» став XX з'їзд КПРС у лютому 1956 року. У доповіді на закритому засіданні М. Хрущов вперше розкрив страхітливі злочини, скоєні Сталіним та його оточенням. Однак нове партійно-державне керівництво, розвінчуючи «культ особи», прагнуло переконати, що сталінські злочини були лише «деформацією» соціалізму. М. Хрущов закликав відкинути сталінізм і повернутися до ідей Леніна, замовчуючи при цьому, що перший практик комуністичного будівництва започаткував масовий терор проти мирних людей, що саме за його наказом було створено перші табори та організовано ЧК — інструмент для придушення всякого інакодумства і невдоволення режимом. </vt:lpstr>
      <vt:lpstr>У зовнішній політиці також відбився суперечливий характер керівництва М. Хрущова. Після смерті Сталіна радянський лідер розпочав ліберальні реформи не лише у своїй країні, а й чинив тиск на керівників країн Східного блоку, щоб ті наслідували приклад Москви. Для того, щоб «соціалістична система» трималася купи і піддавалася управлінню, вона мала діяти за єдиними правилами. </vt:lpstr>
      <vt:lpstr>Критику сталінізму в СРСР схвально зустрів комуністичний лідер Югославії Йосип Броз Тіто, який намагався побудувати у своїй країні соціалізм за власним планом. Відносини між СРСР і Югославією, розірвані за часів Сталіна через небажання маршала Тіто виконувати накази з Москви, починаючи з 1954–1955 рр. нормалізувалися. Однак нові спроби Москви втягнути Югославію до комуністичного табору призвели до нової напруженості між країнами. Розвінчання культу особи Сталіна справило болісне враження на керівників Китаю та Албанії. Мао Цзедун та Енвер Ходжа у цей період створювали власні культи. Мао претендував на вивільнене місце лідера у міжнародному комуністичному русі, яке традиційно належало керівникові Кремля. Стосунки між СРСР, з одного боку, та Китаєм і Албанією, з іншого, погіршувалися. У результаті обидві країни опинилися поза радянським блоком. У стосунках СРСР з країнами Сходу окреслилася тенденція вважати своїми союзниками всіх, хто виступав з «антиімперіалістичних» позицій. Москва безумовно підтримала арабські країни у близькосхідному конфлікті. Радянсько-арабська дружба знайшла вияв, зокрема, у нагородженні лідерів Єгипту та Алжиру зірками Героїв Радянського Союзу. </vt:lpstr>
      <vt:lpstr>Напруженим моментом у міжнародних повоєнних стосунках стала Карибська криза 1962 року. Світ уперше постав перед загрозою ядерної війни. Карибська криза та її подолання дали поштовх процесу роззброєння. СРСР, США та Велика Британія 5 серпня 1963 року підписали в Москві договір про заборону випробувань ядерної зброї у трьох середовищах: в атмосфері, у космосі та під водою. Зовнішня політика СРСР була досить динамічною. Уперше кремлівський лідер побував з дружніми візитами у багатьох державах світу, зокрема, у США (1959 р., 1960 р.). Усі закордонні подорожі М. Хрущова широко висвітлювали засоби масової інформації. До певної міри вони сприяли розвінчанню міфу про «імперіалістичних хижаків» Заходу, які силою зброї хочуть знищити країни соціалізму.</vt:lpstr>
      <vt:lpstr>Україна в планах Кремля</vt:lpstr>
      <vt:lpstr>Багато обіцяли нововведення в сільському господарстві. В цій галузі треба звернути увагу на ліквідацію машинно-тракторних станцій і передачу їх майна колгоспам. Цим було скасовано зайву ланку громіздкої системи управління сільськогосподарським виробництвом. Позитивним було підвищення заробітної платні колгоспникам. Ці покращення все ж таки програвали іншим тенденціям. Можна згадати хоча б „кукурудзяну епопею”, коли за рахунок засіву мільйонів гектарів землі кукурудзою намагалися вирішити проблему кормів для тваринництва. Справжнім лихом для сільського господарства стали карикатурні м'ясні й молочні кампанії, спрямовані на те, щоб підвищити обсяги здачі цієї продукції державі. </vt:lpstr>
      <vt:lpstr>Отже, „відлига” сприяла певному прогресивному розвиткові України. Але непослідовність, суперечливість торкнулася тільки окремих сторін життя радянського суспільства. Зміни, що відбувалися, призвели до того, що за­думи ініціаторів стали перетворюватися на свою протилежність. До того ж межі „відлиги” були занадто вузькими, аби довести реформи до логічного кінця й докорінним чином оздоровити суспільство.</vt:lpstr>
      <vt:lpstr>У 1963 р. в Києві відбулася конференція з питань культури української мови, яка продемонструвала досить серйозне незадоволення інтелігенції становищем української мови та культури. Дедалі частішими стали висловлювалось незадоволення провінційністю української культури і науки. Партій не керівництво почало вживати заходи, щоб подолати ці „окремі недоліки”. У другій половині 50 — першій половині 60-х рр. було розпочато видання фундаментальних наукових праць для підвищення престижу української науки і культури („Українська Радянська Енциклопедія”, „Історія української літератури”, багатотомний словник української мови тощо).  </vt:lpstr>
      <vt:lpstr>Політична „відлига” привела до нової хвилі „ук­раїнізації”. Знову було відкрито поставлено питан­ня про збереження української мови та розширення сфери її вживання. На захист української мови виступили М.Рильський, Л.Дмитренко, Н.Рибак, С.Крижанівський та ін. Письменник М.Шумило, військовий кореспондент під час війни, у журналі „Смена” за липень 1956 р. писав: „На жаль, ще є люди, які нехтують мовою українського народу. Декому з них здається, що українська мова недовговічна. Мине, мовляв, небага­то часу, і українська мова зникне, а її замінить мова російська.  Того ж 1956 р. були реабілітовані Б.Антоненко-Давидович, А.Костенко, П.Кононенко, П.Колесник, А.Петрусь-Карпатський, Ю.Шкрумеляк. Після довгих репресій повернулися в 1957 р. до літератури М.Андрущенко, М. Годованець, М.Гаско, М.Доленго, О. Журлива, М.Марфієвич.</vt:lpstr>
      <vt:lpstr>Автономна Республіка Крим</vt:lpstr>
      <vt:lpstr>Незважаючи на те, що видання указу часто називають особистою ініціативою тісно пов'язаного з Україною Першого секретаря ЦК КПРС Н. С. Хрущова, сучасні історики стверджують, що таке твердження не відповідає істині]. Як вважають деякі українські дослідники, ця передача виявилася вимушеною мірою через важку економічну ситуацію на півострові, викликаною післявоєнною розрухою та браком робочої сили після депортації кримських татар , а переселенці з російських регіонів не мали навичок господарювання в степових зонах Криму.  32.Тому в 1954 Кримська область була передана Україні з наступним формулюванням: «Враховуючи спільність економіки, територіальну близькість та тісні господарські та культурні зв'язки між Кримською областю та Українською РСР». 25 січня 1954 на засіданні Президії ЦК КПРС було затверджено проект Указу Президії Верховної Ради СРСР про передачу Кримської області зі складу РРФСР до складу УРСР. Перший секретар Кримського обкому КПРС Павло Титов, який виступив проти передачі області до складу Української РСР, був знятий з посади та відправлений в Москву на посаду заступника міністра сільського господарства РРФСР.</vt:lpstr>
      <vt:lpstr>5 лютого 1954 Президія Верховної Ради РРФСР ухвалила передати Кримську область Української РСР. 34.19 лютого 1954 Президія Верховної Ради СРСР видала Указ «Про передачу Кримської області зі складу РРФСР до складу УРСР». 26 квітня того ж року Верховна Рада СРСР законом «Про передачу Кримської області зі складу РРФСР до складу УРСР» затвердила указ Президії і внесла відповідні зміни до статті 22 і 23 Конституції СРСР (Головував на засіданні про передачу Кримської області Г. М. Маленков; указ від 19 лютого та закон від 26 квітня підписав голова Президії Верховної Ради СРСР К. Є. Ворошилов). У складі радянської України Кримська область перебувала в 1954 — 1991 рр.., В 1991-м була за результатами референдуму відновлена ​​Кримська АРСР для входження в СНД (по новому Союзному договору), в 1992-м автономія підписала договір з Україною</vt:lpstr>
      <vt:lpstr>Законість Рішення</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Боротьба за владу в Кремлі. Хрущовська Відлига. Ліберизація політики Кремля та ліберизація політики щодо України.Передача УРСР Кримської області </dc:title>
  <dc:creator>User</dc:creator>
  <cp:lastModifiedBy>User</cp:lastModifiedBy>
  <cp:revision>23</cp:revision>
  <dcterms:created xsi:type="dcterms:W3CDTF">2014-11-03T13:57:34Z</dcterms:created>
  <dcterms:modified xsi:type="dcterms:W3CDTF">2014-11-03T15:25:04Z</dcterms:modified>
</cp:coreProperties>
</file>