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94" y="-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71AA-24F9-47DE-A6FB-270C9AC0BB4B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CCAF7-DC95-4C8A-9495-57CCEF333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77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71AA-24F9-47DE-A6FB-270C9AC0BB4B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CCAF7-DC95-4C8A-9495-57CCEF333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32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71AA-24F9-47DE-A6FB-270C9AC0BB4B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CCAF7-DC95-4C8A-9495-57CCEF333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06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71AA-24F9-47DE-A6FB-270C9AC0BB4B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CCAF7-DC95-4C8A-9495-57CCEF333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91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71AA-24F9-47DE-A6FB-270C9AC0BB4B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CCAF7-DC95-4C8A-9495-57CCEF333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97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71AA-24F9-47DE-A6FB-270C9AC0BB4B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CCAF7-DC95-4C8A-9495-57CCEF333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91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71AA-24F9-47DE-A6FB-270C9AC0BB4B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CCAF7-DC95-4C8A-9495-57CCEF333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15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71AA-24F9-47DE-A6FB-270C9AC0BB4B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CCAF7-DC95-4C8A-9495-57CCEF333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484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71AA-24F9-47DE-A6FB-270C9AC0BB4B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CCAF7-DC95-4C8A-9495-57CCEF333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71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71AA-24F9-47DE-A6FB-270C9AC0BB4B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CCAF7-DC95-4C8A-9495-57CCEF333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79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971AA-24F9-47DE-A6FB-270C9AC0BB4B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CCAF7-DC95-4C8A-9495-57CCEF333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01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971AA-24F9-47DE-A6FB-270C9AC0BB4B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CCAF7-DC95-4C8A-9495-57CCEF333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45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The National Gallery in London</a:t>
            </a:r>
            <a:endParaRPr lang="ru-RU" dirty="0">
              <a:cs typeface="Andalus" pitchFamily="18" charset="-78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4814"/>
            <a:ext cx="6768752" cy="5076564"/>
          </a:xfrm>
        </p:spPr>
      </p:pic>
    </p:spTree>
    <p:extLst>
      <p:ext uri="{BB962C8B-B14F-4D97-AF65-F5344CB8AC3E}">
        <p14:creationId xmlns:p14="http://schemas.microsoft.com/office/powerpoint/2010/main" val="403883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491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Michelangelo </a:t>
            </a:r>
            <a:br>
              <a:rPr lang="en-US" sz="3200" dirty="0" smtClean="0"/>
            </a:br>
            <a:r>
              <a:rPr lang="en-US" sz="3200" dirty="0" smtClean="0"/>
              <a:t>«Madonna and Child with St John and Angels»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4629"/>
            <a:ext cx="4104456" cy="555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23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ndalus" pitchFamily="18" charset="-78"/>
                <a:cs typeface="Andalus" pitchFamily="18" charset="-78"/>
              </a:rPr>
              <a:t>Interior</a:t>
            </a:r>
            <a:endParaRPr lang="ru-RU" sz="4800" dirty="0">
              <a:cs typeface="Andalus" pitchFamily="18" charset="-78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5688632" cy="379005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556792"/>
            <a:ext cx="2952328" cy="4522876"/>
          </a:xfrm>
        </p:spPr>
      </p:pic>
    </p:spTree>
    <p:extLst>
      <p:ext uri="{BB962C8B-B14F-4D97-AF65-F5344CB8AC3E}">
        <p14:creationId xmlns:p14="http://schemas.microsoft.com/office/powerpoint/2010/main" val="347859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Vincent Willem van Gogh</a:t>
            </a:r>
            <a:endParaRPr lang="ru-RU" dirty="0">
              <a:cs typeface="Andalus" pitchFamily="18" charset="-78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4992831" cy="396097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84784"/>
            <a:ext cx="3312368" cy="4177070"/>
          </a:xfrm>
        </p:spPr>
      </p:pic>
      <p:sp>
        <p:nvSpPr>
          <p:cNvPr id="7" name="TextBox 6"/>
          <p:cNvSpPr txBox="1"/>
          <p:nvPr/>
        </p:nvSpPr>
        <p:spPr>
          <a:xfrm>
            <a:off x="6012160" y="5903033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 Antiqua" pitchFamily="18" charset="0"/>
              </a:rPr>
              <a:t>«Sunflowers»</a:t>
            </a:r>
            <a:endParaRPr lang="ru-RU" sz="2400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5897354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itchFamily="18" charset="0"/>
              </a:rPr>
              <a:t>«</a:t>
            </a:r>
            <a:r>
              <a:rPr lang="en-US" sz="2400" dirty="0" smtClean="0">
                <a:latin typeface="Book Antiqua" pitchFamily="18" charset="0"/>
              </a:rPr>
              <a:t> A Wheatfield with Cypresses»</a:t>
            </a:r>
            <a:endParaRPr lang="ru-RU" sz="2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08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Claude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Monet«Waterlilies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»</a:t>
            </a:r>
            <a:endParaRPr lang="ru-RU" dirty="0">
              <a:cs typeface="Andalus" pitchFamily="18" charset="-78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340768"/>
            <a:ext cx="5256584" cy="5161964"/>
          </a:xfrm>
        </p:spPr>
      </p:pic>
    </p:spTree>
    <p:extLst>
      <p:ext uri="{BB962C8B-B14F-4D97-AF65-F5344CB8AC3E}">
        <p14:creationId xmlns:p14="http://schemas.microsoft.com/office/powerpoint/2010/main" val="35448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Turner «The Fighting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Témérair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»</a:t>
            </a:r>
            <a:endParaRPr lang="ru-RU" dirty="0">
              <a:cs typeface="Andalus" pitchFamily="18" charset="-78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7056784" cy="5248483"/>
          </a:xfrm>
        </p:spPr>
      </p:pic>
    </p:spTree>
    <p:extLst>
      <p:ext uri="{BB962C8B-B14F-4D97-AF65-F5344CB8AC3E}">
        <p14:creationId xmlns:p14="http://schemas.microsoft.com/office/powerpoint/2010/main" val="1216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El Greco</a:t>
            </a:r>
            <a:br>
              <a:rPr lang="en-US" sz="3600" dirty="0" smtClean="0"/>
            </a:br>
            <a:r>
              <a:rPr lang="en-US" sz="3600" dirty="0" smtClean="0"/>
              <a:t>«Christ Driving the Money Changers from the Temple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6192688" cy="5036720"/>
          </a:xfrm>
        </p:spPr>
      </p:pic>
    </p:spTree>
    <p:extLst>
      <p:ext uri="{BB962C8B-B14F-4D97-AF65-F5344CB8AC3E}">
        <p14:creationId xmlns:p14="http://schemas.microsoft.com/office/powerpoint/2010/main" val="357226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Rafael</a:t>
            </a:r>
            <a:br>
              <a:rPr lang="es-ES" dirty="0" smtClean="0"/>
            </a:br>
            <a:r>
              <a:rPr lang="es-ES" dirty="0" smtClean="0"/>
              <a:t>«Vision of a Knight»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56792"/>
            <a:ext cx="5022262" cy="5133488"/>
          </a:xfrm>
        </p:spPr>
      </p:pic>
    </p:spTree>
    <p:extLst>
      <p:ext uri="{BB962C8B-B14F-4D97-AF65-F5344CB8AC3E}">
        <p14:creationId xmlns:p14="http://schemas.microsoft.com/office/powerpoint/2010/main" val="236653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Leonardo da Vinci</a:t>
            </a:r>
            <a:br>
              <a:rPr lang="en-US" dirty="0" smtClean="0"/>
            </a:br>
            <a:r>
              <a:rPr lang="en-US" dirty="0" smtClean="0"/>
              <a:t>«The Virgin of the Rocks»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15750"/>
            <a:ext cx="3528392" cy="5442250"/>
          </a:xfrm>
        </p:spPr>
      </p:pic>
    </p:spTree>
    <p:extLst>
      <p:ext uri="{BB962C8B-B14F-4D97-AF65-F5344CB8AC3E}">
        <p14:creationId xmlns:p14="http://schemas.microsoft.com/office/powerpoint/2010/main" val="190189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Rembrandt«Belsazar</a:t>
            </a:r>
            <a:r>
              <a:rPr lang="en-US" dirty="0" smtClean="0"/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12776"/>
            <a:ext cx="6445436" cy="5135805"/>
          </a:xfrm>
        </p:spPr>
      </p:pic>
    </p:spTree>
    <p:extLst>
      <p:ext uri="{BB962C8B-B14F-4D97-AF65-F5344CB8AC3E}">
        <p14:creationId xmlns:p14="http://schemas.microsoft.com/office/powerpoint/2010/main" val="238040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37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The National Gallery in London</vt:lpstr>
      <vt:lpstr>Interior</vt:lpstr>
      <vt:lpstr>Vincent Willem van Gogh</vt:lpstr>
      <vt:lpstr>Claude Monet«Waterlilies»</vt:lpstr>
      <vt:lpstr>Turner «The Fighting Témérair»</vt:lpstr>
      <vt:lpstr>El Greco «Christ Driving the Money Changers from the Temple»</vt:lpstr>
      <vt:lpstr>Rafael «Vision of a Knight»</vt:lpstr>
      <vt:lpstr>Leonardo da Vinci «The Virgin of the Rocks» </vt:lpstr>
      <vt:lpstr>Rembrandt«Belsazar»</vt:lpstr>
      <vt:lpstr>Michelangelo  «Madonna and Child with St John and Angels»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National Gallery in London</dc:title>
  <dc:creator>Админ</dc:creator>
  <cp:lastModifiedBy>Админ</cp:lastModifiedBy>
  <cp:revision>8</cp:revision>
  <dcterms:created xsi:type="dcterms:W3CDTF">2014-02-16T16:30:18Z</dcterms:created>
  <dcterms:modified xsi:type="dcterms:W3CDTF">2014-02-16T18:02:45Z</dcterms:modified>
</cp:coreProperties>
</file>