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64" r:id="rId5"/>
    <p:sldId id="260" r:id="rId6"/>
    <p:sldId id="271" r:id="rId7"/>
    <p:sldId id="268" r:id="rId8"/>
    <p:sldId id="269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A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23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9792CB-BDDD-4FFF-B4BC-A5BA6CD1990B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E33A77-3C4A-4933-9B4E-C0B05F40D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F%D1%80%D0%BE%D1%88%D0%B5%D0%BD%D0%BA%D0%BE_%D0%9C%D0%B8%D0%BA%D0%BE%D0%BB%D0%B0_%D0%9E%D0%BB%D0%B5%D0%BA%D1%81%D0%B0%D0%BD%D0%B4%D1%80%D0%BE%D0%B2%D0%B8%D1%87" TargetMode="External"/><Relationship Id="rId3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7" Type="http://schemas.openxmlformats.org/officeDocument/2006/relationships/hyperlink" Target="http://uk.wikipedia.org/wiki/%D0%9A%D1%80%D0%B5%D0%BC%D0%B5%D0%BD%D1%87%D1%83%D0%BA" TargetMode="External"/><Relationship Id="rId2" Type="http://schemas.openxmlformats.org/officeDocument/2006/relationships/hyperlink" Target="http://uk.wikipedia.org/wiki/%D0%A0%D0%B5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2%D0%BE%D0%B2%D1%87%D0%B5%D0%BD%D0%BA%D0%BE_%D0%9E%D0%BB%D0%B5%D0%BA%D1%81%D0%B0%D0%BD%D0%B4%D1%80_%D0%94%D0%BC%D0%B8%D1%82%D1%80%D0%BE%D0%B2%D0%B8%D1%87" TargetMode="External"/><Relationship Id="rId11" Type="http://schemas.openxmlformats.org/officeDocument/2006/relationships/hyperlink" Target="http://uk.wikipedia.org/wiki/%D0%A5%D0%B0%D1%80%D0%BA%D1%96%D0%B2" TargetMode="External"/><Relationship Id="rId5" Type="http://schemas.openxmlformats.org/officeDocument/2006/relationships/hyperlink" Target="http://uk.wikipedia.org/wiki/%D0%9A%D1%80%D0%B0%D0%BC%D1%81%D1%8C%D0%BA%D0%BE%D0%B9_%D0%86%D0%B2%D0%B0%D0%BD_%D0%9C%D0%B8%D0%BA%D0%BE%D0%BB%D0%B0%D0%B9%D0%BE%D0%B2%D0%B8%D1%87" TargetMode="External"/><Relationship Id="rId10" Type="http://schemas.openxmlformats.org/officeDocument/2006/relationships/hyperlink" Target="http://uk.wikipedia.org/wiki/%D0%93%D0%B5_%D0%9C%D0%B8%D0%BA%D0%BE%D0%BB%D0%B0_%D0%9C%D0%B8%D0%BA%D0%BE%D0%BB%D0%B0%D0%B9%D0%BE%D0%B2%D0%B8%D1%87" TargetMode="External"/><Relationship Id="rId4" Type="http://schemas.openxmlformats.org/officeDocument/2006/relationships/hyperlink" Target="http://uk.wikipedia.org/wiki/%D0%A1%D0%BB%D0%BE%D0%B1%D0%BE%D0%B6%D0%B0%D0%BD%D1%89%D0%B8%D0%BD%D0%B0" TargetMode="External"/><Relationship Id="rId9" Type="http://schemas.openxmlformats.org/officeDocument/2006/relationships/hyperlink" Target="http://uk.wikipedia.org/wiki/%D0%9F%D0%BE%D0%BB%D1%82%D0%B0%D0%B2%D0%B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2%D0%B5%D1%80%D0%B1%D1%83%D1%80%D0%B7%D1%8C%D0%BA%D0%B0_%D0%B0%D0%BA%D0%B0%D0%B4%D0%B5%D0%BC%D1%96%D1%8F_%D0%BC%D0%B8%D1%81%D1%82%D0%B5%D1%86%D1%82%D0%B2" TargetMode="External"/><Relationship Id="rId3" Type="http://schemas.openxmlformats.org/officeDocument/2006/relationships/hyperlink" Target="http://uk.wikipedia.org/wiki/%D0%9F%D0%B5%D1%82%D0%B5%D1%80%D0%B1%D1%83%D1%80%D0%B3" TargetMode="External"/><Relationship Id="rId7" Type="http://schemas.openxmlformats.org/officeDocument/2006/relationships/hyperlink" Target="http://uk.wikipedia.org/wiki/%D0%92%D0%B5%D0%BD%D0%B5%D1%86%D1%96%D0%B0%D0%BD%D0%BE%D0%B2_%D0%9E%D0%BB%D0%B5%D0%BA%D1%81%D1%96%D0%B9_%D0%93%D0%B0%D0%B2%D1%80%D0%B8%D0%BB%D0%BE%D0%B2%D0%B8%D1%87" TargetMode="External"/><Relationship Id="rId2" Type="http://schemas.openxmlformats.org/officeDocument/2006/relationships/hyperlink" Target="http://uk.wikipedia.org/wiki/%D0%A0%D0%BE%D1%81%D1%96%D0%B9%D1%81%D1%8C%D0%BA%D0%B0_%D1%96%D0%BC%D0%BF%D0%B5%D1%80%D1%96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D%D1%96%D0%B6%D0%B8%D0%BD" TargetMode="External"/><Relationship Id="rId5" Type="http://schemas.openxmlformats.org/officeDocument/2006/relationships/hyperlink" Target="http://uk.wikipedia.org/wiki/%D0%A0%D0%B5%D0%B0%D0%BB%D1%96%D0%B7%D0%BC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uk.wikipedia.org/wiki/%D0%86%D1%82%D0%B0%D0%BB%D1%96%D1%8F" TargetMode="External"/><Relationship Id="rId9" Type="http://schemas.openxmlformats.org/officeDocument/2006/relationships/hyperlink" Target="http://uk.wikipedia.org/wiki/%D0%91%D1%80%D1%8E%D0%BB%D0%BB%D0%BE%D0%B2_%D0%9A%D0%B0%D1%80%D0%BB_%D0%9F%D0%B0%D0%B2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A1%D0%BE%D1%88%D0%B5%D0%BD%D0%BA%D0%BE_%D0%86%D0%B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1%D0%B5%D0%B7%D0%BF%D0%B5%D1%80%D1%87%D0%B8%D0%B9_%D0%94%D0%BC%D0%B8%D1%82%D1%80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2%D0%B0%D1%80%D0%B0%D1%81_%D0%A8%D0%B5%D0%B2%D1%87%D0%B5%D0%BD%D0%BA%D0%B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91%D1%96%D0%B4%D0%B5%D1%80%D0%BC%D0%B0%D0%B9%D1%94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0%D0%B2%D1%8E%D1%80%D0%B0" TargetMode="External"/><Relationship Id="rId5" Type="http://schemas.openxmlformats.org/officeDocument/2006/relationships/hyperlink" Target="http://uk.wikipedia.org/wiki/%D0%93%D1%80%D0%B0%D1%84%D1%96%D0%BA%D0%B0" TargetMode="External"/><Relationship Id="rId4" Type="http://schemas.openxmlformats.org/officeDocument/2006/relationships/hyperlink" Target="http://uk.wikipedia.org/wiki/%D0%90%D0%BA%D0%B0%D0%B4%D0%B5%D0%BC%D1%96%D0%B7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8%D1%97%D0%B2" TargetMode="External"/><Relationship Id="rId2" Type="http://schemas.openxmlformats.org/officeDocument/2006/relationships/hyperlink" Target="http://uk.wikipedia.org/wiki/%D0%9F%D0%B8%D0%BC%D0%BE%D0%BD%D0%B5%D0%BD%D0%BA%D0%BE_%D0%9C%D0%B8%D0%BA%D0%BE%D0%BB%D0%B0_%D0%9A%D0%BE%D1%80%D0%BD%D0%B8%D0%BB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0%D0%BE%D0%BF%D1%96%D0%BD%D1%96%D0%BD_%D0%92%D0%B0%D1%81%D0%B8%D0%BB%D1%8C_%D0%90%D0%BD%D0%B4%D1%80%D1%96%D0%B9%D0%BE%D0%B2%D0%B8%D1%87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uk.wikipedia.org/wiki/%D0%9A%D0%BB%D0%B0%D1%81%D0%B8%D1%86%D0%B8%D0%B7%D0%B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%D0%9F%D0%BE%D0%B4%D1%96%D0%BB%D0%BB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5%D0%BE%D0%B4%D0%BE%D1%81%D1%96%D1%8F" TargetMode="External"/><Relationship Id="rId2" Type="http://schemas.openxmlformats.org/officeDocument/2006/relationships/hyperlink" Target="http://uk.wikipedia.org/wiki/%D0%90%D0%B9%D0%B2%D0%B0%D0%B7%D0%BE%D0%B2%D1%81%D1%8C%D0%BA%D0%B8%D0%B9_%D0%86%D0%B2%D0%B0%D0%BD_%D0%9A%D0%BE%D1%81%D1%82%D1%8F%D0%BD%D1%82%D0%B8%D0%BD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%D0%94%D0%BD%D1%96%D0%BF%D1%80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3%D1%97%D0%BD%D0%B4%D0%B6%D1%96_%D0%90%D1%80%D1%85%D0%B8%D0%BF_%D0%86%D0%B2%D0%B0%D0%BD%D0%BE%D0%B2%D0%B8%D1%87" TargetMode="External"/><Relationship Id="rId2" Type="http://schemas.openxmlformats.org/officeDocument/2006/relationships/hyperlink" Target="http://uk.wikipedia.org/wiki/%D0%9F%D0%B5%D0%B9%D0%B7%D0%B0%D0%B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uk.wikipedia.org/wiki/%D0%9C%D0%B0%D1%80%D1%96%D1%83%D0%BF%D0%BE%D0%BB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я\Desktop\800px-Archip_Iwanowitsch_Kuindsh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64294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    </a:t>
            </a:r>
            <a:r>
              <a:rPr lang="uk-UA" sz="5400" b="1" i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Живопис </a:t>
            </a:r>
            <a:r>
              <a:rPr lang="en-US" sz="5400" b="1" i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XIX</a:t>
            </a:r>
            <a:r>
              <a:rPr lang="uk-UA" sz="5400" b="1" i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ст.</a:t>
            </a:r>
            <a:endParaRPr lang="ru-RU" sz="5400" b="1" i="1" dirty="0"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Юля\Desktop\Aivazovsky,_Ivan_Constantinovich_~_The_Harbor_at_Odessa_on_the_Black_Sea,_oil_on_canvas,_1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865" y="0"/>
            <a:ext cx="4509135" cy="3429000"/>
          </a:xfrm>
          <a:prstGeom prst="rect">
            <a:avLst/>
          </a:prstGeom>
          <a:noFill/>
        </p:spPr>
      </p:pic>
      <p:pic>
        <p:nvPicPr>
          <p:cNvPr id="1028" name="Picture 4" descr="C:\Users\Юля\Desktop\800px-Khata_by_Re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4255"/>
            <a:ext cx="4499992" cy="2823745"/>
          </a:xfrm>
          <a:prstGeom prst="rect">
            <a:avLst/>
          </a:prstGeom>
          <a:noFill/>
        </p:spPr>
      </p:pic>
      <p:pic>
        <p:nvPicPr>
          <p:cNvPr id="1029" name="Picture 5" descr="C:\Users\Юля\Desktop\1238423980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4077072"/>
            <a:ext cx="4644009" cy="278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8072494" cy="635798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Реалізм"/>
              </a:rPr>
              <a:t>реалізму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пересувних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виставок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Найзнаменитіший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портрет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3" tooltip="Шевченко Тарас Григорович"/>
              </a:rPr>
              <a:t>Тараса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3" tooltip="Шевченко Тарас Григорович"/>
              </a:rPr>
              <a:t>Шевченка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написано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ініціатором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ідейним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передвижників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українцем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Острогорського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Слобожанщина"/>
              </a:rPr>
              <a:t>Слобожанщині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5" tooltip="Крамськой Іван Миколайович"/>
              </a:rPr>
              <a:t>–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5" tooltip="Крамськой Іван Миколайович"/>
              </a:rPr>
              <a:t>Іваном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5" tooltip="Крамськой Іван Миколайович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5" tooltip="Крамськой Іван Миколайович"/>
              </a:rPr>
              <a:t>Крамським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художників-передвижників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родом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6" tooltip="Литовченко Олександр Дмитрович"/>
              </a:rPr>
              <a:t>Олександр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6" tooltip="Литовченко Олександр Дмитрович"/>
              </a:rPr>
              <a:t> Литовченко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7" tooltip="Кременчук"/>
              </a:rPr>
              <a:t>Кременчука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8" tooltip="Ярошенко Микола Олександрович"/>
              </a:rPr>
              <a:t>Микола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8" tooltip="Ярошенко Микола Олександрович"/>
              </a:rPr>
              <a:t> Ярошенко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9" tooltip="Полтава"/>
              </a:rPr>
              <a:t>Полтави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10" tooltip="Ге Микола Миколайович"/>
              </a:rPr>
              <a:t>Микола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10" tooltip="Ге Микола Миколайович"/>
              </a:rPr>
              <a:t> 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роки жив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хуторі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11" tooltip="Харків"/>
              </a:rPr>
              <a:t>Харкова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7926708" cy="1143000"/>
          </a:xfrm>
        </p:spPr>
        <p:txBody>
          <a:bodyPr>
            <a:noAutofit/>
          </a:bodyPr>
          <a:lstStyle/>
          <a:p>
            <a:pPr algn="ctr"/>
            <a:r>
              <a:rPr lang="uk-UA" sz="15000" dirty="0" smtClean="0"/>
              <a:t>Дякую за увагу!</a:t>
            </a:r>
            <a:endParaRPr lang="ru-RU" sz="15000" dirty="0"/>
          </a:p>
        </p:txBody>
      </p:sp>
      <p:sp>
        <p:nvSpPr>
          <p:cNvPr id="3" name="TextBox 2"/>
          <p:cNvSpPr txBox="1"/>
          <p:nvPr/>
        </p:nvSpPr>
        <p:spPr>
          <a:xfrm>
            <a:off x="6072198" y="5500702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542A00"/>
                </a:solidFill>
              </a:rPr>
              <a:t>Презентацію готувала</a:t>
            </a:r>
          </a:p>
          <a:p>
            <a:r>
              <a:rPr lang="uk-UA" dirty="0" smtClean="0">
                <a:solidFill>
                  <a:srgbClr val="542A00"/>
                </a:solidFill>
              </a:rPr>
              <a:t>у</a:t>
            </a:r>
            <a:r>
              <a:rPr lang="uk-UA" dirty="0" smtClean="0">
                <a:solidFill>
                  <a:srgbClr val="542A00"/>
                </a:solidFill>
              </a:rPr>
              <a:t>чениця 10-А класу</a:t>
            </a:r>
          </a:p>
          <a:p>
            <a:r>
              <a:rPr lang="uk-UA" dirty="0" smtClean="0">
                <a:solidFill>
                  <a:srgbClr val="542A00"/>
                </a:solidFill>
              </a:rPr>
              <a:t>Кременчуцького ліцею №30</a:t>
            </a:r>
          </a:p>
          <a:p>
            <a:r>
              <a:rPr lang="uk-UA" dirty="0" err="1" smtClean="0">
                <a:solidFill>
                  <a:srgbClr val="542A00"/>
                </a:solidFill>
              </a:rPr>
              <a:t>Заікіна</a:t>
            </a:r>
            <a:r>
              <a:rPr lang="uk-UA" dirty="0" smtClean="0">
                <a:solidFill>
                  <a:srgbClr val="542A00"/>
                </a:solidFill>
              </a:rPr>
              <a:t> Анастасія</a:t>
            </a:r>
            <a:endParaRPr lang="ru-RU" dirty="0">
              <a:solidFill>
                <a:srgbClr val="542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548680"/>
            <a:ext cx="4075386" cy="61664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Російська імперія"/>
              </a:rPr>
              <a:t>Російській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 tooltip="Російська імперія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Російська імперія"/>
              </a:rPr>
              <a:t>імперії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3" tooltip="Петербург"/>
              </a:rPr>
              <a:t>Петербурзі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— «нова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Італія"/>
              </a:rPr>
              <a:t>Італія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4" tooltip="Італія"/>
              </a:rPr>
              <a:t>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5" tooltip="Реалізм"/>
              </a:rPr>
              <a:t>реалізму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ініціював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Боровиковського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грецьким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корінням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6" tooltip="Ніжин"/>
              </a:rPr>
              <a:t>Ніжина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7" tooltip="Венеціанов Олексій Гаврилович"/>
              </a:rPr>
              <a:t>Олекса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7" tooltip="Венеціанов Олексій Гаврилович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7" tooltip="Венеціанов Олексій Гаврилович"/>
              </a:rPr>
              <a:t>Венеціанов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(1779–1847).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8" tooltip="Петербурзька академія мистецтв"/>
              </a:rPr>
              <a:t>Петербурзькій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8" tooltip="Петербурзька академія мистецтв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8" tooltip="Петербурзька академія мистецтв"/>
              </a:rPr>
              <a:t>академії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8" tooltip="Петербурзька академія мистецтв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8" tooltip="Петербурзька академія мистецтв"/>
              </a:rPr>
              <a:t>мистецтв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Але авторитет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блискуча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манера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9" tooltip="Брюллов Карл Павлович"/>
              </a:rPr>
              <a:t>Карла Брюллова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вразила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Венеціанова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модного метра.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5517232"/>
            <a:ext cx="2664296" cy="775008"/>
          </a:xfrm>
        </p:spPr>
        <p:txBody>
          <a:bodyPr>
            <a:normAutofit fontScale="77500" lnSpcReduction="20000"/>
          </a:bodyPr>
          <a:lstStyle/>
          <a:p>
            <a:r>
              <a:rPr lang="uk-UA" sz="1700" b="1" dirty="0" smtClean="0"/>
              <a:t>Картина Олекси </a:t>
            </a:r>
            <a:r>
              <a:rPr lang="uk-UA" sz="1700" b="1" dirty="0" err="1" smtClean="0"/>
              <a:t>Венеціанова</a:t>
            </a:r>
            <a:r>
              <a:rPr lang="uk-UA" sz="1700" b="1" dirty="0" smtClean="0"/>
              <a:t> </a:t>
            </a:r>
            <a:r>
              <a:rPr lang="ru-RU" sz="1700" b="1" dirty="0" smtClean="0"/>
              <a:t>«</a:t>
            </a:r>
            <a:r>
              <a:rPr lang="ru-RU" sz="1700" b="1" dirty="0" err="1" smtClean="0"/>
              <a:t>Заснування</a:t>
            </a:r>
            <a:r>
              <a:rPr lang="ru-RU" sz="1700" b="1" dirty="0" smtClean="0"/>
              <a:t> Санкт-Петербурга» 1838р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050" name="Picture 2" descr="C:\Users\Юля\Desktop\300px-Alexey_Venetsianov_0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48680"/>
            <a:ext cx="3810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8640"/>
            <a:ext cx="8072462" cy="245454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Брюллова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малярства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Сошенко Іван"/>
              </a:rPr>
              <a:t>Іван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 tooltip="Сошенко Іван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Сошенко Іван"/>
              </a:rPr>
              <a:t>Сошенко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Тарас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 Шевченко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Безперчий Дмитро"/>
              </a:rPr>
              <a:t>Дмитро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4" tooltip="Безперчий Дмитро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Безперчий Дмитро"/>
              </a:rPr>
              <a:t>Безперчий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я\Desktop\безпереч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565" y="3143248"/>
            <a:ext cx="4074435" cy="271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я\Desktop\сошен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2908244"/>
            <a:ext cx="4000528" cy="315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449288"/>
            <a:ext cx="3714776" cy="6194422"/>
          </a:xfrm>
        </p:spPr>
        <p:txBody>
          <a:bodyPr>
            <a:noAutofit/>
          </a:bodyPr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  <a:hlinkClick r:id="rId2" tooltip="Тарас Шевченко"/>
              </a:rPr>
              <a:t>Тарас Шевченко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геній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слова, за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фахом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– художник.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малярства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портретну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жанрову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пейзажну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релігійну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я\Desktop\Pochaiivs'ka_lavra_z_pivdn'a_by_Shev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2549"/>
            <a:ext cx="4086207" cy="305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я\Desktop\cdsdf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074" y="3286124"/>
            <a:ext cx="2572512" cy="320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я\Desktop\Uspenskyi_sobor_Poshaiivskoii_lavry_by_Shevche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66561"/>
            <a:ext cx="2195736" cy="345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20688"/>
            <a:ext cx="8215338" cy="602302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останньої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  <a:hlinkClick r:id="rId2" tooltip="Бідермайєр"/>
              </a:rPr>
              <a:t>Бідермайєр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Шевченко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уникав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академічних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полотен, а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виявлялася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у невеликих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інтимних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речах.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Правда,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уникав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більших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олійними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фарбами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«Катерина»),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малярську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славу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здобули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елегантні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жіночі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чоловічі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романтичних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картинах «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Селянська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родина», «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Циганка-ворожка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помітний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відхід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чистого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  <a:hlinkClick r:id="rId4" tooltip="Академізм"/>
              </a:rPr>
              <a:t>академізму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Різнобічний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талант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відбився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u="sng" dirty="0" err="1" smtClean="0">
                <a:latin typeface="Times New Roman" pitchFamily="18" charset="0"/>
                <a:cs typeface="Times New Roman" pitchFamily="18" charset="0"/>
                <a:hlinkClick r:id="rId5" tooltip="Графіка"/>
              </a:rPr>
              <a:t>графіці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серія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Мальовнича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). 1860 року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Тарасові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  <a:hlinkClick r:id="rId3" tooltip="Тарас Шевченко"/>
              </a:rPr>
              <a:t>Шевченку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надали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академіка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  <a:hlinkClick r:id="rId6" tooltip="Гравюра"/>
              </a:rPr>
              <a:t>гравюри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Петербурзької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. На жаль,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заборона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перешкодили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розкритися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повній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живописному таланту.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14290"/>
            <a:ext cx="4164546" cy="6643710"/>
          </a:xfrm>
        </p:spPr>
        <p:txBody>
          <a:bodyPr>
            <a:noAutofit/>
          </a:bodyPr>
          <a:lstStyle/>
          <a:p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жанру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  <a:hlinkClick r:id="rId2" tooltip="Пимоненко Микола Корнилович"/>
              </a:rPr>
              <a:t>Микола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  <a:hlinkClick r:id="rId2" tooltip="Пимоненко Микола Корнилович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  <a:hlinkClick r:id="rId2" tooltip="Пимоненко Микола Корнилович"/>
              </a:rPr>
              <a:t>Пимоненко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написаних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на теми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селянського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щирістю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емоційністю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живописною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майстерністю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Святочні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ворожіння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», «Проводи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рекрутів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Свати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», «Жнива», «По воду», «Ярмарок»,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Пимоненко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— автор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715 картин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перших у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вітчизняному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малярстві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поєднав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побутовий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жанр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пейзаж, 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  <a:hlinkClick r:id="rId3" tooltip="Київ"/>
              </a:rPr>
              <a:t>Києві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i="1" dirty="0" err="1" smtClean="0"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школу.</a:t>
            </a:r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имоненко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928802"/>
            <a:ext cx="3995936" cy="243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я\Desktop\пимоненко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400049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reniinfo.od.ua/uploads/posts/2012-03/thumbs/1330943764_1.jpg"/>
          <p:cNvPicPr>
            <a:picLocks noChangeAspect="1" noChangeArrowheads="1"/>
          </p:cNvPicPr>
          <p:nvPr/>
        </p:nvPicPr>
        <p:blipFill>
          <a:blip r:embed="rId6"/>
          <a:srcRect l="3572" t="1818" r="2142" b="8181"/>
          <a:stretch>
            <a:fillRect/>
          </a:stretch>
        </p:blipFill>
        <p:spPr bwMode="auto">
          <a:xfrm>
            <a:off x="5143504" y="4286256"/>
            <a:ext cx="400049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14290"/>
            <a:ext cx="3786214" cy="6643710"/>
          </a:xfrm>
        </p:spPr>
        <p:txBody>
          <a:bodyPr>
            <a:noAutofit/>
          </a:bodyPr>
          <a:lstStyle/>
          <a:p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  <a:hlinkClick r:id="rId2" tooltip="Класицизм"/>
              </a:rPr>
              <a:t>класицизму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художник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  <a:hlinkClick r:id="rId3" tooltip="Тропінін Василь Андрійович"/>
              </a:rPr>
              <a:t>Василь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  <a:hlinkClick r:id="rId3" tooltip="Тропінін Василь Андрійович"/>
              </a:rPr>
              <a:t>Тропінін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 говорив,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замінила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Академію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жив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  <a:hlinkClick r:id="rId4" tooltip="Поділля"/>
              </a:rPr>
              <a:t>Поділлі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темі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портретів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», «Хлопчик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сокирою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Кукавці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», «Портрет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подільського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селянина».</a:t>
            </a: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ропінін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b="4870"/>
          <a:stretch>
            <a:fillRect/>
          </a:stretch>
        </p:blipFill>
        <p:spPr>
          <a:xfrm>
            <a:off x="6870115" y="0"/>
            <a:ext cx="227388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img1.liveinternet.ru/images/attach/c/2/70/374/70374967_446.jpg"/>
          <p:cNvPicPr>
            <a:picLocks noChangeAspect="1" noChangeArrowheads="1"/>
          </p:cNvPicPr>
          <p:nvPr/>
        </p:nvPicPr>
        <p:blipFill>
          <a:blip r:embed="rId6"/>
          <a:srcRect r="10325"/>
          <a:stretch>
            <a:fillRect/>
          </a:stretch>
        </p:blipFill>
        <p:spPr bwMode="auto">
          <a:xfrm>
            <a:off x="4572000" y="0"/>
            <a:ext cx="2357454" cy="324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tretyakovgallery.ru/pictures/1/1d/1d4964d3372601bcd0e33337b2e2a2b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9150" y="3214686"/>
            <a:ext cx="451485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85728"/>
            <a:ext cx="3929090" cy="635798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пов'язаною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художника-мариніста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Айвазовський Іван Костянтинович"/>
              </a:rPr>
              <a:t>Івана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 tooltip="Айвазовський Іван Костянтинович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 tooltip="Айвазовський Іван Костянтинович"/>
              </a:rPr>
              <a:t>Айвазовського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рідній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3" tooltip="Феодосія"/>
              </a:rPr>
              <a:t>Феодосії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заповів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картинну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галерею.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роботах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Очерети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Дніпро"/>
              </a:rPr>
              <a:t>Дніпрі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Алешки»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унікальній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художника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жанровій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картині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rtnow.ru/img/544000/544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94096"/>
            <a:ext cx="4214812" cy="279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www.art-catalog.ru/data_picture_new_2013/10/1563.jpg"/>
          <p:cNvPicPr>
            <a:picLocks noChangeAspect="1" noChangeArrowheads="1"/>
          </p:cNvPicPr>
          <p:nvPr/>
        </p:nvPicPr>
        <p:blipFill>
          <a:blip r:embed="rId6"/>
          <a:srcRect l="9836"/>
          <a:stretch>
            <a:fillRect/>
          </a:stretch>
        </p:blipFill>
        <p:spPr bwMode="auto">
          <a:xfrm>
            <a:off x="4927991" y="3000372"/>
            <a:ext cx="421600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285728"/>
            <a:ext cx="3786214" cy="400052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Новаторською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 tooltip="Пейзаж"/>
              </a:rPr>
              <a:t>пейзажу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стала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3" tooltip="Куїнджі Архип Іванович"/>
              </a:rPr>
              <a:t>Архипа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3" tooltip="Куїнджі Архип Іванович"/>
              </a:rPr>
              <a:t>Куїнджі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4" tooltip="Маріуполь"/>
              </a:rPr>
              <a:t>Маріуполя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Перша ж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виставлена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ним картина —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 — стала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сенсацією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Художник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володів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неймовірним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талантом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краєвиди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хмарах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деревах,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скелях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hkolazhizni.ru/img/content/i30/30010_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66"/>
            <a:ext cx="4500562" cy="331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paintingart.ru/joomgallery/originals/___3/__4/___33/_20111012_11483314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000504"/>
            <a:ext cx="700089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85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Живопис XIXст.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XIXст.</dc:title>
  <dc:creator>Юля</dc:creator>
  <cp:lastModifiedBy>777</cp:lastModifiedBy>
  <cp:revision>35</cp:revision>
  <dcterms:created xsi:type="dcterms:W3CDTF">2013-11-09T17:53:38Z</dcterms:created>
  <dcterms:modified xsi:type="dcterms:W3CDTF">2014-03-16T20:56:25Z</dcterms:modified>
</cp:coreProperties>
</file>