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BF4A4-3939-4227-984C-B0743803DEF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CD14-71F7-472C-AFED-197DC35865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4978896" cy="59766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Га́ррі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Тру́мен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ru-RU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Harry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ru-RU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Truman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1884 — † 20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1972) — 33-й президент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Сполучених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Штатів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(1945–1953).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Обраний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віце-президентом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1944 року, заступив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Франкліна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Рузвельта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посаді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президента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квітні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1945 року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переобраний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1948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dmin\Desktop\280px-HarryTr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888" y="962025"/>
            <a:ext cx="35560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1948 по 1952 роки план Маршалла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США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сприяв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продовженню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закладених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доктрині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Трумена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концептуальною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практичною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підготовкою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створенню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НАТО (1949).</a:t>
            </a:r>
          </a:p>
          <a:p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слугував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першим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щаблем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атлантичної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США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міцно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посіли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домінуючу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роль,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атлантичної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врахувати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1951 р. план Маршалла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перетворився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західноєвропейським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країнам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американської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Взаємного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 відновлення європейської економіки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("план Маршала")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підтриманий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Великобританією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Францією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Влітку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1947 р.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межнародній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Парижі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скраїн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дали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згоду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на участь 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Великобританія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Франція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Бельгія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Нідерланди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Люксембург,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Швеція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Норвегія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Ірландія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Ісландія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Португалія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Австрія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Швейцарія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Греція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Турція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Маршала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відмовились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СрСР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Албанія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Болгарія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Польща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Румунія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Чехословаччина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Югославія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Фінляндія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Країни-учасники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плану Маршала заключили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конвенцію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яка повинна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"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". План почав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виконуватись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1948 р.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надавали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федерального бюджету США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безкоштовного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товарами,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субсидій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тапозичок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1948 по грудень1951 р. США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витратило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планом Маршала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$17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доларів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Великобританія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Франція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Західна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Німеччина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 яку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поширений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план Маршала 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грудні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1949 г.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грудня1951 року план Маршала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офиційно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припинив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замінений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законом «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взаємне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передбачало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одночасне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1953 р. Джорджу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Кетлету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Маршалу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якавтору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присуджено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миру.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rmAutofit/>
          </a:bodyPr>
          <a:lstStyle/>
          <a:p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служив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офіцером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артилерії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машини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Тома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Пендергаста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обраний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комісіонером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округи у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штаті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Міссурі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сенатором США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штату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Міссурі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1934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того, як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національну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популярність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Трумена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замінив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віце-президента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Генрі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Воллеса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кандидата у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віце-президенти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виборах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1944 року та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посаду коли Рузвельт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виграв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вибори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Правління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насичене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подіями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справах —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ядерної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Японії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заснування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Об'єднаних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план Маршалла по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відновленню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доктрина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стримуванні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комунізму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початок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холодної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НАТО, 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Корейська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Корупція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досягла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уряду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високопоставлених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співробітників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Дому.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Республіканці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корупцію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виборній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кампанії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1952 року.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манери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відрізнялись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патриціанського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Рузвельта,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народним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невибагливим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президентом.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популяризував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як «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buck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stops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(вся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та «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kitchen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Взявся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гуж, не кажи,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дуж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).".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перевершив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низькі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очікування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спостерігачів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порівнювали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несприятливо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високо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оцінюваним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попередником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президентства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найвищий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найнижчий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рейтинги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схвалення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президентів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давали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як одному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найвидатніших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президентів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США.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Доктрина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Truman Doctrine) —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зовнішньополітична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висунута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президентом США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Гаррі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Труменом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Публічно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озвучена 12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1947 року. Основою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доктрини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стримування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СРСР 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доктрини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брали участь Джордж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Кеннан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Аллен Даллес,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Хендерсон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Ачесон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«Доктрина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Трумена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комуністичних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посилилися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2-ої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1939—1945,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СРСР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соціалістичного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блоку,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антикомуністичних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сил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Поклала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початок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наданню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широкої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країнам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супроводжувалося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баз 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територіях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Передбачала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1947—1948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400 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доларів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Туреччині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приводом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комуністичної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боку СРСР.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виділялося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300 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дол.,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Туреччині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— 100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дол. Угоди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Грецією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Туреччиною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підписано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1947 р.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відбувалася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громадянська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підживлювалася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радянським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баз 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Болгарії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Югославії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заохочувані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Сталіним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рвалися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Сполучені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Америки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надали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дол.,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дало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грекам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подолати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кризу.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тому ж 1947 р.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оприлюднений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масштабніший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оздоровлення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Маршалла.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5194920" cy="6192688"/>
          </a:xfrm>
        </p:spPr>
        <p:txBody>
          <a:bodyPr>
            <a:normAutofit fontScale="70000" lnSpcReduction="20000"/>
          </a:bodyPr>
          <a:lstStyle/>
          <a:p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Пла́н Марша́лла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European Recovery Program, Marshall Plan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 економічної допомоги Європі після Другої світової війни. Висунуто 1947 року держсекретарем США Джорджем К. Маршаллом (почала діяти в квітні 1948).</a:t>
            </a:r>
          </a:p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Однією з цілей програми була протидія поширенню впливу СРСР і соціалістичних ідей на країни Західної Європи. Економічна допомога надавалась лише за умови виконання певних вимог у політичній сфері, або в сучасних термінах — лише демократичним країнам. Деякі дослідники розглядають цю програму як фактичне оголошення Холодної війни СРСР.</a:t>
            </a:r>
          </a:p>
          <a:p>
            <a:endParaRPr lang="ru-RU" dirty="0"/>
          </a:p>
        </p:txBody>
      </p:sp>
      <p:pic>
        <p:nvPicPr>
          <p:cNvPr id="2050" name="Picture 2" descr="C:\Users\Admin\Desktop\404px-Marshall_plan_pag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908720"/>
            <a:ext cx="2961909" cy="439132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особливо сильно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страждала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руйнівних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розвалу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нестабільності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численних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особистих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страждань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Таким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стан справ, коли на початку 1947 року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армійський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генерал Джордж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Кетлетт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Маршалл став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міністром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справ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Сполучених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Штатів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справ 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1947 року Маршалл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зустрівся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Йосипом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Сталіним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зрозумів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Росія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зацікавлена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розумів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єдиною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надією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Сполучених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Штатів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твердо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вірив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досягненні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стабільності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якнайкраще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інтересам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США.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секретар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США Джордж К. Маршалл став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покликаної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підняти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зруйновану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війною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економіку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Виступаючи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церемонії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вручення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дипломів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Гарвардському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червні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1947 року,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виклав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«Планом Маршалла».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493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2013-12-02T17:52:09Z</dcterms:created>
  <dcterms:modified xsi:type="dcterms:W3CDTF">2013-12-02T19:21:31Z</dcterms:modified>
</cp:coreProperties>
</file>