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9" r:id="rId4"/>
    <p:sldId id="260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D8BE-2FAE-467C-AC65-F9DF20F138F5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2710-1898-4B3B-A831-68FEC203C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30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D8BE-2FAE-467C-AC65-F9DF20F138F5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2710-1898-4B3B-A831-68FEC203C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0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D8BE-2FAE-467C-AC65-F9DF20F138F5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2710-1898-4B3B-A831-68FEC203C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2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D8BE-2FAE-467C-AC65-F9DF20F138F5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2710-1898-4B3B-A831-68FEC203C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484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D8BE-2FAE-467C-AC65-F9DF20F138F5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2710-1898-4B3B-A831-68FEC203C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4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D8BE-2FAE-467C-AC65-F9DF20F138F5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2710-1898-4B3B-A831-68FEC203C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45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D8BE-2FAE-467C-AC65-F9DF20F138F5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2710-1898-4B3B-A831-68FEC203C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39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D8BE-2FAE-467C-AC65-F9DF20F138F5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2710-1898-4B3B-A831-68FEC203C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67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D8BE-2FAE-467C-AC65-F9DF20F138F5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2710-1898-4B3B-A831-68FEC203C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26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D8BE-2FAE-467C-AC65-F9DF20F138F5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2710-1898-4B3B-A831-68FEC203C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8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D8BE-2FAE-467C-AC65-F9DF20F138F5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2710-1898-4B3B-A831-68FEC203C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96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2D8BE-2FAE-467C-AC65-F9DF20F138F5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52710-1898-4B3B-A831-68FEC203C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93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470" y="760445"/>
            <a:ext cx="4073894" cy="40738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9074" y="6085103"/>
            <a:ext cx="91730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Н</a:t>
            </a:r>
            <a:r>
              <a:rPr lang="ru-RU" sz="3200" dirty="0" err="1" smtClean="0"/>
              <a:t>еофашизм</a:t>
            </a:r>
            <a:r>
              <a:rPr lang="ru-RU" sz="3200" dirty="0" smtClean="0"/>
              <a:t> в Италии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270506" y="0"/>
            <a:ext cx="873494" cy="21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МАМДО </a:t>
            </a:r>
            <a:r>
              <a:rPr lang="en-US" sz="800" dirty="0" smtClean="0">
                <a:solidFill>
                  <a:schemeClr val="bg1"/>
                </a:solidFill>
              </a:rPr>
              <a:t>group</a:t>
            </a:r>
            <a:endParaRPr lang="ru-RU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99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245" y="0"/>
            <a:ext cx="1042249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22449" y="6196243"/>
            <a:ext cx="926644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Movimento</a:t>
            </a:r>
            <a:r>
              <a:rPr lang="en-US" sz="2800" dirty="0" smtClean="0"/>
              <a:t> </a:t>
            </a:r>
            <a:r>
              <a:rPr lang="en-US" sz="2800" dirty="0" err="1" smtClean="0"/>
              <a:t>Sociale</a:t>
            </a:r>
            <a:r>
              <a:rPr lang="en-US" sz="2800" dirty="0" smtClean="0"/>
              <a:t> </a:t>
            </a:r>
            <a:r>
              <a:rPr lang="en-US" sz="2800" dirty="0" err="1" smtClean="0"/>
              <a:t>Italiano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26003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87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1030761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22449" y="6196243"/>
            <a:ext cx="926644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Movimento</a:t>
            </a:r>
            <a:r>
              <a:rPr lang="en-US" sz="2800" dirty="0" smtClean="0"/>
              <a:t> </a:t>
            </a:r>
            <a:r>
              <a:rPr lang="en-US" sz="2800" dirty="0" err="1" smtClean="0"/>
              <a:t>Sociale</a:t>
            </a:r>
            <a:r>
              <a:rPr lang="en-US" sz="2800" dirty="0" smtClean="0"/>
              <a:t> </a:t>
            </a:r>
            <a:r>
              <a:rPr lang="en-US" sz="2800" dirty="0" err="1" smtClean="0"/>
              <a:t>Italiano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37278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0" y="-58750"/>
            <a:ext cx="9361040" cy="7037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22449" y="6196243"/>
            <a:ext cx="926644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Movimento</a:t>
            </a:r>
            <a:r>
              <a:rPr lang="en-US" sz="2800" dirty="0" smtClean="0"/>
              <a:t> </a:t>
            </a:r>
            <a:r>
              <a:rPr lang="en-US" sz="2800" dirty="0" err="1" smtClean="0"/>
              <a:t>Sociale</a:t>
            </a:r>
            <a:r>
              <a:rPr lang="en-US" sz="2800" dirty="0" smtClean="0"/>
              <a:t> </a:t>
            </a:r>
            <a:r>
              <a:rPr lang="en-US" sz="2800" dirty="0" err="1" smtClean="0"/>
              <a:t>Italiano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6759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860"/>
            <a:ext cx="9144000" cy="68808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22449" y="6196243"/>
            <a:ext cx="926644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Movimento</a:t>
            </a:r>
            <a:r>
              <a:rPr lang="en-US" sz="2800" dirty="0" smtClean="0"/>
              <a:t> </a:t>
            </a:r>
            <a:r>
              <a:rPr lang="en-US" sz="2800" dirty="0" err="1" smtClean="0"/>
              <a:t>Sociale</a:t>
            </a:r>
            <a:r>
              <a:rPr lang="en-US" sz="2800" dirty="0" smtClean="0"/>
              <a:t> </a:t>
            </a:r>
            <a:r>
              <a:rPr lang="en-US" sz="2800" dirty="0" err="1" smtClean="0"/>
              <a:t>Italiano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1387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29" y="0"/>
            <a:ext cx="1067393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22449" y="6196243"/>
            <a:ext cx="926644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Movimento</a:t>
            </a:r>
            <a:r>
              <a:rPr lang="en-US" sz="2800" dirty="0" smtClean="0"/>
              <a:t> </a:t>
            </a:r>
            <a:r>
              <a:rPr lang="en-US" sz="2800" dirty="0" err="1" smtClean="0"/>
              <a:t>Sociale</a:t>
            </a:r>
            <a:r>
              <a:rPr lang="en-US" sz="2800" dirty="0" smtClean="0"/>
              <a:t> </a:t>
            </a:r>
            <a:r>
              <a:rPr lang="en-US" sz="2800" dirty="0" err="1" smtClean="0"/>
              <a:t>Italiano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73837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19405"/>
            <a:ext cx="10657552" cy="68385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22449" y="6196243"/>
            <a:ext cx="926644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Movimento</a:t>
            </a:r>
            <a:r>
              <a:rPr lang="en-US" sz="2800" dirty="0" smtClean="0"/>
              <a:t> </a:t>
            </a:r>
            <a:r>
              <a:rPr lang="en-US" sz="2800" dirty="0" err="1" smtClean="0"/>
              <a:t>Sociale</a:t>
            </a:r>
            <a:r>
              <a:rPr lang="en-US" sz="2800" dirty="0" smtClean="0"/>
              <a:t> </a:t>
            </a:r>
            <a:r>
              <a:rPr lang="en-US" sz="2800" dirty="0" err="1" smtClean="0"/>
              <a:t>Italiano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51985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24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2013-12-24T21:19:34Z</dcterms:created>
  <dcterms:modified xsi:type="dcterms:W3CDTF">2013-12-24T22:27:09Z</dcterms:modified>
</cp:coreProperties>
</file>