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55F-BA9A-4D14-89E2-018F93618A80}" type="datetimeFigureOut">
              <a:rPr lang="ru-RU" smtClean="0"/>
              <a:t>24.04.2014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0529-0B07-42E8-9C39-3483EE2541C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55F-BA9A-4D14-89E2-018F93618A80}" type="datetimeFigureOut">
              <a:rPr lang="ru-RU" smtClean="0"/>
              <a:t>24.04.2014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0529-0B07-42E8-9C39-3483EE2541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55F-BA9A-4D14-89E2-018F93618A80}" type="datetimeFigureOut">
              <a:rPr lang="ru-RU" smtClean="0"/>
              <a:t>24.04.2014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0529-0B07-42E8-9C39-3483EE2541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55F-BA9A-4D14-89E2-018F93618A80}" type="datetimeFigureOut">
              <a:rPr lang="ru-RU" smtClean="0"/>
              <a:t>24.04.2014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0529-0B07-42E8-9C39-3483EE2541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55F-BA9A-4D14-89E2-018F93618A80}" type="datetimeFigureOut">
              <a:rPr lang="ru-RU" smtClean="0"/>
              <a:t>24.04.2014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0529-0B07-42E8-9C39-3483EE2541C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55F-BA9A-4D14-89E2-018F93618A80}" type="datetimeFigureOut">
              <a:rPr lang="ru-RU" smtClean="0"/>
              <a:t>24.04.2014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0529-0B07-42E8-9C39-3483EE2541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55F-BA9A-4D14-89E2-018F93618A80}" type="datetimeFigureOut">
              <a:rPr lang="ru-RU" smtClean="0"/>
              <a:t>24.04.2014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0529-0B07-42E8-9C39-3483EE2541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55F-BA9A-4D14-89E2-018F93618A80}" type="datetimeFigureOut">
              <a:rPr lang="ru-RU" smtClean="0"/>
              <a:t>24.04.2014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0529-0B07-42E8-9C39-3483EE2541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55F-BA9A-4D14-89E2-018F93618A80}" type="datetimeFigureOut">
              <a:rPr lang="ru-RU" smtClean="0"/>
              <a:t>24.04.2014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0529-0B07-42E8-9C39-3483EE2541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55F-BA9A-4D14-89E2-018F93618A80}" type="datetimeFigureOut">
              <a:rPr lang="ru-RU" smtClean="0"/>
              <a:t>24.04.2014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0529-0B07-42E8-9C39-3483EE2541C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55F-BA9A-4D14-89E2-018F93618A80}" type="datetimeFigureOut">
              <a:rPr lang="ru-RU" smtClean="0"/>
              <a:t>24.04.2014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0529-0B07-42E8-9C39-3483EE2541C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076A55F-BA9A-4D14-89E2-018F93618A80}" type="datetimeFigureOut">
              <a:rPr lang="ru-RU" smtClean="0"/>
              <a:t>24.04.2014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3E60529-0B07-42E8-9C39-3483EE2541CF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55607"/>
            <a:ext cx="7200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Презентація з всесвітньої історії на тему:</a:t>
            </a:r>
          </a:p>
          <a:p>
            <a:pPr algn="ctr"/>
            <a:endParaRPr lang="ru-RU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“Архітектура народів Європи та Америки, наприкінці 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XVIII</a:t>
            </a:r>
            <a:r>
              <a:rPr lang="uk-UA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-го, на початку</a:t>
            </a: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XIX </a:t>
            </a: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ст.”</a:t>
            </a:r>
            <a:endParaRPr lang="ru-RU" sz="4000" dirty="0">
              <a:solidFill>
                <a:schemeClr val="accent2">
                  <a:lumMod val="40000"/>
                  <a:lumOff val="6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0494" y="4221088"/>
            <a:ext cx="37430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/>
              <a:t>Виконала: </a:t>
            </a:r>
          </a:p>
          <a:p>
            <a:pPr algn="ctr"/>
            <a:r>
              <a:rPr lang="uk-UA" sz="3600" dirty="0" smtClean="0"/>
              <a:t>Учениця 9-В класу</a:t>
            </a:r>
          </a:p>
          <a:p>
            <a:pPr algn="ctr"/>
            <a:r>
              <a:rPr lang="uk-UA" sz="3600" dirty="0" smtClean="0"/>
              <a:t>ЗОШ 1-3 ст. №1</a:t>
            </a:r>
          </a:p>
          <a:p>
            <a:pPr algn="ctr"/>
            <a:r>
              <a:rPr lang="uk-UA" sz="3600" dirty="0" smtClean="0"/>
              <a:t>Кулібаба Ганна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908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Як вид мистецтва архітектура входить у сферу духовної культури, естетично формує оточення людини, виражає суспільні ідеї в художніх образах. Історичний розвиток суспільства визначає функції і типи споруджень (будинки з організованим внутрішнім простором, спорудження, що формують відкриті простори, ансамблі), технічні конструктивні системи, художній лад архітектурних споруд.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8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993" y="1196752"/>
            <a:ext cx="6925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 smtClean="0">
                <a:solidFill>
                  <a:srgbClr val="C00000"/>
                </a:solidFill>
              </a:rPr>
              <a:t>Дякую за увагу!!!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Сердце 2"/>
          <p:cNvSpPr/>
          <p:nvPr/>
        </p:nvSpPr>
        <p:spPr>
          <a:xfrm>
            <a:off x="2483768" y="2780928"/>
            <a:ext cx="3960440" cy="3240360"/>
          </a:xfrm>
          <a:prstGeom prst="hear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360" y="188640"/>
            <a:ext cx="88569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Архітекту́ра (грец. </a:t>
            </a:r>
            <a:r>
              <a:rPr lang="el-GR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αρχιτεκτονικη — </a:t>
            </a:r>
            <a:r>
              <a:rPr lang="vi-VN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будівництво), — це одночасно наука і мистецтво проектування будівель, а також власне система будівель та споруд, які формують просторове середовище для життя і діяльності людей відповідно до законів краси. Її художні образи відіграють значну роль у духовному житті суспільства.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6" y="3295252"/>
            <a:ext cx="8737612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5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424" y="116632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Функціональні, конструктивні та естетичні якості архітектури, а саме користь, міцність та краса, — тісно взаємопов'язані. Від конструкційного рішення багато в чому залежать і естетичність творів архітектури її основні засоби: архітектоніка, масштаб, пропорції та ритмічні відношення, пластика, фактура та кольори.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1" y="2794288"/>
            <a:ext cx="3069365" cy="23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27183"/>
            <a:ext cx="3649588" cy="236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66" y="4469806"/>
            <a:ext cx="2917642" cy="21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34481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</a:rPr>
              <a:t>Франція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Одне з відомих творінь цього періоду – 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Тріумфальна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арка 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 Парижі ( 1806р.) Автори: Ш.Перс`є й П. Фонтен. У період Другої Імперії був споруджений монументальний будинок Паризької опери ( архітектор Ш. Гарн`єр)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6" y="3184735"/>
            <a:ext cx="4464496" cy="321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13" y="3549143"/>
            <a:ext cx="4748177" cy="316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969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Німеччина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 Німеччині архітектори ( Шинлель, Кленце) і скульптори ( Шадов, Раух) довго дотримувалися традиційних, існуючих, ще з 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XVII 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ст. форм холодного й безпристрасного класицизму, віддаючи данину консервативним смакам, що особливо ретельно насаджувалися монархічною владою.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618"/>
            <a:ext cx="3275856" cy="245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36629"/>
            <a:ext cx="2880320" cy="208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618"/>
            <a:ext cx="3017912" cy="226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43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092" y="188640"/>
            <a:ext cx="88569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Велика Британія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Архітектура “вікторіанської” епохи відрізнялася співіснуванням класицизму й готичного стилю. У 50-х рр. починаються нові пошуки: “Кришталевий палац” для Всесвітньої виставки у 1851р. У Лондоні був побудований Дж. Пакстоном із заліза й скла, а художній аспект був тут повністю принесений в жертву функціональності технічних витівок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78759"/>
            <a:ext cx="4033043" cy="277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78759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72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113" y="116632"/>
            <a:ext cx="885698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Росія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У стилі зрілого класицизму сильним й монументально-простими формами будувалися кращі громадські, адміністративні, а також житлові будинки Петербурга, Москви й ряду великих провінційних міст. У Петербурзі - Адміралтейство А. Захарова, Казанський собор і Гірничий інститут А. Вороніха; У Москві - комплекси будівель О. Бове, Д. Жилярді й інших майстрів.( новий фасад університету , Манеж)</a:t>
            </a:r>
            <a:endParaRPr lang="ru-RU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3" y="4149080"/>
            <a:ext cx="2209031" cy="220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15" y="4641200"/>
            <a:ext cx="3140968" cy="20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68" y="4149079"/>
            <a:ext cx="2234728" cy="220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4312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Модернізм в архітектурі 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Модернізм - загальний термін для різних напямків в різних видах мистецтва, які намагалися порвати з художніми традиціями XIX ст.</a:t>
            </a:r>
          </a:p>
          <a:p>
            <a:pPr algn="just"/>
            <a:r>
              <a:rPr lang="ru-RU" dirty="0" smtClean="0"/>
              <a:t> </a:t>
            </a:r>
            <a:r>
              <a:rPr lang="ru-RU" sz="2400" dirty="0" smtClean="0"/>
              <a:t>У 1889р. У Парижі відбулася Всесвітня виставка. Було закінчено будівництво 300-метрової вежі, названою Ейфелевою на честь проектувальника Олександра Густава Ейфеля (1832-1923 рр.) Ейфель був також творцем різноманітних за стилем мостів і першого багатоповерхового універсального магазину в Парижі.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63839"/>
            <a:ext cx="3489461" cy="228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72" y="4159632"/>
            <a:ext cx="1872208" cy="249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51" y="3963839"/>
            <a:ext cx="3485461" cy="235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20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853" y="116632"/>
            <a:ext cx="885698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США</a:t>
            </a:r>
            <a:endParaRPr lang="ru-RU" sz="54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 США сталеві конструкції використовували в мостобудівництві ( міст над Ніагарою, Брунклінський міст, 1869 р.) Найвидатнішим досягненням нової будівельної технології варто визнати каркасний спосіб будівництва розроблений, чиказькою школою та її керівником Луїсом Саллівеном (1856-1924рр.)</a:t>
            </a:r>
            <a:endParaRPr lang="ru-RU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38223"/>
            <a:ext cx="1944216" cy="305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25713"/>
            <a:ext cx="2887013" cy="314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7" y="3625285"/>
            <a:ext cx="3618059" cy="261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10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60</TotalTime>
  <Words>514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2014-04-24T12:11:33Z</dcterms:created>
  <dcterms:modified xsi:type="dcterms:W3CDTF">2014-04-24T13:12:06Z</dcterms:modified>
</cp:coreProperties>
</file>