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74" r:id="rId4"/>
    <p:sldId id="275" r:id="rId5"/>
    <p:sldId id="276" r:id="rId6"/>
    <p:sldId id="258" r:id="rId7"/>
    <p:sldId id="259" r:id="rId8"/>
    <p:sldId id="260" r:id="rId9"/>
    <p:sldId id="261" r:id="rId10"/>
    <p:sldId id="263" r:id="rId11"/>
    <p:sldId id="272" r:id="rId12"/>
    <p:sldId id="273" r:id="rId13"/>
    <p:sldId id="264" r:id="rId14"/>
    <p:sldId id="262" r:id="rId15"/>
    <p:sldId id="279" r:id="rId16"/>
    <p:sldId id="265" r:id="rId17"/>
    <p:sldId id="266" r:id="rId18"/>
    <p:sldId id="267" r:id="rId19"/>
    <p:sldId id="268" r:id="rId20"/>
    <p:sldId id="269" r:id="rId21"/>
    <p:sldId id="270" r:id="rId22"/>
    <p:sldId id="271" r:id="rId23"/>
    <p:sldId id="281" r:id="rId24"/>
    <p:sldId id="277" r:id="rId25"/>
    <p:sldId id="28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B1E049F-C58B-4143-8809-EEFEBF21CACE}" type="datetimeFigureOut">
              <a:rPr lang="ru-RU" smtClean="0"/>
              <a:t>11.11.2012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D28D3EA-023B-432D-95F4-AB1C29148154}"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newsflash/>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B1E049F-C58B-4143-8809-EEFEBF21CACE}" type="datetimeFigureOut">
              <a:rPr lang="ru-RU" smtClean="0"/>
              <a:t>11.11.2012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8D3EA-023B-432D-95F4-AB1C29148154}" type="slidenum">
              <a:rPr lang="ru-RU" smtClean="0"/>
              <a:t>‹#›</a:t>
            </a:fld>
            <a:endParaRPr lang="ru-RU"/>
          </a:p>
        </p:txBody>
      </p:sp>
    </p:spTree>
  </p:cSld>
  <p:clrMapOvr>
    <a:masterClrMapping/>
  </p:clrMapOvr>
  <p:transition>
    <p:newsflash/>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B1E049F-C58B-4143-8809-EEFEBF21CACE}" type="datetimeFigureOut">
              <a:rPr lang="ru-RU" smtClean="0"/>
              <a:t>11.11.2012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8D3EA-023B-432D-95F4-AB1C29148154}" type="slidenum">
              <a:rPr lang="ru-RU" smtClean="0"/>
              <a:t>‹#›</a:t>
            </a:fld>
            <a:endParaRPr lang="ru-RU"/>
          </a:p>
        </p:txBody>
      </p:sp>
    </p:spTree>
  </p:cSld>
  <p:clrMapOvr>
    <a:masterClrMapping/>
  </p:clrMapOvr>
  <p:transition>
    <p:newsflash/>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B1E049F-C58B-4143-8809-EEFEBF21CACE}" type="datetimeFigureOut">
              <a:rPr lang="ru-RU" smtClean="0"/>
              <a:t>11.11.2012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8D3EA-023B-432D-95F4-AB1C29148154}" type="slidenum">
              <a:rPr lang="ru-RU" smtClean="0"/>
              <a:t>‹#›</a:t>
            </a:fld>
            <a:endParaRPr lang="ru-RU"/>
          </a:p>
        </p:txBody>
      </p:sp>
    </p:spTree>
  </p:cSld>
  <p:clrMapOvr>
    <a:masterClrMapping/>
  </p:clrMapOvr>
  <p:transition>
    <p:newsflash/>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B1E049F-C58B-4143-8809-EEFEBF21CACE}" type="datetimeFigureOut">
              <a:rPr lang="ru-RU" smtClean="0"/>
              <a:t>11.11.2012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D28D3EA-023B-432D-95F4-AB1C2914815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p:newsflash/>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B1E049F-C58B-4143-8809-EEFEBF21CACE}" type="datetimeFigureOut">
              <a:rPr lang="ru-RU" smtClean="0"/>
              <a:t>11.11.2012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8D3EA-023B-432D-95F4-AB1C29148154}" type="slidenum">
              <a:rPr lang="ru-RU" smtClean="0"/>
              <a:t>‹#›</a:t>
            </a:fld>
            <a:endParaRPr lang="ru-RU"/>
          </a:p>
        </p:txBody>
      </p:sp>
    </p:spTree>
  </p:cSld>
  <p:clrMapOvr>
    <a:masterClrMapping/>
  </p:clrMapOvr>
  <p:transition>
    <p:newsflash/>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B1E049F-C58B-4143-8809-EEFEBF21CACE}" type="datetimeFigureOut">
              <a:rPr lang="ru-RU" smtClean="0"/>
              <a:t>11.11.2012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28D3EA-023B-432D-95F4-AB1C29148154}" type="slidenum">
              <a:rPr lang="ru-RU" smtClean="0"/>
              <a:t>‹#›</a:t>
            </a:fld>
            <a:endParaRPr lang="ru-RU"/>
          </a:p>
        </p:txBody>
      </p:sp>
    </p:spTree>
  </p:cSld>
  <p:clrMapOvr>
    <a:masterClrMapping/>
  </p:clrMapOvr>
  <p:transition>
    <p:newsflash/>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B1E049F-C58B-4143-8809-EEFEBF21CACE}" type="datetimeFigureOut">
              <a:rPr lang="ru-RU" smtClean="0"/>
              <a:t>11.11.2012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28D3EA-023B-432D-95F4-AB1C29148154}" type="slidenum">
              <a:rPr lang="ru-RU" smtClean="0"/>
              <a:t>‹#›</a:t>
            </a:fld>
            <a:endParaRPr lang="ru-RU"/>
          </a:p>
        </p:txBody>
      </p:sp>
    </p:spTree>
  </p:cSld>
  <p:clrMapOvr>
    <a:masterClrMapping/>
  </p:clrMapOvr>
  <p:transition>
    <p:newsflash/>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1E049F-C58B-4143-8809-EEFEBF21CACE}" type="datetimeFigureOut">
              <a:rPr lang="ru-RU" smtClean="0"/>
              <a:t>11.11.2012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28D3EA-023B-432D-95F4-AB1C29148154}" type="slidenum">
              <a:rPr lang="ru-RU" smtClean="0"/>
              <a:t>‹#›</a:t>
            </a:fld>
            <a:endParaRPr lang="ru-RU"/>
          </a:p>
        </p:txBody>
      </p:sp>
    </p:spTree>
  </p:cSld>
  <p:clrMapOvr>
    <a:masterClrMapping/>
  </p:clrMapOvr>
  <p:transition>
    <p:newsflash/>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B1E049F-C58B-4143-8809-EEFEBF21CACE}" type="datetimeFigureOut">
              <a:rPr lang="ru-RU" smtClean="0"/>
              <a:t>11.11.2012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8D3EA-023B-432D-95F4-AB1C29148154}" type="slidenum">
              <a:rPr lang="ru-RU" smtClean="0"/>
              <a:t>‹#›</a:t>
            </a:fld>
            <a:endParaRPr lang="ru-RU"/>
          </a:p>
        </p:txBody>
      </p:sp>
    </p:spTree>
  </p:cSld>
  <p:clrMapOvr>
    <a:masterClrMapping/>
  </p:clrMapOvr>
  <p:transition>
    <p:newsflash/>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B1E049F-C58B-4143-8809-EEFEBF21CACE}" type="datetimeFigureOut">
              <a:rPr lang="ru-RU" smtClean="0"/>
              <a:t>11.11.2012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8D3EA-023B-432D-95F4-AB1C29148154}" type="slidenum">
              <a:rPr lang="ru-RU" smtClean="0"/>
              <a:t>‹#›</a:t>
            </a:fld>
            <a:endParaRPr lang="ru-RU"/>
          </a:p>
        </p:txBody>
      </p:sp>
    </p:spTree>
  </p:cSld>
  <p:clrMapOvr>
    <a:masterClrMapping/>
  </p:clrMapOvr>
  <p:transition>
    <p:newsflash/>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B1E049F-C58B-4143-8809-EEFEBF21CACE}" type="datetimeFigureOut">
              <a:rPr lang="ru-RU" smtClean="0"/>
              <a:t>11.11.2012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D28D3EA-023B-432D-95F4-AB1C29148154}"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newsflash/>
    <p:sndAc>
      <p:stSnd>
        <p:snd r:embed="rId13" name="click.wav"/>
      </p:stSnd>
    </p:sndAc>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file:///C:\Users\1\Pictures\&#1076;&#1088;%20&#1082;&#1086;&#1088;&#1086;&#1083;&#1077;&#1074;&#1099;\Trooping%20the%20Colour%201951%20COLOR%20FOOTAGE%20in%20HD.mp4" TargetMode="Externa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b="0" dirty="0" smtClean="0"/>
              <a:t/>
            </a:r>
            <a:br>
              <a:rPr lang="en-US" b="0" dirty="0" smtClean="0"/>
            </a:br>
            <a:r>
              <a:rPr lang="en-US" sz="4900" dirty="0" smtClean="0"/>
              <a:t>Queen's Official Birthday</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normAutofit/>
          </a:bodyPr>
          <a:lstStyle/>
          <a:p>
            <a:r>
              <a:rPr lang="en-US" sz="3200" dirty="0" err="1" smtClean="0"/>
              <a:t>Alla</a:t>
            </a:r>
            <a:r>
              <a:rPr lang="en-US" sz="3200" dirty="0" smtClean="0"/>
              <a:t> </a:t>
            </a:r>
            <a:r>
              <a:rPr lang="en-US" sz="3200" dirty="0" err="1" smtClean="0"/>
              <a:t>Penkova</a:t>
            </a:r>
            <a:r>
              <a:rPr lang="en-US" sz="3200" dirty="0" smtClean="0"/>
              <a:t> 10-B</a:t>
            </a:r>
            <a:endParaRPr lang="ru-RU" sz="3200" dirty="0"/>
          </a:p>
        </p:txBody>
      </p:sp>
    </p:spTree>
  </p:cSld>
  <p:clrMapOvr>
    <a:masterClrMapping/>
  </p:clrMapOvr>
  <p:transition>
    <p:newsflash/>
    <p:sndAc>
      <p:stSnd>
        <p:snd r:embed="rId2"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65745163[7].jpg"/>
          <p:cNvPicPr>
            <a:picLocks noGrp="1" noChangeAspect="1"/>
          </p:cNvPicPr>
          <p:nvPr>
            <p:ph idx="1"/>
          </p:nvPr>
        </p:nvPicPr>
        <p:blipFill>
          <a:blip r:embed="rId3" cstate="print"/>
          <a:stretch>
            <a:fillRect/>
          </a:stretch>
        </p:blipFill>
        <p:spPr>
          <a:xfrm>
            <a:off x="1928794" y="142852"/>
            <a:ext cx="5109360" cy="6572296"/>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13429901_koroleva-anglii-novoje.jpg"/>
          <p:cNvPicPr>
            <a:picLocks noGrp="1" noChangeAspect="1"/>
          </p:cNvPicPr>
          <p:nvPr>
            <p:ph idx="1"/>
          </p:nvPr>
        </p:nvPicPr>
        <p:blipFill>
          <a:blip r:embed="rId3" cstate="print"/>
          <a:stretch>
            <a:fillRect/>
          </a:stretch>
        </p:blipFill>
        <p:spPr>
          <a:xfrm>
            <a:off x="214282" y="642918"/>
            <a:ext cx="8653688" cy="5715040"/>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a:bodyPr>
          <a:lstStyle/>
          <a:p>
            <a:r>
              <a:rPr lang="en-US" dirty="0" smtClean="0"/>
              <a:t>Queen Elizabeth II ascended the throne on February </a:t>
            </a:r>
            <a:r>
              <a:rPr lang="en-US" dirty="0" smtClean="0"/>
              <a:t>6 in 1952</a:t>
            </a:r>
            <a:endParaRPr lang="ru-RU" dirty="0"/>
          </a:p>
        </p:txBody>
      </p:sp>
      <p:pic>
        <p:nvPicPr>
          <p:cNvPr id="4" name="Содержимое 3" descr="20061027111038_RFnew_Queen_galleryxviii.jpg"/>
          <p:cNvPicPr>
            <a:picLocks noGrp="1" noChangeAspect="1"/>
          </p:cNvPicPr>
          <p:nvPr>
            <p:ph idx="1"/>
          </p:nvPr>
        </p:nvPicPr>
        <p:blipFill>
          <a:blip r:embed="rId3" cstate="print"/>
          <a:stretch>
            <a:fillRect/>
          </a:stretch>
        </p:blipFill>
        <p:spPr>
          <a:xfrm>
            <a:off x="1571604" y="1285860"/>
            <a:ext cx="6072230" cy="5371588"/>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Autofit/>
          </a:bodyPr>
          <a:lstStyle/>
          <a:p>
            <a:r>
              <a:rPr lang="en-US" sz="4000" dirty="0" smtClean="0"/>
              <a:t>Birthday every year is celebrated lavishly at Windsor Castle.</a:t>
            </a:r>
            <a:endParaRPr lang="ru-RU" sz="4000" dirty="0"/>
          </a:p>
        </p:txBody>
      </p:sp>
      <p:pic>
        <p:nvPicPr>
          <p:cNvPr id="4" name="Содержимое 3" descr="Windsor_Castle_Upper_Ward_Quadrangle_Corrected_2-_Nov_2006.jpg"/>
          <p:cNvPicPr>
            <a:picLocks noGrp="1" noChangeAspect="1"/>
          </p:cNvPicPr>
          <p:nvPr>
            <p:ph idx="1"/>
          </p:nvPr>
        </p:nvPicPr>
        <p:blipFill>
          <a:blip r:embed="rId3" cstate="print"/>
          <a:stretch>
            <a:fillRect/>
          </a:stretch>
        </p:blipFill>
        <p:spPr>
          <a:xfrm>
            <a:off x="214282" y="2285992"/>
            <a:ext cx="8740872" cy="3714776"/>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357298"/>
          </a:xfrm>
        </p:spPr>
        <p:txBody>
          <a:bodyPr>
            <a:noAutofit/>
          </a:bodyPr>
          <a:lstStyle/>
          <a:p>
            <a:r>
              <a:rPr lang="en-US" sz="2800" dirty="0" smtClean="0"/>
              <a:t>In the Queen's birthday, all the newspapers, radio and television stations congratulate the queen with her ​​birthday.</a:t>
            </a:r>
            <a:endParaRPr lang="ru-RU" sz="2800" dirty="0"/>
          </a:p>
        </p:txBody>
      </p:sp>
      <p:pic>
        <p:nvPicPr>
          <p:cNvPr id="6" name="Содержимое 5" descr="tumblr_m2l7gxbLaU1qbz9meo1_400.jpg"/>
          <p:cNvPicPr>
            <a:picLocks noGrp="1" noChangeAspect="1"/>
          </p:cNvPicPr>
          <p:nvPr>
            <p:ph idx="1"/>
          </p:nvPr>
        </p:nvPicPr>
        <p:blipFill>
          <a:blip r:embed="rId3" cstate="print"/>
          <a:stretch>
            <a:fillRect/>
          </a:stretch>
        </p:blipFill>
        <p:spPr>
          <a:xfrm>
            <a:off x="2500298" y="1285860"/>
            <a:ext cx="4071966" cy="5368187"/>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queen-elizabeth-ii-newspaper-book-5.jpg"/>
          <p:cNvPicPr>
            <a:picLocks noGrp="1" noChangeAspect="1"/>
          </p:cNvPicPr>
          <p:nvPr>
            <p:ph idx="1"/>
          </p:nvPr>
        </p:nvPicPr>
        <p:blipFill>
          <a:blip r:embed="rId3" cstate="print"/>
          <a:stretch>
            <a:fillRect/>
          </a:stretch>
        </p:blipFill>
        <p:spPr>
          <a:xfrm>
            <a:off x="214282" y="500042"/>
            <a:ext cx="8654008" cy="5500726"/>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14422"/>
          </a:xfrm>
        </p:spPr>
        <p:txBody>
          <a:bodyPr/>
          <a:lstStyle/>
          <a:p>
            <a:r>
              <a:rPr lang="en-US" dirty="0" smtClean="0"/>
              <a:t>A </a:t>
            </a:r>
            <a:r>
              <a:rPr lang="en-US" dirty="0" smtClean="0"/>
              <a:t>41 gun salute in Hyde Park</a:t>
            </a:r>
            <a:endParaRPr lang="ru-RU" dirty="0"/>
          </a:p>
        </p:txBody>
      </p:sp>
      <p:pic>
        <p:nvPicPr>
          <p:cNvPr id="4" name="Содержимое 3" descr="img_5966.jpg"/>
          <p:cNvPicPr>
            <a:picLocks noGrp="1" noChangeAspect="1"/>
          </p:cNvPicPr>
          <p:nvPr>
            <p:ph idx="1"/>
          </p:nvPr>
        </p:nvPicPr>
        <p:blipFill>
          <a:blip r:embed="rId3" cstate="print"/>
          <a:stretch>
            <a:fillRect/>
          </a:stretch>
        </p:blipFill>
        <p:spPr>
          <a:xfrm>
            <a:off x="428595" y="1142983"/>
            <a:ext cx="8286809" cy="5524539"/>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85860"/>
          </a:xfrm>
        </p:spPr>
        <p:txBody>
          <a:bodyPr>
            <a:normAutofit fontScale="90000"/>
          </a:bodyPr>
          <a:lstStyle/>
          <a:p>
            <a:r>
              <a:rPr lang="en-US" dirty="0" smtClean="0"/>
              <a:t>A</a:t>
            </a:r>
            <a:r>
              <a:rPr lang="en-US" dirty="0" smtClean="0"/>
              <a:t> </a:t>
            </a:r>
            <a:r>
              <a:rPr lang="en-US" dirty="0" smtClean="0"/>
              <a:t>21 gun salute in Windsor Great Park</a:t>
            </a:r>
            <a:endParaRPr lang="ru-RU" dirty="0"/>
          </a:p>
        </p:txBody>
      </p:sp>
      <p:pic>
        <p:nvPicPr>
          <p:cNvPr id="4" name="Содержимое 3" descr="portchester_04.jpg"/>
          <p:cNvPicPr>
            <a:picLocks noGrp="1" noChangeAspect="1"/>
          </p:cNvPicPr>
          <p:nvPr>
            <p:ph idx="1"/>
          </p:nvPr>
        </p:nvPicPr>
        <p:blipFill>
          <a:blip r:embed="rId3" cstate="print"/>
          <a:stretch>
            <a:fillRect/>
          </a:stretch>
        </p:blipFill>
        <p:spPr>
          <a:xfrm>
            <a:off x="285720" y="1142984"/>
            <a:ext cx="8501122" cy="5667414"/>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fontScale="90000"/>
          </a:bodyPr>
          <a:lstStyle/>
          <a:p>
            <a:r>
              <a:rPr lang="en-US" dirty="0" smtClean="0"/>
              <a:t>A</a:t>
            </a:r>
            <a:r>
              <a:rPr lang="en-US" dirty="0" smtClean="0"/>
              <a:t> </a:t>
            </a:r>
            <a:r>
              <a:rPr lang="en-US" dirty="0" smtClean="0"/>
              <a:t>62 gun salute at the Tower of </a:t>
            </a:r>
            <a:r>
              <a:rPr lang="en-US" dirty="0" smtClean="0"/>
              <a:t>London</a:t>
            </a:r>
            <a:endParaRPr lang="ru-RU" dirty="0"/>
          </a:p>
        </p:txBody>
      </p:sp>
      <p:pic>
        <p:nvPicPr>
          <p:cNvPr id="4" name="Содержимое 3" descr="article-2097129-119C885C000005DC-675_964x649.jpg"/>
          <p:cNvPicPr>
            <a:picLocks noGrp="1" noChangeAspect="1"/>
          </p:cNvPicPr>
          <p:nvPr>
            <p:ph idx="1"/>
          </p:nvPr>
        </p:nvPicPr>
        <p:blipFill>
          <a:blip r:embed="rId3" cstate="print"/>
          <a:stretch>
            <a:fillRect/>
          </a:stretch>
        </p:blipFill>
        <p:spPr>
          <a:xfrm>
            <a:off x="500034" y="1071546"/>
            <a:ext cx="8215370" cy="5530887"/>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fontScale="90000"/>
          </a:bodyPr>
          <a:lstStyle/>
          <a:p>
            <a:pPr lvl="0"/>
            <a:r>
              <a:rPr lang="en-US" sz="3600" dirty="0" smtClean="0"/>
              <a:t>Trooping the </a:t>
            </a:r>
            <a:r>
              <a:rPr lang="en-US" sz="3600" dirty="0" err="1" smtClean="0"/>
              <a:t>Colour</a:t>
            </a:r>
            <a:r>
              <a:rPr lang="en-US" sz="3600" dirty="0" smtClean="0"/>
              <a:t> parade </a:t>
            </a:r>
            <a:r>
              <a:rPr lang="en-US" sz="3600" dirty="0" smtClean="0"/>
              <a:t>moves </a:t>
            </a:r>
            <a:r>
              <a:rPr lang="en-US" sz="3600" dirty="0" smtClean="0"/>
              <a:t>between Buckingham Palace, The Mall and </a:t>
            </a:r>
            <a:r>
              <a:rPr lang="en-US" sz="3600" dirty="0" err="1" smtClean="0"/>
              <a:t>Horseguards</a:t>
            </a:r>
            <a:r>
              <a:rPr lang="en-US" sz="3600" dirty="0" smtClean="0"/>
              <a:t>’ Parade.</a:t>
            </a:r>
            <a:r>
              <a:rPr lang="ru-RU" dirty="0" smtClean="0"/>
              <a:t/>
            </a:r>
            <a:br>
              <a:rPr lang="ru-RU" dirty="0" smtClean="0"/>
            </a:br>
            <a:endParaRPr lang="ru-RU" dirty="0"/>
          </a:p>
        </p:txBody>
      </p:sp>
      <p:pic>
        <p:nvPicPr>
          <p:cNvPr id="4" name="Содержимое 3" descr="461882_329411.jpg"/>
          <p:cNvPicPr>
            <a:picLocks noGrp="1" noChangeAspect="1"/>
          </p:cNvPicPr>
          <p:nvPr>
            <p:ph idx="1"/>
          </p:nvPr>
        </p:nvPicPr>
        <p:blipFill>
          <a:blip r:embed="rId3" cstate="print"/>
          <a:stretch>
            <a:fillRect/>
          </a:stretch>
        </p:blipFill>
        <p:spPr>
          <a:xfrm>
            <a:off x="357158" y="1434903"/>
            <a:ext cx="8429684" cy="5423097"/>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857388"/>
          </a:xfrm>
        </p:spPr>
        <p:txBody>
          <a:bodyPr>
            <a:normAutofit fontScale="90000"/>
          </a:bodyPr>
          <a:lstStyle/>
          <a:p>
            <a:r>
              <a:rPr lang="en-US" sz="2800" dirty="0" smtClean="0"/>
              <a:t> </a:t>
            </a:r>
            <a:r>
              <a:rPr lang="en-US" sz="3600" dirty="0" smtClean="0"/>
              <a:t>Queen was born on 21th of April in 1926. Her birthday is celebrated not only on 21th of April, but also in the 3d Saturday of June. </a:t>
            </a:r>
            <a:endParaRPr lang="ru-RU" sz="2800" dirty="0"/>
          </a:p>
        </p:txBody>
      </p:sp>
      <p:pic>
        <p:nvPicPr>
          <p:cNvPr id="5" name="Содержимое 4" descr="queens-birthday-482x298.gif"/>
          <p:cNvPicPr>
            <a:picLocks noGrp="1" noChangeAspect="1"/>
          </p:cNvPicPr>
          <p:nvPr>
            <p:ph idx="1"/>
          </p:nvPr>
        </p:nvPicPr>
        <p:blipFill>
          <a:blip r:embed="rId3" cstate="print"/>
          <a:stretch>
            <a:fillRect/>
          </a:stretch>
        </p:blipFill>
        <p:spPr>
          <a:xfrm>
            <a:off x="428596" y="1714488"/>
            <a:ext cx="8319373" cy="4929222"/>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61892_790057.jpg"/>
          <p:cNvPicPr>
            <a:picLocks noGrp="1" noChangeAspect="1"/>
          </p:cNvPicPr>
          <p:nvPr>
            <p:ph idx="1"/>
          </p:nvPr>
        </p:nvPicPr>
        <p:blipFill>
          <a:blip r:embed="rId3" cstate="print"/>
          <a:stretch>
            <a:fillRect/>
          </a:stretch>
        </p:blipFill>
        <p:spPr>
          <a:xfrm>
            <a:off x="214282" y="571480"/>
            <a:ext cx="8701471" cy="5786478"/>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461888_052470.jpg"/>
          <p:cNvPicPr>
            <a:picLocks noGrp="1" noChangeAspect="1"/>
          </p:cNvPicPr>
          <p:nvPr>
            <p:ph idx="1"/>
          </p:nvPr>
        </p:nvPicPr>
        <p:blipFill>
          <a:blip r:embed="rId3" cstate="print"/>
          <a:stretch>
            <a:fillRect/>
          </a:stretch>
        </p:blipFill>
        <p:spPr>
          <a:xfrm>
            <a:off x="285720" y="785794"/>
            <a:ext cx="8609506" cy="5072098"/>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In 2013 Trooping the </a:t>
            </a:r>
            <a:r>
              <a:rPr lang="en-US" dirty="0" err="1" smtClean="0"/>
              <a:t>Colour</a:t>
            </a:r>
            <a:r>
              <a:rPr lang="en-US" dirty="0" smtClean="0"/>
              <a:t> </a:t>
            </a:r>
            <a:r>
              <a:rPr lang="en-US" dirty="0" smtClean="0"/>
              <a:t>will be held on 15 June.</a:t>
            </a:r>
            <a:endParaRPr lang="ru-RU" dirty="0"/>
          </a:p>
        </p:txBody>
      </p:sp>
      <p:pic>
        <p:nvPicPr>
          <p:cNvPr id="4" name="Содержимое 3" descr="12166-800x492.jpg"/>
          <p:cNvPicPr>
            <a:picLocks noGrp="1" noChangeAspect="1"/>
          </p:cNvPicPr>
          <p:nvPr>
            <p:ph idx="1"/>
          </p:nvPr>
        </p:nvPicPr>
        <p:blipFill>
          <a:blip r:embed="rId3" cstate="print"/>
          <a:stretch>
            <a:fillRect/>
          </a:stretch>
        </p:blipFill>
        <p:spPr>
          <a:xfrm>
            <a:off x="357158" y="1500174"/>
            <a:ext cx="8363473" cy="5143536"/>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ooping the Colour 1951 COLOR FOOTAGE in HD.mp4">
            <a:hlinkClick r:id="" action="ppaction://media"/>
          </p:cNvPr>
          <p:cNvPicPr>
            <a:picLocks noGrp="1" noRot="1" noChangeAspect="1"/>
          </p:cNvPicPr>
          <p:nvPr>
            <p:ph idx="1"/>
            <a:videoFile r:link="rId1"/>
          </p:nvPr>
        </p:nvPicPr>
        <p:blipFill>
          <a:blip r:embed="rId4" cstate="print"/>
          <a:stretch>
            <a:fillRect/>
          </a:stretch>
        </p:blipFill>
        <p:spPr>
          <a:xfrm>
            <a:off x="214282" y="357142"/>
            <a:ext cx="8667811" cy="6500858"/>
          </a:xfrm>
          <a:prstGeom prst="rect">
            <a:avLst/>
          </a:prstGeom>
        </p:spPr>
      </p:pic>
      <p:sp>
        <p:nvSpPr>
          <p:cNvPr id="2049" name="Rectangle 1"/>
          <p:cNvSpPr>
            <a:spLocks noChangeArrowheads="1"/>
          </p:cNvSpPr>
          <p:nvPr/>
        </p:nvSpPr>
        <p:spPr bwMode="auto">
          <a:xfrm>
            <a:off x="357158" y="2786058"/>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5400" b="0" i="0" u="none" strike="noStrike" cap="none" normalizeH="0" baseline="0" dirty="0" smtClean="0">
                <a:ln>
                  <a:noFill/>
                </a:ln>
                <a:solidFill>
                  <a:schemeClr val="tx1"/>
                </a:solidFill>
                <a:effectLst/>
                <a:latin typeface="Calibri" pitchFamily="34" charset="0"/>
                <a:ea typeface="Batang" pitchFamily="18" charset="-127"/>
                <a:cs typeface="Times New Roman" pitchFamily="18" charset="0"/>
              </a:rPr>
              <a:t>The first Trooping the </a:t>
            </a:r>
            <a:r>
              <a:rPr kumimoji="0" lang="en-US" sz="5400" b="0" i="0" u="none" strike="noStrike" cap="none" normalizeH="0" baseline="0" dirty="0" err="1" smtClean="0">
                <a:ln>
                  <a:noFill/>
                </a:ln>
                <a:solidFill>
                  <a:schemeClr val="tx1"/>
                </a:solidFill>
                <a:effectLst/>
                <a:latin typeface="Calibri" pitchFamily="34" charset="0"/>
                <a:ea typeface="Batang" pitchFamily="18" charset="-127"/>
                <a:cs typeface="Times New Roman" pitchFamily="18" charset="0"/>
              </a:rPr>
              <a:t>Colour</a:t>
            </a:r>
            <a:endParaRPr kumimoji="0" lang="en-US" sz="6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sndAc>
      <p:stSnd>
        <p:snd r:embed="rId3" name="click.wav"/>
      </p:stSnd>
    </p:sndAc>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54692"/>
          </a:xfrm>
        </p:spPr>
        <p:txBody>
          <a:bodyPr>
            <a:normAutofit/>
          </a:bodyPr>
          <a:lstStyle/>
          <a:p>
            <a:r>
              <a:rPr lang="en-US" sz="4800" dirty="0" smtClean="0"/>
              <a:t>Thanks for watching</a:t>
            </a:r>
            <a:r>
              <a:rPr lang="en-US" sz="4800" dirty="0" smtClean="0"/>
              <a:t>♥</a:t>
            </a:r>
            <a:endParaRPr lang="ru-RU" sz="4800" dirty="0"/>
          </a:p>
        </p:txBody>
      </p:sp>
    </p:spTree>
  </p:cSld>
  <p:clrMapOvr>
    <a:masterClrMapping/>
  </p:clrMapOvr>
  <p:transition>
    <p:newsflash/>
    <p:sndAc>
      <p:stSnd>
        <p:snd r:embed="rId2" name="click.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lizaveta-turne.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2_main.jpg"/>
          <p:cNvPicPr>
            <a:picLocks noGrp="1" noChangeAspect="1"/>
          </p:cNvPicPr>
          <p:nvPr>
            <p:ph idx="1"/>
          </p:nvPr>
        </p:nvPicPr>
        <p:blipFill>
          <a:blip r:embed="rId3" cstate="print"/>
          <a:stretch>
            <a:fillRect/>
          </a:stretch>
        </p:blipFill>
        <p:spPr>
          <a:xfrm>
            <a:off x="428596" y="642918"/>
            <a:ext cx="8215370" cy="5419109"/>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araliene.jpg"/>
          <p:cNvPicPr>
            <a:picLocks noGrp="1" noChangeAspect="1"/>
          </p:cNvPicPr>
          <p:nvPr>
            <p:ph idx="1"/>
          </p:nvPr>
        </p:nvPicPr>
        <p:blipFill>
          <a:blip r:embed="rId3" cstate="print"/>
          <a:stretch>
            <a:fillRect/>
          </a:stretch>
        </p:blipFill>
        <p:spPr>
          <a:xfrm>
            <a:off x="214282" y="357166"/>
            <a:ext cx="8714066" cy="5929354"/>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queenelizabethii.jpg"/>
          <p:cNvPicPr>
            <a:picLocks noGrp="1" noChangeAspect="1"/>
          </p:cNvPicPr>
          <p:nvPr>
            <p:ph idx="1"/>
          </p:nvPr>
        </p:nvPicPr>
        <p:blipFill>
          <a:blip r:embed="rId3" cstate="print"/>
          <a:stretch>
            <a:fillRect/>
          </a:stretch>
        </p:blipFill>
        <p:spPr>
          <a:xfrm>
            <a:off x="1785918" y="74644"/>
            <a:ext cx="5429288" cy="6783356"/>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
            </a:r>
            <a:br>
              <a:rPr lang="ru-RU" dirty="0" smtClean="0"/>
            </a:br>
            <a:r>
              <a:rPr lang="en-US" dirty="0" smtClean="0"/>
              <a:t> </a:t>
            </a:r>
            <a:r>
              <a:rPr lang="en-US" sz="3100" dirty="0" smtClean="0"/>
              <a:t>Elizabeth was the first child of Duke and Duchess of York. When she became the crown princess, she began to study History and Law. She has also been studying Arts and Music and was good swimmer and rider.</a:t>
            </a:r>
            <a:endParaRPr lang="ru-RU" dirty="0"/>
          </a:p>
        </p:txBody>
      </p:sp>
      <p:pic>
        <p:nvPicPr>
          <p:cNvPr id="4" name="Содержимое 3" descr="The+Duke+and+Duchess+of+York+(later+King+George+VI+and+Queen+Elizabeth,+the+Queen+Mother)+pictured+with+their+daughter+later,+Queen+Elizabeth+II.jpg"/>
          <p:cNvPicPr>
            <a:picLocks noGrp="1" noChangeAspect="1"/>
          </p:cNvPicPr>
          <p:nvPr>
            <p:ph idx="1"/>
          </p:nvPr>
        </p:nvPicPr>
        <p:blipFill>
          <a:blip r:embed="rId3" cstate="print"/>
          <a:stretch>
            <a:fillRect/>
          </a:stretch>
        </p:blipFill>
        <p:spPr>
          <a:xfrm>
            <a:off x="1285852" y="2357430"/>
            <a:ext cx="6403354" cy="4258491"/>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lizabeth_ii_201104211409330.jpg"/>
          <p:cNvPicPr>
            <a:picLocks noGrp="1" noChangeAspect="1"/>
          </p:cNvPicPr>
          <p:nvPr>
            <p:ph idx="1"/>
          </p:nvPr>
        </p:nvPicPr>
        <p:blipFill>
          <a:blip r:embed="rId3" cstate="print"/>
          <a:stretch>
            <a:fillRect/>
          </a:stretch>
        </p:blipFill>
        <p:spPr>
          <a:xfrm>
            <a:off x="857224" y="214290"/>
            <a:ext cx="7286676" cy="6445906"/>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In her youth, she was involved in public life.</a:t>
            </a:r>
            <a:endParaRPr lang="ru-RU" dirty="0"/>
          </a:p>
        </p:txBody>
      </p:sp>
      <p:pic>
        <p:nvPicPr>
          <p:cNvPr id="4" name="Содержимое 3" descr="365762329_thumb[5].jpg"/>
          <p:cNvPicPr>
            <a:picLocks noGrp="1" noChangeAspect="1"/>
          </p:cNvPicPr>
          <p:nvPr>
            <p:ph idx="1"/>
          </p:nvPr>
        </p:nvPicPr>
        <p:blipFill>
          <a:blip r:embed="rId3" cstate="print"/>
          <a:stretch>
            <a:fillRect/>
          </a:stretch>
        </p:blipFill>
        <p:spPr>
          <a:xfrm>
            <a:off x="2500298" y="1357298"/>
            <a:ext cx="3914566" cy="5257800"/>
          </a:xfrm>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85728"/>
            <a:ext cx="4572000" cy="6357982"/>
          </a:xfrm>
        </p:spPr>
        <p:txBody>
          <a:bodyPr>
            <a:normAutofit/>
          </a:bodyPr>
          <a:lstStyle/>
          <a:p>
            <a:pPr lvl="0"/>
            <a:r>
              <a:rPr lang="en-US" sz="3600" dirty="0" smtClean="0"/>
              <a:t>In 1947 was the wedding of the Princess and the Duke of Edinburgh.</a:t>
            </a:r>
            <a:r>
              <a:rPr lang="ru-RU" dirty="0" smtClean="0"/>
              <a:t/>
            </a:r>
            <a:br>
              <a:rPr lang="ru-RU" dirty="0" smtClean="0"/>
            </a:br>
            <a:endParaRPr lang="ru-RU" dirty="0"/>
          </a:p>
        </p:txBody>
      </p:sp>
      <p:pic>
        <p:nvPicPr>
          <p:cNvPr id="4" name="Содержимое 3" descr="elizavety_ii.jpg"/>
          <p:cNvPicPr>
            <a:picLocks noGrp="1" noChangeAspect="1"/>
          </p:cNvPicPr>
          <p:nvPr>
            <p:ph idx="1"/>
          </p:nvPr>
        </p:nvPicPr>
        <p:blipFill>
          <a:blip r:embed="rId3" cstate="print"/>
          <a:stretch>
            <a:fillRect/>
          </a:stretch>
        </p:blipFill>
        <p:spPr>
          <a:xfrm>
            <a:off x="142844" y="214289"/>
            <a:ext cx="4357718" cy="6499647"/>
          </a:xfrm>
        </p:spPr>
      </p:pic>
    </p:spTree>
  </p:cSld>
  <p:clrMapOvr>
    <a:masterClrMapping/>
  </p:clrMapOvr>
  <p:transition>
    <p:newsflash/>
    <p:sndAc>
      <p:stSnd>
        <p:snd r:embed="rId2" name="click.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100</TotalTime>
  <Words>162</Words>
  <Application>Microsoft Office PowerPoint</Application>
  <PresentationFormat>Экран (4:3)</PresentationFormat>
  <Paragraphs>16</Paragraphs>
  <Slides>25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Апекс</vt:lpstr>
      <vt:lpstr> Queen's Official Birthday </vt:lpstr>
      <vt:lpstr> Queen was born on 21th of April in 1926. Her birthday is celebrated not only on 21th of April, but also in the 3d Saturday of June. </vt:lpstr>
      <vt:lpstr>Слайд 3</vt:lpstr>
      <vt:lpstr>Слайд 4</vt:lpstr>
      <vt:lpstr>Слайд 5</vt:lpstr>
      <vt:lpstr>  Elizabeth was the first child of Duke and Duchess of York. When she became the crown princess, she began to study History and Law. She has also been studying Arts and Music and was good swimmer and rider.</vt:lpstr>
      <vt:lpstr>Слайд 7</vt:lpstr>
      <vt:lpstr>In her youth, she was involved in public life.</vt:lpstr>
      <vt:lpstr>In 1947 was the wedding of the Princess and the Duke of Edinburgh. </vt:lpstr>
      <vt:lpstr>Слайд 10</vt:lpstr>
      <vt:lpstr>Слайд 11</vt:lpstr>
      <vt:lpstr>Queen Elizabeth II ascended the throne on February 6 in 1952</vt:lpstr>
      <vt:lpstr>Birthday every year is celebrated lavishly at Windsor Castle.</vt:lpstr>
      <vt:lpstr>In the Queen's birthday, all the newspapers, radio and television stations congratulate the queen with her ​​birthday.</vt:lpstr>
      <vt:lpstr>Слайд 15</vt:lpstr>
      <vt:lpstr>A 41 gun salute in Hyde Park</vt:lpstr>
      <vt:lpstr>A 21 gun salute in Windsor Great Park</vt:lpstr>
      <vt:lpstr>A 62 gun salute at the Tower of London</vt:lpstr>
      <vt:lpstr>Trooping the Colour parade moves between Buckingham Palace, The Mall and Horseguards’ Parade. </vt:lpstr>
      <vt:lpstr>Слайд 20</vt:lpstr>
      <vt:lpstr>Слайд 21</vt:lpstr>
      <vt:lpstr>In 2013 Trooping the Colour will be held on 15 June.</vt:lpstr>
      <vt:lpstr>Слайд 23</vt:lpstr>
      <vt:lpstr>Thanks for watching♥</vt:lpstr>
      <vt:lpstr>Слайд 25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Queen's Official Birthday</dc:title>
  <dc:creator>1</dc:creator>
  <cp:lastModifiedBy>1</cp:lastModifiedBy>
  <cp:revision>10</cp:revision>
  <dcterms:created xsi:type="dcterms:W3CDTF">2012-11-11T16:23:03Z</dcterms:created>
  <dcterms:modified xsi:type="dcterms:W3CDTF">2012-11-11T18:03:09Z</dcterms:modified>
</cp:coreProperties>
</file>