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59" r:id="rId6"/>
    <p:sldId id="271" r:id="rId7"/>
    <p:sldId id="262" r:id="rId8"/>
    <p:sldId id="260" r:id="rId9"/>
    <p:sldId id="261" r:id="rId10"/>
    <p:sldId id="263" r:id="rId11"/>
    <p:sldId id="273" r:id="rId12"/>
    <p:sldId id="265" r:id="rId13"/>
    <p:sldId id="272" r:id="rId14"/>
    <p:sldId id="267" r:id="rId15"/>
    <p:sldId id="264" r:id="rId16"/>
    <p:sldId id="266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C162F-E41C-4E7E-A003-5C5C63CE954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EB34E-71A7-448F-84FD-30994B7C9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62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EB34E-71A7-448F-84FD-30994B7C96B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7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24744"/>
            <a:ext cx="7543800" cy="1524000"/>
          </a:xfrm>
        </p:spPr>
        <p:txBody>
          <a:bodyPr/>
          <a:lstStyle/>
          <a:p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6400800" cy="1752600"/>
          </a:xfrm>
        </p:spPr>
        <p:txBody>
          <a:bodyPr>
            <a:normAutofit/>
          </a:bodyPr>
          <a:lstStyle/>
          <a:p>
            <a:r>
              <a:rPr lang="uk-UA" dirty="0" smtClean="0"/>
              <a:t>«Велика Британія у післявоєнний час»</a:t>
            </a:r>
          </a:p>
          <a:p>
            <a:r>
              <a:rPr lang="uk-UA" dirty="0" smtClean="0"/>
              <a:t>Учениці 11-В класу</a:t>
            </a:r>
          </a:p>
          <a:p>
            <a:r>
              <a:rPr lang="uk-UA" dirty="0" err="1" smtClean="0"/>
              <a:t>Гладкіх</a:t>
            </a:r>
            <a:r>
              <a:rPr lang="uk-UA" dirty="0" smtClean="0"/>
              <a:t> Ксенії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48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Маргарет Тетчер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872" y="1600200"/>
            <a:ext cx="6067206" cy="4495800"/>
          </a:xfrm>
        </p:spPr>
      </p:pic>
    </p:spTree>
    <p:extLst>
      <p:ext uri="{BB962C8B-B14F-4D97-AF65-F5344CB8AC3E}">
        <p14:creationId xmlns:p14="http://schemas.microsoft.com/office/powerpoint/2010/main" val="363214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Маргарет </a:t>
            </a:r>
            <a:r>
              <a:rPr lang="ru-RU" dirty="0" err="1" smtClean="0"/>
              <a:t>Тетчер</a:t>
            </a:r>
            <a:r>
              <a:rPr lang="ru-RU" dirty="0" smtClean="0"/>
              <a:t> </a:t>
            </a:r>
            <a:r>
              <a:rPr lang="uk-UA" dirty="0" smtClean="0"/>
              <a:t>і Джон Мейджор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7785190" cy="4380221"/>
          </a:xfrm>
        </p:spPr>
      </p:pic>
    </p:spTree>
    <p:extLst>
      <p:ext uri="{BB962C8B-B14F-4D97-AF65-F5344CB8AC3E}">
        <p14:creationId xmlns:p14="http://schemas.microsoft.com/office/powerpoint/2010/main" val="108216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136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</a:t>
            </a:r>
            <a:r>
              <a:rPr lang="ru-RU" dirty="0" err="1" smtClean="0"/>
              <a:t>Великобританія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/>
              <a:t>90-х </a:t>
            </a:r>
            <a:r>
              <a:rPr lang="ru-RU" dirty="0" err="1"/>
              <a:t>рр</a:t>
            </a:r>
            <a:r>
              <a:rPr lang="ru-RU" dirty="0"/>
              <a:t>. ХХ ст. - </a:t>
            </a:r>
            <a:r>
              <a:rPr lang="ru-RU" dirty="0" err="1" smtClean="0"/>
              <a:t>поч</a:t>
            </a:r>
            <a:r>
              <a:rPr lang="ru-RU" dirty="0" smtClean="0"/>
              <a:t>. </a:t>
            </a:r>
            <a:r>
              <a:rPr lang="ru-RU" dirty="0"/>
              <a:t>ХХІ ст.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ставок, 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нерухомість</a:t>
            </a:r>
            <a:r>
              <a:rPr lang="ru-RU" dirty="0"/>
              <a:t>, </a:t>
            </a:r>
            <a:r>
              <a:rPr lang="ru-RU" dirty="0" err="1" smtClean="0"/>
              <a:t>жорстка</a:t>
            </a:r>
            <a:r>
              <a:rPr lang="ru-RU" dirty="0" smtClean="0"/>
              <a:t> </a:t>
            </a:r>
            <a:r>
              <a:rPr lang="ru-RU" dirty="0" err="1"/>
              <a:t>позиція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/>
              <a:t>автономних</a:t>
            </a:r>
            <a:r>
              <a:rPr lang="ru-RU" dirty="0"/>
              <a:t> прав </a:t>
            </a:r>
            <a:r>
              <a:rPr lang="ru-RU" dirty="0" err="1"/>
              <a:t>Шотландії</a:t>
            </a:r>
            <a:r>
              <a:rPr lang="ru-RU" dirty="0"/>
              <a:t> та </a:t>
            </a:r>
            <a:r>
              <a:rPr lang="ru-RU" dirty="0" err="1"/>
              <a:t>Уельсу</a:t>
            </a:r>
            <a:r>
              <a:rPr lang="ru-RU" dirty="0"/>
              <a:t> </a:t>
            </a:r>
            <a:r>
              <a:rPr lang="ru-RU" dirty="0" err="1"/>
              <a:t>призвели</a:t>
            </a:r>
            <a:r>
              <a:rPr lang="ru-RU" dirty="0"/>
              <a:t> до </a:t>
            </a:r>
            <a:r>
              <a:rPr lang="ru-RU" dirty="0" err="1"/>
              <a:t>поразки</a:t>
            </a:r>
            <a:r>
              <a:rPr lang="ru-RU" dirty="0"/>
              <a:t> </a:t>
            </a:r>
            <a:r>
              <a:rPr lang="ru-RU" dirty="0" err="1"/>
              <a:t>консерваторів</a:t>
            </a:r>
            <a:r>
              <a:rPr lang="ru-RU" dirty="0"/>
              <a:t> на </a:t>
            </a:r>
            <a:r>
              <a:rPr lang="ru-RU" dirty="0" err="1"/>
              <a:t>виборах</a:t>
            </a:r>
            <a:r>
              <a:rPr lang="ru-RU" dirty="0"/>
              <a:t> </a:t>
            </a:r>
            <a:r>
              <a:rPr lang="ru-RU" dirty="0" smtClean="0"/>
              <a:t>1997 р. </a:t>
            </a:r>
            <a:r>
              <a:rPr lang="ru-RU" dirty="0" err="1"/>
              <a:t>Лейбористи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45 % </a:t>
            </a:r>
            <a:r>
              <a:rPr lang="ru-RU" dirty="0" err="1" smtClean="0"/>
              <a:t>голосів</a:t>
            </a:r>
            <a:r>
              <a:rPr lang="ru-RU" dirty="0" smtClean="0"/>
              <a:t>. </a:t>
            </a:r>
            <a:r>
              <a:rPr lang="ru-RU" dirty="0"/>
              <a:t>Е. </a:t>
            </a:r>
            <a:r>
              <a:rPr lang="ru-RU" dirty="0" err="1"/>
              <a:t>Блер</a:t>
            </a:r>
            <a:r>
              <a:rPr lang="ru-RU" dirty="0"/>
              <a:t>, </a:t>
            </a:r>
            <a:r>
              <a:rPr lang="ru-RU" dirty="0" err="1"/>
              <a:t>лідер</a:t>
            </a:r>
            <a:r>
              <a:rPr lang="ru-RU" dirty="0"/>
              <a:t> </a:t>
            </a:r>
            <a:r>
              <a:rPr lang="ru-RU" dirty="0" err="1"/>
              <a:t>лейбористів</a:t>
            </a:r>
            <a:r>
              <a:rPr lang="ru-RU" dirty="0"/>
              <a:t> з 1994 р, </a:t>
            </a:r>
            <a:r>
              <a:rPr lang="ru-RU" dirty="0" err="1"/>
              <a:t>виступив</a:t>
            </a:r>
            <a:r>
              <a:rPr lang="ru-RU" dirty="0"/>
              <a:t> за </a:t>
            </a:r>
            <a:r>
              <a:rPr lang="ru-RU" dirty="0" err="1"/>
              <a:t>послаблення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з </a:t>
            </a:r>
            <a:r>
              <a:rPr lang="ru-RU" dirty="0" err="1" smtClean="0"/>
              <a:t>тред-юніонами</a:t>
            </a:r>
            <a:r>
              <a:rPr lang="ru-RU" dirty="0" smtClean="0"/>
              <a:t>. У </a:t>
            </a:r>
            <a:r>
              <a:rPr lang="ru-RU" dirty="0"/>
              <a:t>"</a:t>
            </a:r>
            <a:r>
              <a:rPr lang="ru-RU" dirty="0" err="1"/>
              <a:t>новій</a:t>
            </a:r>
            <a:r>
              <a:rPr lang="ru-RU" dirty="0"/>
              <a:t> </a:t>
            </a:r>
            <a:r>
              <a:rPr lang="ru-RU" dirty="0" err="1" smtClean="0"/>
              <a:t>лейбористській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/>
              <a:t>"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 smtClean="0"/>
              <a:t>верстви</a:t>
            </a:r>
            <a:r>
              <a:rPr lang="ru-RU" dirty="0" smtClean="0"/>
              <a:t>. </a:t>
            </a:r>
            <a:r>
              <a:rPr lang="ru-RU" dirty="0" err="1"/>
              <a:t>Лідери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відмовилися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націоналізації</a:t>
            </a:r>
            <a:r>
              <a:rPr lang="ru-RU" dirty="0"/>
              <a:t> і </a:t>
            </a:r>
            <a:r>
              <a:rPr lang="ru-RU" dirty="0" err="1"/>
              <a:t>виступили</a:t>
            </a:r>
            <a:r>
              <a:rPr lang="ru-RU" dirty="0"/>
              <a:t> з </a:t>
            </a:r>
            <a:r>
              <a:rPr lang="ru-RU" dirty="0" err="1"/>
              <a:t>ідеями</a:t>
            </a:r>
            <a:r>
              <a:rPr lang="ru-RU" dirty="0"/>
              <a:t> "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 smtClean="0"/>
              <a:t>".</a:t>
            </a:r>
            <a:endParaRPr lang="ru-RU" dirty="0"/>
          </a:p>
          <a:p>
            <a:r>
              <a:rPr lang="ru-RU" dirty="0" smtClean="0"/>
              <a:t>У 1999 </a:t>
            </a:r>
            <a:r>
              <a:rPr lang="ru-RU" dirty="0"/>
              <a:t>поведена </a:t>
            </a:r>
            <a:r>
              <a:rPr lang="ru-RU" dirty="0" err="1"/>
              <a:t>конституційна</a:t>
            </a:r>
            <a:r>
              <a:rPr lang="ru-RU" dirty="0"/>
              <a:t> реформа,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</a:t>
            </a:r>
            <a:r>
              <a:rPr lang="ru-RU" dirty="0" err="1"/>
              <a:t>лордів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статусу.</a:t>
            </a:r>
          </a:p>
          <a:p>
            <a:r>
              <a:rPr lang="ru-RU" dirty="0"/>
              <a:t>У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політиці</a:t>
            </a:r>
            <a:r>
              <a:rPr lang="ru-RU" dirty="0"/>
              <a:t> </a:t>
            </a:r>
            <a:r>
              <a:rPr lang="ru-RU" dirty="0" err="1"/>
              <a:t>зберігалися</a:t>
            </a:r>
            <a:r>
              <a:rPr lang="ru-RU" dirty="0"/>
              <a:t> "</a:t>
            </a:r>
            <a:r>
              <a:rPr lang="ru-RU" dirty="0" err="1"/>
              <a:t>особливі</a:t>
            </a:r>
            <a:r>
              <a:rPr lang="ru-RU" dirty="0"/>
              <a:t>" </a:t>
            </a:r>
            <a:r>
              <a:rPr lang="ru-RU" dirty="0" err="1"/>
              <a:t>стосунки</a:t>
            </a:r>
            <a:r>
              <a:rPr lang="ru-RU" dirty="0"/>
              <a:t> з США. </a:t>
            </a:r>
            <a:r>
              <a:rPr lang="ru-RU" dirty="0" err="1"/>
              <a:t>Великобританія</a:t>
            </a:r>
            <a:r>
              <a:rPr lang="ru-RU" dirty="0"/>
              <a:t> в 1999 р взяла участь в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Югославії</a:t>
            </a:r>
            <a:r>
              <a:rPr lang="ru-RU" dirty="0"/>
              <a:t>. Уряд </a:t>
            </a:r>
            <a:r>
              <a:rPr lang="ru-RU" dirty="0" err="1"/>
              <a:t>зайняв</a:t>
            </a:r>
            <a:r>
              <a:rPr lang="ru-RU" dirty="0"/>
              <a:t> </a:t>
            </a:r>
            <a:r>
              <a:rPr lang="ru-RU" dirty="0" err="1"/>
              <a:t>обережну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планів</a:t>
            </a:r>
            <a:r>
              <a:rPr lang="ru-RU" dirty="0"/>
              <a:t> США про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ПРО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червні</a:t>
            </a:r>
            <a:r>
              <a:rPr lang="ru-RU" dirty="0"/>
              <a:t> 2001р. на </a:t>
            </a:r>
            <a:r>
              <a:rPr lang="ru-RU" dirty="0" err="1"/>
              <a:t>парламентських</a:t>
            </a:r>
            <a:r>
              <a:rPr lang="ru-RU" dirty="0"/>
              <a:t> </a:t>
            </a:r>
            <a:r>
              <a:rPr lang="ru-RU" dirty="0" err="1"/>
              <a:t>виборах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здобула</a:t>
            </a:r>
            <a:r>
              <a:rPr lang="ru-RU" dirty="0"/>
              <a:t> перемогу </a:t>
            </a:r>
            <a:r>
              <a:rPr lang="ru-RU" dirty="0" err="1"/>
              <a:t>лейбористська</a:t>
            </a:r>
            <a:r>
              <a:rPr lang="ru-RU" dirty="0"/>
              <a:t> </a:t>
            </a:r>
            <a:r>
              <a:rPr lang="ru-RU" dirty="0" err="1"/>
              <a:t>партія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01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Королева Єлизавета </a:t>
            </a:r>
            <a:r>
              <a:rPr lang="en-US" dirty="0" smtClean="0"/>
              <a:t>II</a:t>
            </a:r>
            <a:r>
              <a:rPr lang="uk-UA" dirty="0" smtClean="0"/>
              <a:t> з Тоні Блером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1952625"/>
            <a:ext cx="5695950" cy="3790950"/>
          </a:xfrm>
        </p:spPr>
      </p:pic>
    </p:spTree>
    <p:extLst>
      <p:ext uri="{BB962C8B-B14F-4D97-AF65-F5344CB8AC3E}">
        <p14:creationId xmlns:p14="http://schemas.microsoft.com/office/powerpoint/2010/main" val="30524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Сучасне становище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141168"/>
          </a:xfrm>
        </p:spPr>
        <p:txBody>
          <a:bodyPr>
            <a:normAutofit/>
          </a:bodyPr>
          <a:lstStyle/>
          <a:p>
            <a:r>
              <a:rPr lang="uk-UA" dirty="0" smtClean="0"/>
              <a:t>У травні 2007 прем’єр-міністром </a:t>
            </a:r>
            <a:r>
              <a:rPr lang="uk-UA" dirty="0" smtClean="0"/>
              <a:t>став </a:t>
            </a:r>
            <a:r>
              <a:rPr lang="uk-UA" dirty="0" smtClean="0"/>
              <a:t>Гордон Браун, представник тієї ж лейбористської партії, який пообіцяв, що продовжуватиме курс свого попередника у внутрішній та зовнішній політиці. Але йому перешкодили світова економічна криза, зменшення довіри виборців до влади. </a:t>
            </a:r>
          </a:p>
          <a:p>
            <a:r>
              <a:rPr lang="uk-UA" dirty="0" smtClean="0"/>
              <a:t>Наступним </a:t>
            </a:r>
            <a:r>
              <a:rPr lang="uk-UA" dirty="0" smtClean="0"/>
              <a:t>прем’єр-міністром </a:t>
            </a:r>
            <a:r>
              <a:rPr lang="uk-UA" dirty="0" smtClean="0"/>
              <a:t>у травні 2010 став консерватор Девід </a:t>
            </a:r>
            <a:r>
              <a:rPr lang="uk-UA" dirty="0" err="1" smtClean="0"/>
              <a:t>Кемерон</a:t>
            </a:r>
            <a:r>
              <a:rPr lang="uk-UA" dirty="0" smtClean="0"/>
              <a:t> (наймолодший прем’єр з 1812 р.) Уперше в післявоєнній історії країни було сформовано коаліційний уряд з ліберал-демократами.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96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Девід </a:t>
            </a:r>
            <a:r>
              <a:rPr lang="uk-UA" dirty="0" err="1" smtClean="0"/>
              <a:t>Кемерон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" y="1600200"/>
            <a:ext cx="7992533" cy="4495800"/>
          </a:xfrm>
        </p:spPr>
      </p:pic>
    </p:spTree>
    <p:extLst>
      <p:ext uri="{BB962C8B-B14F-4D97-AF65-F5344CB8AC3E}">
        <p14:creationId xmlns:p14="http://schemas.microsoft.com/office/powerpoint/2010/main" val="233258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Українсько-британські відносини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2578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Британія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з перших </a:t>
            </a:r>
            <a:r>
              <a:rPr lang="ru-RU" dirty="0" err="1"/>
              <a:t>визнала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smtClean="0"/>
              <a:t>(31 </a:t>
            </a:r>
            <a:r>
              <a:rPr lang="ru-RU" dirty="0" err="1"/>
              <a:t>грудня</a:t>
            </a:r>
            <a:r>
              <a:rPr lang="ru-RU" dirty="0"/>
              <a:t> 1991 </a:t>
            </a:r>
            <a:r>
              <a:rPr lang="ru-RU" dirty="0" smtClean="0"/>
              <a:t>року), </a:t>
            </a:r>
            <a:r>
              <a:rPr lang="ru-RU" dirty="0" err="1"/>
              <a:t>дипломатичні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10 </a:t>
            </a:r>
            <a:r>
              <a:rPr lang="ru-RU" dirty="0" err="1"/>
              <a:t>січня</a:t>
            </a:r>
            <a:r>
              <a:rPr lang="ru-RU" dirty="0"/>
              <a:t> 1992 </a:t>
            </a:r>
            <a:r>
              <a:rPr lang="ru-RU" dirty="0" smtClean="0"/>
              <a:t>року. </a:t>
            </a:r>
            <a:r>
              <a:rPr lang="ru-RU" dirty="0"/>
              <a:t>У </a:t>
            </a:r>
            <a:r>
              <a:rPr lang="ru-RU" dirty="0" err="1"/>
              <a:t>листопаді</a:t>
            </a:r>
            <a:r>
              <a:rPr lang="ru-RU" dirty="0"/>
              <a:t> 1991 року </a:t>
            </a:r>
            <a:r>
              <a:rPr lang="ru-RU" dirty="0" smtClean="0"/>
              <a:t>в </a:t>
            </a:r>
            <a:r>
              <a:rPr lang="ru-RU" dirty="0" err="1"/>
              <a:t>Києві</a:t>
            </a:r>
            <a:r>
              <a:rPr lang="ru-RU" dirty="0"/>
              <a:t> Велика </a:t>
            </a:r>
            <a:r>
              <a:rPr lang="ru-RU" dirty="0" err="1"/>
              <a:t>Британія</a:t>
            </a:r>
            <a:r>
              <a:rPr lang="ru-RU" dirty="0"/>
              <a:t> </a:t>
            </a:r>
            <a:r>
              <a:rPr lang="ru-RU" dirty="0" err="1"/>
              <a:t>відкрила</a:t>
            </a:r>
            <a:r>
              <a:rPr lang="ru-RU" dirty="0"/>
              <a:t> </a:t>
            </a:r>
            <a:r>
              <a:rPr lang="ru-RU" dirty="0" err="1"/>
              <a:t>Генеральне</a:t>
            </a:r>
            <a:r>
              <a:rPr lang="ru-RU" dirty="0"/>
              <a:t> консульство, а у </a:t>
            </a:r>
            <a:r>
              <a:rPr lang="ru-RU" dirty="0" err="1"/>
              <a:t>січні</a:t>
            </a:r>
            <a:r>
              <a:rPr lang="ru-RU" dirty="0"/>
              <a:t> 1992 року — </a:t>
            </a:r>
            <a:r>
              <a:rPr lang="ru-RU" dirty="0" smtClean="0"/>
              <a:t>Посольство. </a:t>
            </a:r>
            <a:r>
              <a:rPr lang="ru-RU" dirty="0"/>
              <a:t>Посольство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відкрила</a:t>
            </a:r>
            <a:r>
              <a:rPr lang="ru-RU" dirty="0"/>
              <a:t> у </a:t>
            </a:r>
            <a:r>
              <a:rPr lang="ru-RU" dirty="0" err="1"/>
              <a:t>вересні</a:t>
            </a:r>
            <a:r>
              <a:rPr lang="ru-RU" dirty="0"/>
              <a:t> 1992 року у </a:t>
            </a:r>
            <a:r>
              <a:rPr lang="ru-RU" dirty="0" err="1"/>
              <a:t>Лондоні</a:t>
            </a:r>
            <a:r>
              <a:rPr lang="ru-RU" dirty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/>
              <a:t>неофіційними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/>
              <a:t>Британії</a:t>
            </a:r>
            <a:r>
              <a:rPr lang="ru-RU" dirty="0"/>
              <a:t> </a:t>
            </a:r>
            <a:r>
              <a:rPr lang="ru-RU" dirty="0" err="1"/>
              <a:t>проживає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українським</a:t>
            </a:r>
            <a:r>
              <a:rPr lang="ru-RU" dirty="0"/>
              <a:t> </a:t>
            </a:r>
            <a:r>
              <a:rPr lang="ru-RU" dirty="0" err="1" smtClean="0"/>
              <a:t>корінням</a:t>
            </a:r>
            <a:r>
              <a:rPr lang="ru-RU" dirty="0" smtClean="0"/>
              <a:t>, </a:t>
            </a:r>
            <a:r>
              <a:rPr lang="ru-RU" dirty="0"/>
              <a:t>а за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трудовим</a:t>
            </a:r>
            <a:r>
              <a:rPr lang="ru-RU" dirty="0"/>
              <a:t> </a:t>
            </a:r>
            <a:r>
              <a:rPr lang="ru-RU" dirty="0" err="1" smtClean="0"/>
              <a:t>мігрантам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15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 Дякую за увагу!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2438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556793"/>
            <a:ext cx="9144000" cy="5184576"/>
          </a:xfrm>
        </p:spPr>
        <p:txBody>
          <a:bodyPr/>
          <a:lstStyle/>
          <a:p>
            <a:r>
              <a:rPr lang="ru-RU" dirty="0" err="1" smtClean="0"/>
              <a:t>Підсумки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/>
              <a:t>війни</a:t>
            </a:r>
            <a:r>
              <a:rPr lang="ru-RU" dirty="0"/>
              <a:t> для </a:t>
            </a:r>
            <a:r>
              <a:rPr lang="ru-RU" dirty="0" err="1"/>
              <a:t>Великобританії</a:t>
            </a:r>
            <a:r>
              <a:rPr lang="ru-RU" dirty="0"/>
              <a:t>.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лейбористського</a:t>
            </a:r>
            <a:r>
              <a:rPr lang="ru-RU" dirty="0"/>
              <a:t> </a:t>
            </a:r>
            <a:r>
              <a:rPr lang="ru-RU" dirty="0" smtClean="0"/>
              <a:t>уряду.</a:t>
            </a:r>
          </a:p>
          <a:p>
            <a:r>
              <a:rPr lang="ru-RU" dirty="0" err="1"/>
              <a:t>Консерватори</a:t>
            </a:r>
            <a:r>
              <a:rPr lang="ru-RU" dirty="0"/>
              <a:t> при </a:t>
            </a:r>
            <a:r>
              <a:rPr lang="ru-RU" dirty="0" err="1"/>
              <a:t>владі</a:t>
            </a:r>
            <a:r>
              <a:rPr lang="ru-RU" dirty="0"/>
              <a:t> (1951 - 1964). 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 smtClean="0"/>
              <a:t>колоній</a:t>
            </a:r>
            <a:endParaRPr lang="ru-RU" dirty="0" smtClean="0"/>
          </a:p>
          <a:p>
            <a:r>
              <a:rPr lang="ru-RU" dirty="0"/>
              <a:t>"</a:t>
            </a:r>
            <a:r>
              <a:rPr lang="ru-RU" dirty="0" err="1"/>
              <a:t>Тетчерізм</a:t>
            </a:r>
            <a:r>
              <a:rPr lang="ru-RU" dirty="0"/>
              <a:t>". Дж. </a:t>
            </a:r>
            <a:r>
              <a:rPr lang="ru-RU" dirty="0" err="1"/>
              <a:t>Мейджор</a:t>
            </a:r>
            <a:r>
              <a:rPr lang="ru-RU" dirty="0"/>
              <a:t> і </a:t>
            </a:r>
            <a:r>
              <a:rPr lang="ru-RU" dirty="0" err="1" smtClean="0"/>
              <a:t>корегування</a:t>
            </a:r>
            <a:r>
              <a:rPr lang="ru-RU" dirty="0" smtClean="0"/>
              <a:t> «курсу </a:t>
            </a:r>
            <a:r>
              <a:rPr lang="ru-RU" dirty="0" err="1" smtClean="0"/>
              <a:t>торі</a:t>
            </a:r>
            <a:r>
              <a:rPr lang="ru-RU" dirty="0" smtClean="0"/>
              <a:t>»</a:t>
            </a:r>
          </a:p>
          <a:p>
            <a:r>
              <a:rPr lang="ru-RU" dirty="0" err="1"/>
              <a:t>Великобританія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smtClean="0"/>
              <a:t>90-х р</a:t>
            </a:r>
            <a:r>
              <a:rPr lang="ru-RU" dirty="0"/>
              <a:t>. ХХ ст. - </a:t>
            </a:r>
            <a:r>
              <a:rPr lang="ru-RU" dirty="0" err="1"/>
              <a:t>поч</a:t>
            </a:r>
            <a:r>
              <a:rPr lang="ru-RU" dirty="0"/>
              <a:t>. ХХІ ст</a:t>
            </a:r>
            <a:r>
              <a:rPr lang="ru-RU" dirty="0" smtClean="0"/>
              <a:t>.</a:t>
            </a:r>
          </a:p>
          <a:p>
            <a:r>
              <a:rPr lang="uk-UA" dirty="0" smtClean="0"/>
              <a:t>Найбільш сучасне становище в 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1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Підсумки</a:t>
            </a:r>
            <a:r>
              <a:rPr lang="ru-RU" dirty="0"/>
              <a:t> </a:t>
            </a:r>
            <a:r>
              <a:rPr lang="en-US" dirty="0" smtClean="0"/>
              <a:t>II </a:t>
            </a:r>
            <a:r>
              <a:rPr lang="ru-RU" dirty="0" err="1" smtClean="0"/>
              <a:t>Св</a:t>
            </a:r>
            <a:r>
              <a:rPr lang="uk-UA" dirty="0" smtClean="0"/>
              <a:t>і</a:t>
            </a:r>
            <a:r>
              <a:rPr lang="ru-RU" dirty="0" err="1" smtClean="0"/>
              <a:t>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лейбористського</a:t>
            </a:r>
            <a:r>
              <a:rPr lang="ru-RU" dirty="0"/>
              <a:t> уряду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"</a:t>
            </a:r>
            <a:r>
              <a:rPr lang="ru-RU" dirty="0" err="1"/>
              <a:t>Тріумф</a:t>
            </a:r>
            <a:r>
              <a:rPr lang="ru-RU" dirty="0"/>
              <a:t> і </a:t>
            </a:r>
            <a:r>
              <a:rPr lang="ru-RU" dirty="0" err="1"/>
              <a:t>трагедія</a:t>
            </a:r>
            <a:r>
              <a:rPr lang="ru-RU" dirty="0"/>
              <a:t>" - так </a:t>
            </a:r>
            <a:r>
              <a:rPr lang="ru-RU" dirty="0" err="1"/>
              <a:t>охарактеризував</a:t>
            </a:r>
            <a:r>
              <a:rPr lang="ru-RU" dirty="0"/>
              <a:t> становище </a:t>
            </a:r>
            <a:r>
              <a:rPr lang="ru-RU" dirty="0" err="1"/>
              <a:t>Великобританії</a:t>
            </a:r>
            <a:r>
              <a:rPr lang="ru-RU" dirty="0"/>
              <a:t> </a:t>
            </a:r>
            <a:r>
              <a:rPr lang="ru-RU" dirty="0" smtClean="0"/>
              <a:t>У.</a:t>
            </a:r>
            <a:r>
              <a:rPr lang="ru-RU" dirty="0" smtClean="0"/>
              <a:t> </a:t>
            </a:r>
            <a:r>
              <a:rPr lang="ru-RU" dirty="0" err="1"/>
              <a:t>Черчілль</a:t>
            </a:r>
            <a:r>
              <a:rPr lang="ru-RU" dirty="0"/>
              <a:t> </a:t>
            </a:r>
            <a:r>
              <a:rPr lang="ru-RU" dirty="0" err="1"/>
              <a:t>навесні</a:t>
            </a:r>
            <a:r>
              <a:rPr lang="ru-RU" dirty="0"/>
              <a:t> 1945 р </a:t>
            </a:r>
            <a:r>
              <a:rPr lang="ru-RU" dirty="0" smtClean="0"/>
              <a:t>: 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державного боргу, </a:t>
            </a:r>
            <a:r>
              <a:rPr lang="ru-RU" dirty="0" err="1"/>
              <a:t>застій</a:t>
            </a:r>
            <a:r>
              <a:rPr lang="ru-RU" dirty="0"/>
              <a:t> в </a:t>
            </a:r>
            <a:r>
              <a:rPr lang="ru-RU" dirty="0" err="1" smtClean="0"/>
              <a:t>економіці</a:t>
            </a:r>
            <a:r>
              <a:rPr lang="ru-RU" dirty="0" smtClean="0"/>
              <a:t>.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лейбористів</a:t>
            </a:r>
            <a:r>
              <a:rPr lang="ru-RU" dirty="0"/>
              <a:t>. </a:t>
            </a:r>
            <a:r>
              <a:rPr lang="ru-RU" dirty="0" err="1"/>
              <a:t>Вибори</a:t>
            </a:r>
            <a:r>
              <a:rPr lang="ru-RU" dirty="0"/>
              <a:t> в парламент у </a:t>
            </a:r>
            <a:r>
              <a:rPr lang="ru-RU" dirty="0" err="1"/>
              <a:t>липні</a:t>
            </a:r>
            <a:r>
              <a:rPr lang="ru-RU" dirty="0"/>
              <a:t> 1945 принесли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smtClean="0"/>
              <a:t>перемогу. </a:t>
            </a:r>
            <a:r>
              <a:rPr lang="ru-RU" dirty="0" err="1" smtClean="0"/>
              <a:t>Лейбористський</a:t>
            </a:r>
            <a:r>
              <a:rPr lang="ru-RU" dirty="0" smtClean="0"/>
              <a:t> уряд </a:t>
            </a:r>
            <a:r>
              <a:rPr lang="ru-RU" dirty="0" err="1" smtClean="0"/>
              <a:t>Еттлі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націоналізацію</a:t>
            </a:r>
            <a:r>
              <a:rPr lang="ru-RU" dirty="0" smtClean="0"/>
              <a:t> та </a:t>
            </a:r>
            <a:r>
              <a:rPr lang="ru-RU" dirty="0" err="1" smtClean="0"/>
              <a:t>реконструкцію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/>
              <a:t>реформи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про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та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/>
              <a:t>здоров'я</a:t>
            </a:r>
            <a:r>
              <a:rPr lang="ru-RU" dirty="0"/>
              <a:t>), реформу </a:t>
            </a:r>
            <a:r>
              <a:rPr lang="ru-RU" dirty="0" err="1"/>
              <a:t>палати</a:t>
            </a:r>
            <a:r>
              <a:rPr lang="ru-RU" dirty="0"/>
              <a:t> </a:t>
            </a:r>
            <a:r>
              <a:rPr lang="ru-RU" dirty="0" err="1" smtClean="0"/>
              <a:t>лордів</a:t>
            </a:r>
            <a:r>
              <a:rPr lang="ru-RU" dirty="0" smtClean="0"/>
              <a:t>. </a:t>
            </a:r>
            <a:r>
              <a:rPr lang="ru-RU" dirty="0"/>
              <a:t>У той же час "</a:t>
            </a:r>
            <a:r>
              <a:rPr lang="ru-RU" dirty="0" err="1"/>
              <a:t>заморожувалася</a:t>
            </a:r>
            <a:r>
              <a:rPr lang="ru-RU" dirty="0"/>
              <a:t>" зарплата, росли </a:t>
            </a:r>
            <a:r>
              <a:rPr lang="ru-RU" dirty="0" err="1"/>
              <a:t>податки</a:t>
            </a:r>
            <a:r>
              <a:rPr lang="ru-RU" dirty="0"/>
              <a:t>, </a:t>
            </a:r>
            <a:r>
              <a:rPr lang="ru-RU" dirty="0" err="1"/>
              <a:t>збільшувалися</a:t>
            </a:r>
            <a:r>
              <a:rPr lang="ru-RU" dirty="0"/>
              <a:t>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.</a:t>
            </a:r>
          </a:p>
          <a:p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плані</a:t>
            </a:r>
            <a:r>
              <a:rPr lang="ru-RU" dirty="0"/>
              <a:t> Маршалла</a:t>
            </a:r>
            <a:r>
              <a:rPr lang="ru-RU" dirty="0" smtClean="0"/>
              <a:t>,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smtClean="0"/>
              <a:t>НАТО,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розколу</a:t>
            </a:r>
            <a:r>
              <a:rPr lang="ru-RU" dirty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Уряд </a:t>
            </a:r>
            <a:r>
              <a:rPr lang="ru-RU" dirty="0" err="1"/>
              <a:t>змушений</a:t>
            </a:r>
            <a:r>
              <a:rPr lang="ru-RU" dirty="0"/>
              <a:t>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, </a:t>
            </a:r>
            <a:r>
              <a:rPr lang="ru-RU" dirty="0" err="1"/>
              <a:t>Бірми</a:t>
            </a:r>
            <a:r>
              <a:rPr lang="ru-RU" dirty="0"/>
              <a:t>, Цейлону.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колоніях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незалежності</a:t>
            </a:r>
            <a:r>
              <a:rPr lang="ru-RU" dirty="0"/>
              <a:t> </a:t>
            </a:r>
            <a:r>
              <a:rPr lang="ru-RU" dirty="0" err="1"/>
              <a:t>пригнічується</a:t>
            </a:r>
            <a:r>
              <a:rPr lang="ru-RU" dirty="0"/>
              <a:t> силою.</a:t>
            </a:r>
          </a:p>
        </p:txBody>
      </p:sp>
    </p:spTree>
    <p:extLst>
      <p:ext uri="{BB962C8B-B14F-4D97-AF65-F5344CB8AC3E}">
        <p14:creationId xmlns:p14="http://schemas.microsoft.com/office/powerpoint/2010/main" val="81441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Климент </a:t>
            </a:r>
            <a:r>
              <a:rPr lang="uk-UA" dirty="0" err="1" smtClean="0"/>
              <a:t>Еттлі</a:t>
            </a:r>
            <a:r>
              <a:rPr lang="uk-UA" dirty="0" smtClean="0"/>
              <a:t> (1945-1951)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72816"/>
            <a:ext cx="3687031" cy="4495800"/>
          </a:xfrm>
        </p:spPr>
      </p:pic>
    </p:spTree>
    <p:extLst>
      <p:ext uri="{BB962C8B-B14F-4D97-AF65-F5344CB8AC3E}">
        <p14:creationId xmlns:p14="http://schemas.microsoft.com/office/powerpoint/2010/main" val="285690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Консерватори</a:t>
            </a:r>
            <a:r>
              <a:rPr lang="ru-RU" dirty="0"/>
              <a:t> при </a:t>
            </a:r>
            <a:r>
              <a:rPr lang="ru-RU" dirty="0" err="1"/>
              <a:t>владі</a:t>
            </a:r>
            <a:r>
              <a:rPr lang="ru-RU" dirty="0"/>
              <a:t> (1951 - 1964</a:t>
            </a:r>
            <a:r>
              <a:rPr lang="ru-RU" dirty="0" smtClean="0"/>
              <a:t>).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колоній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84976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 1951 р до </a:t>
            </a:r>
            <a:r>
              <a:rPr lang="ru-RU" dirty="0" err="1"/>
              <a:t>влади</a:t>
            </a:r>
            <a:r>
              <a:rPr lang="ru-RU" dirty="0"/>
              <a:t> на 13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повернулися</a:t>
            </a:r>
            <a:r>
              <a:rPr lang="ru-RU" dirty="0"/>
              <a:t> </a:t>
            </a:r>
            <a:r>
              <a:rPr lang="ru-RU" dirty="0" err="1"/>
              <a:t>консерватори</a:t>
            </a:r>
            <a:r>
              <a:rPr lang="ru-RU" dirty="0"/>
              <a:t> (</a:t>
            </a:r>
            <a:r>
              <a:rPr lang="ru-RU" dirty="0" err="1"/>
              <a:t>кабінети</a:t>
            </a:r>
            <a:r>
              <a:rPr lang="ru-RU" dirty="0"/>
              <a:t> У. </a:t>
            </a:r>
            <a:r>
              <a:rPr lang="ru-RU" dirty="0" err="1"/>
              <a:t>Черчілля</a:t>
            </a:r>
            <a:r>
              <a:rPr lang="ru-RU" dirty="0"/>
              <a:t> (до 1955 р), А. </a:t>
            </a:r>
            <a:r>
              <a:rPr lang="ru-RU" dirty="0" err="1"/>
              <a:t>Ідена</a:t>
            </a:r>
            <a:r>
              <a:rPr lang="ru-RU" dirty="0"/>
              <a:t> (1955 - 1957 </a:t>
            </a:r>
            <a:r>
              <a:rPr lang="ru-RU" dirty="0" err="1"/>
              <a:t>рр</a:t>
            </a:r>
            <a:r>
              <a:rPr lang="ru-RU" dirty="0"/>
              <a:t>.), Г. </a:t>
            </a:r>
            <a:r>
              <a:rPr lang="ru-RU" dirty="0" err="1"/>
              <a:t>Макміллана</a:t>
            </a:r>
            <a:r>
              <a:rPr lang="ru-RU" dirty="0"/>
              <a:t> (1957 - 1963 </a:t>
            </a:r>
            <a:r>
              <a:rPr lang="ru-RU" dirty="0" err="1"/>
              <a:t>рр</a:t>
            </a:r>
            <a:r>
              <a:rPr lang="ru-RU" dirty="0"/>
              <a:t>.), А. </a:t>
            </a:r>
            <a:r>
              <a:rPr lang="ru-RU" dirty="0" smtClean="0"/>
              <a:t>Дуглас-</a:t>
            </a:r>
            <a:r>
              <a:rPr lang="ru-RU" dirty="0" err="1" smtClean="0"/>
              <a:t>Хьюма</a:t>
            </a:r>
            <a:r>
              <a:rPr lang="ru-RU" dirty="0" smtClean="0"/>
              <a:t> </a:t>
            </a:r>
            <a:r>
              <a:rPr lang="ru-RU" dirty="0"/>
              <a:t>(1963 - 1964 </a:t>
            </a:r>
            <a:r>
              <a:rPr lang="ru-RU" dirty="0" err="1"/>
              <a:t>рр</a:t>
            </a:r>
            <a:r>
              <a:rPr lang="ru-RU" dirty="0"/>
              <a:t>.).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асигнування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освіту</a:t>
            </a:r>
            <a:r>
              <a:rPr lang="ru-RU" dirty="0"/>
              <a:t>, </a:t>
            </a:r>
            <a:r>
              <a:rPr lang="ru-RU" dirty="0" smtClean="0"/>
              <a:t>соцстрах, </a:t>
            </a:r>
            <a:r>
              <a:rPr lang="ru-RU" dirty="0" err="1"/>
              <a:t>підвищено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побутові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зросла</a:t>
            </a:r>
            <a:r>
              <a:rPr lang="ru-RU" dirty="0"/>
              <a:t> на 20</a:t>
            </a:r>
            <a:r>
              <a:rPr lang="ru-RU" dirty="0" smtClean="0"/>
              <a:t>%. 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деколонізації</a:t>
            </a:r>
            <a:r>
              <a:rPr lang="ru-RU" dirty="0"/>
              <a:t> </a:t>
            </a:r>
            <a:r>
              <a:rPr lang="ru-RU" dirty="0" err="1"/>
              <a:t>Британської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.</a:t>
            </a:r>
          </a:p>
          <a:p>
            <a:r>
              <a:rPr lang="ru-RU" dirty="0"/>
              <a:t>У 60-і </a:t>
            </a:r>
            <a:r>
              <a:rPr lang="ru-RU" dirty="0" err="1"/>
              <a:t>рр</a:t>
            </a:r>
            <a:r>
              <a:rPr lang="ru-RU" dirty="0"/>
              <a:t>. - "</a:t>
            </a:r>
            <a:r>
              <a:rPr lang="ru-RU" dirty="0" err="1"/>
              <a:t>Вітри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для Африки": в 1960 </a:t>
            </a:r>
            <a:r>
              <a:rPr lang="ru-RU" dirty="0" err="1"/>
              <a:t>Нігерія</a:t>
            </a:r>
            <a:r>
              <a:rPr lang="ru-RU" dirty="0"/>
              <a:t> </a:t>
            </a:r>
            <a:r>
              <a:rPr lang="ru-RU" dirty="0" err="1"/>
              <a:t>здобуває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, за нею </a:t>
            </a:r>
            <a:r>
              <a:rPr lang="ru-RU" dirty="0" err="1"/>
              <a:t>вільними</a:t>
            </a:r>
            <a:r>
              <a:rPr lang="ru-RU" dirty="0"/>
              <a:t> стали Уганда (1962), </a:t>
            </a:r>
            <a:r>
              <a:rPr lang="ru-RU" dirty="0" err="1"/>
              <a:t>Кенія</a:t>
            </a:r>
            <a:r>
              <a:rPr lang="ru-RU" dirty="0"/>
              <a:t> (1963), </a:t>
            </a:r>
            <a:r>
              <a:rPr lang="ru-RU" dirty="0" err="1"/>
              <a:t>Танзанія</a:t>
            </a:r>
            <a:r>
              <a:rPr lang="ru-RU" dirty="0"/>
              <a:t>, </a:t>
            </a:r>
            <a:r>
              <a:rPr lang="ru-RU" dirty="0" err="1"/>
              <a:t>Замбія</a:t>
            </a:r>
            <a:r>
              <a:rPr lang="ru-RU" dirty="0"/>
              <a:t>, </a:t>
            </a:r>
            <a:r>
              <a:rPr lang="ru-RU" dirty="0" err="1"/>
              <a:t>Малаві</a:t>
            </a:r>
            <a:r>
              <a:rPr lang="ru-RU" dirty="0"/>
              <a:t>, Ботсвана і Лесото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британських</a:t>
            </a:r>
            <a:r>
              <a:rPr lang="ru-RU" dirty="0"/>
              <a:t> </a:t>
            </a:r>
            <a:r>
              <a:rPr lang="ru-RU" dirty="0" err="1"/>
              <a:t>колоній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Британської</a:t>
            </a:r>
            <a:r>
              <a:rPr lang="ru-RU" dirty="0"/>
              <a:t> </a:t>
            </a:r>
            <a:r>
              <a:rPr lang="ru-RU" dirty="0" err="1"/>
              <a:t>співдружності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, </a:t>
            </a:r>
            <a:r>
              <a:rPr lang="ru-RU" dirty="0" smtClean="0"/>
              <a:t>яка </a:t>
            </a:r>
            <a:r>
              <a:rPr lang="ru-RU" dirty="0" err="1" smtClean="0"/>
              <a:t>була</a:t>
            </a:r>
            <a:r>
              <a:rPr lang="ru-RU" dirty="0" smtClean="0"/>
              <a:t> створена </a:t>
            </a:r>
            <a:r>
              <a:rPr lang="ru-RU" dirty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Вестмінстерського</a:t>
            </a:r>
            <a:r>
              <a:rPr lang="ru-RU" dirty="0"/>
              <a:t> статуту 1931.</a:t>
            </a:r>
          </a:p>
          <a:p>
            <a:r>
              <a:rPr lang="ru-RU" dirty="0"/>
              <a:t>У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політиці</a:t>
            </a:r>
            <a:r>
              <a:rPr lang="ru-RU" dirty="0"/>
              <a:t> - курс на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у </a:t>
            </a:r>
            <a:r>
              <a:rPr lang="ru-RU" dirty="0" err="1"/>
              <a:t>Європі</a:t>
            </a:r>
            <a:r>
              <a:rPr lang="ru-RU" dirty="0"/>
              <a:t>,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Співдружністю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. У той же час - </a:t>
            </a:r>
            <a:r>
              <a:rPr lang="ru-RU" dirty="0" err="1"/>
              <a:t>колоніальні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Малайї</a:t>
            </a:r>
            <a:r>
              <a:rPr lang="ru-RU" dirty="0"/>
              <a:t>, </a:t>
            </a:r>
            <a:r>
              <a:rPr lang="ru-RU" dirty="0" err="1"/>
              <a:t>Кенії</a:t>
            </a:r>
            <a:r>
              <a:rPr lang="ru-RU" dirty="0"/>
              <a:t>, </a:t>
            </a:r>
            <a:r>
              <a:rPr lang="ru-RU" dirty="0" err="1"/>
              <a:t>Британської</a:t>
            </a:r>
            <a:r>
              <a:rPr lang="ru-RU" dirty="0"/>
              <a:t> </a:t>
            </a:r>
            <a:r>
              <a:rPr lang="ru-RU" dirty="0" err="1" smtClean="0"/>
              <a:t>Гвіани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37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75" y="2671762"/>
            <a:ext cx="2381250" cy="3114675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055" y="2636912"/>
            <a:ext cx="2558415" cy="316835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err="1" smtClean="0"/>
              <a:t>Ентон</a:t>
            </a:r>
            <a:r>
              <a:rPr lang="uk-UA" dirty="0" smtClean="0"/>
              <a:t>і </a:t>
            </a:r>
            <a:r>
              <a:rPr lang="uk-UA" dirty="0" err="1" smtClean="0"/>
              <a:t>Іден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Гарольд </a:t>
            </a:r>
            <a:r>
              <a:rPr lang="uk-UA" dirty="0" err="1" smtClean="0"/>
              <a:t>Макміллан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67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Будинок парламенту Великої Британії в Лондоні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75" y="1995487"/>
            <a:ext cx="5715000" cy="3705225"/>
          </a:xfrm>
        </p:spPr>
      </p:pic>
    </p:spTree>
    <p:extLst>
      <p:ext uri="{BB962C8B-B14F-4D97-AF65-F5344CB8AC3E}">
        <p14:creationId xmlns:p14="http://schemas.microsoft.com/office/powerpoint/2010/main" val="416354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06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1979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проведені</a:t>
            </a:r>
            <a:r>
              <a:rPr lang="ru-RU" dirty="0"/>
              <a:t> </a:t>
            </a:r>
            <a:r>
              <a:rPr lang="ru-RU" dirty="0" err="1"/>
              <a:t>парламентські</a:t>
            </a:r>
            <a:r>
              <a:rPr lang="ru-RU" dirty="0"/>
              <a:t> </a:t>
            </a:r>
            <a:r>
              <a:rPr lang="ru-RU" dirty="0" err="1"/>
              <a:t>вибори</a:t>
            </a:r>
            <a:r>
              <a:rPr lang="ru-RU" dirty="0"/>
              <a:t>. У </a:t>
            </a:r>
            <a:r>
              <a:rPr lang="ru-RU" dirty="0" err="1"/>
              <a:t>травні</a:t>
            </a:r>
            <a:r>
              <a:rPr lang="ru-RU" dirty="0"/>
              <a:t> 1979 </a:t>
            </a:r>
            <a:r>
              <a:rPr lang="ru-RU" dirty="0" err="1"/>
              <a:t>було</a:t>
            </a:r>
            <a:r>
              <a:rPr lang="ru-RU" dirty="0"/>
              <a:t> сформовано </a:t>
            </a:r>
            <a:r>
              <a:rPr lang="ru-RU" dirty="0" err="1"/>
              <a:t>консервативний</a:t>
            </a:r>
            <a:r>
              <a:rPr lang="ru-RU" dirty="0"/>
              <a:t> уряд Маргарет </a:t>
            </a:r>
            <a:r>
              <a:rPr lang="ru-RU" dirty="0" err="1"/>
              <a:t>Тетчер</a:t>
            </a:r>
            <a:r>
              <a:rPr lang="ru-RU" dirty="0"/>
              <a:t>. "</a:t>
            </a:r>
            <a:r>
              <a:rPr lang="ru-RU" dirty="0" err="1"/>
              <a:t>Тетчерізм</a:t>
            </a:r>
            <a:r>
              <a:rPr lang="ru-RU" dirty="0"/>
              <a:t>" став </a:t>
            </a:r>
            <a:r>
              <a:rPr lang="ru-RU" dirty="0" err="1"/>
              <a:t>британським</a:t>
            </a:r>
            <a:r>
              <a:rPr lang="ru-RU" dirty="0"/>
              <a:t> </a:t>
            </a:r>
            <a:r>
              <a:rPr lang="ru-RU" dirty="0" err="1"/>
              <a:t>варіантом</a:t>
            </a:r>
            <a:r>
              <a:rPr lang="ru-RU" dirty="0"/>
              <a:t> </a:t>
            </a:r>
            <a:r>
              <a:rPr lang="ru-RU" dirty="0" err="1"/>
              <a:t>неоконсервативної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та </a:t>
            </a:r>
            <a:r>
              <a:rPr lang="ru-RU" dirty="0" err="1"/>
              <a:t>політики</a:t>
            </a:r>
            <a:r>
              <a:rPr lang="ru-RU" dirty="0"/>
              <a:t>. У 1980-і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конституційні</a:t>
            </a:r>
            <a:r>
              <a:rPr lang="ru-RU" dirty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. </a:t>
            </a:r>
            <a:r>
              <a:rPr lang="ru-RU" dirty="0" err="1" smtClean="0"/>
              <a:t>Відбулася</a:t>
            </a:r>
            <a:r>
              <a:rPr lang="ru-RU" dirty="0" smtClean="0"/>
              <a:t> </a:t>
            </a:r>
            <a:r>
              <a:rPr lang="ru-RU" dirty="0" err="1" smtClean="0"/>
              <a:t>приватизація</a:t>
            </a:r>
            <a:r>
              <a:rPr lang="ru-RU" dirty="0" smtClean="0"/>
              <a:t> </a:t>
            </a:r>
            <a:r>
              <a:rPr lang="ru-RU" dirty="0" err="1"/>
              <a:t>житла</a:t>
            </a:r>
            <a:r>
              <a:rPr lang="ru-RU" dirty="0"/>
              <a:t>. </a:t>
            </a:r>
            <a:r>
              <a:rPr lang="ru-RU" dirty="0" err="1" smtClean="0"/>
              <a:t>Зросло</a:t>
            </a:r>
            <a:r>
              <a:rPr lang="ru-RU" dirty="0" smtClean="0"/>
              <a:t> </a:t>
            </a:r>
            <a:r>
              <a:rPr lang="ru-RU" dirty="0"/>
              <a:t>число </a:t>
            </a:r>
            <a:r>
              <a:rPr lang="ru-RU" dirty="0" err="1"/>
              <a:t>акціонерів</a:t>
            </a:r>
            <a:r>
              <a:rPr lang="ru-RU" dirty="0"/>
              <a:t> (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п'ятий</a:t>
            </a:r>
            <a:r>
              <a:rPr lang="ru-RU" dirty="0"/>
              <a:t> </a:t>
            </a:r>
            <a:r>
              <a:rPr lang="ru-RU" dirty="0" smtClean="0"/>
              <a:t>житель). </a:t>
            </a:r>
            <a:r>
              <a:rPr lang="ru-RU" dirty="0" err="1"/>
              <a:t>Посилено</a:t>
            </a:r>
            <a:r>
              <a:rPr lang="ru-RU" dirty="0"/>
              <a:t> </a:t>
            </a:r>
            <a:r>
              <a:rPr lang="ru-RU" dirty="0" err="1"/>
              <a:t>трудове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, </a:t>
            </a:r>
            <a:r>
              <a:rPr lang="ru-RU" dirty="0" err="1"/>
              <a:t>прийнято</a:t>
            </a:r>
            <a:r>
              <a:rPr lang="ru-RU" dirty="0"/>
              <a:t> низку </a:t>
            </a:r>
            <a:r>
              <a:rPr lang="ru-RU" dirty="0" err="1"/>
              <a:t>антипрофспілкових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березні</a:t>
            </a:r>
            <a:r>
              <a:rPr lang="ru-RU" dirty="0"/>
              <a:t> 1988р. </a:t>
            </a:r>
            <a:r>
              <a:rPr lang="ru-RU" dirty="0" err="1"/>
              <a:t>соціал-демократи</a:t>
            </a:r>
            <a:r>
              <a:rPr lang="ru-RU" dirty="0"/>
              <a:t> і </a:t>
            </a:r>
            <a:r>
              <a:rPr lang="ru-RU" dirty="0" err="1"/>
              <a:t>ліберали</a:t>
            </a:r>
            <a:r>
              <a:rPr lang="ru-RU" dirty="0"/>
              <a:t> </a:t>
            </a:r>
            <a:r>
              <a:rPr lang="ru-RU" dirty="0" err="1"/>
              <a:t>злилися</a:t>
            </a:r>
            <a:r>
              <a:rPr lang="ru-RU" dirty="0"/>
              <a:t> в </a:t>
            </a:r>
            <a:r>
              <a:rPr lang="ru-RU" dirty="0" err="1"/>
              <a:t>Соціал-ліберальну</a:t>
            </a:r>
            <a:r>
              <a:rPr lang="ru-RU" dirty="0"/>
              <a:t> </a:t>
            </a:r>
            <a:r>
              <a:rPr lang="ru-RU" dirty="0" err="1"/>
              <a:t>демократичну</a:t>
            </a:r>
            <a:r>
              <a:rPr lang="ru-RU" dirty="0"/>
              <a:t> </a:t>
            </a:r>
            <a:r>
              <a:rPr lang="ru-RU" dirty="0" err="1"/>
              <a:t>партію</a:t>
            </a:r>
            <a:r>
              <a:rPr lang="ru-RU" dirty="0"/>
              <a:t>. СЛДП почала </a:t>
            </a:r>
            <a:r>
              <a:rPr lang="ru-RU" dirty="0" err="1"/>
              <a:t>виступати</a:t>
            </a:r>
            <a:r>
              <a:rPr lang="ru-RU" dirty="0"/>
              <a:t> на </a:t>
            </a:r>
            <a:r>
              <a:rPr lang="ru-RU" dirty="0" err="1"/>
              <a:t>виборах</a:t>
            </a:r>
            <a:r>
              <a:rPr lang="ru-RU" dirty="0"/>
              <a:t>, </a:t>
            </a:r>
            <a:r>
              <a:rPr lang="ru-RU" dirty="0" err="1"/>
              <a:t>отримуючи</a:t>
            </a:r>
            <a:r>
              <a:rPr lang="ru-RU" dirty="0"/>
              <a:t> 9 - 11% </a:t>
            </a:r>
            <a:r>
              <a:rPr lang="ru-RU" dirty="0" err="1"/>
              <a:t>голосів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30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036496" cy="52292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"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сприяв</a:t>
            </a:r>
            <a:r>
              <a:rPr lang="ru-RU" dirty="0"/>
              <a:t> </a:t>
            </a:r>
            <a:r>
              <a:rPr lang="ru-RU" dirty="0" err="1"/>
              <a:t>підтримці</a:t>
            </a:r>
            <a:r>
              <a:rPr lang="ru-RU" dirty="0"/>
              <a:t> </a:t>
            </a:r>
            <a:r>
              <a:rPr lang="ru-RU" dirty="0" err="1"/>
              <a:t>консерваторів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/>
              <a:t>тричі</a:t>
            </a:r>
            <a:r>
              <a:rPr lang="ru-RU" dirty="0"/>
              <a:t> </a:t>
            </a:r>
            <a:r>
              <a:rPr lang="ru-RU" dirty="0" err="1"/>
              <a:t>здобували</a:t>
            </a:r>
            <a:r>
              <a:rPr lang="ru-RU" dirty="0"/>
              <a:t> </a:t>
            </a:r>
            <a:r>
              <a:rPr lang="ru-RU" dirty="0" smtClean="0"/>
              <a:t>перемогу </a:t>
            </a:r>
            <a:r>
              <a:rPr lang="ru-RU" dirty="0"/>
              <a:t>на </a:t>
            </a:r>
            <a:r>
              <a:rPr lang="ru-RU" dirty="0" err="1"/>
              <a:t>виборах</a:t>
            </a:r>
            <a:r>
              <a:rPr lang="ru-RU" dirty="0"/>
              <a:t>. </a:t>
            </a:r>
            <a:r>
              <a:rPr lang="ru-RU" dirty="0" err="1"/>
              <a:t>Скоротилися</a:t>
            </a:r>
            <a:r>
              <a:rPr lang="ru-RU" dirty="0"/>
              <a:t> </a:t>
            </a:r>
            <a:r>
              <a:rPr lang="ru-RU" dirty="0" err="1"/>
              <a:t>інфляція</a:t>
            </a:r>
            <a:r>
              <a:rPr lang="ru-RU" dirty="0"/>
              <a:t>,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спостерігався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підйом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спроба</a:t>
            </a:r>
            <a:r>
              <a:rPr lang="ru-RU" dirty="0"/>
              <a:t> ввести </a:t>
            </a:r>
            <a:r>
              <a:rPr lang="ru-RU" dirty="0" err="1"/>
              <a:t>подушний</a:t>
            </a:r>
            <a:r>
              <a:rPr lang="ru-RU" dirty="0"/>
              <a:t> </a:t>
            </a:r>
            <a:r>
              <a:rPr lang="ru-RU" dirty="0" err="1"/>
              <a:t>податок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 smtClean="0"/>
              <a:t>відходу</a:t>
            </a:r>
            <a:r>
              <a:rPr lang="ru-RU" dirty="0" smtClean="0"/>
              <a:t> </a:t>
            </a:r>
            <a:r>
              <a:rPr lang="ru-RU" dirty="0" err="1" smtClean="0"/>
              <a:t>Тетчер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11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змінив</a:t>
            </a:r>
            <a:r>
              <a:rPr lang="ru-RU" dirty="0"/>
              <a:t> Дж. </a:t>
            </a:r>
            <a:r>
              <a:rPr lang="ru-RU" dirty="0" err="1"/>
              <a:t>Мейджор</a:t>
            </a:r>
            <a:r>
              <a:rPr lang="ru-RU" dirty="0"/>
              <a:t>. У 1992 р </a:t>
            </a:r>
            <a:r>
              <a:rPr lang="ru-RU" dirty="0" err="1"/>
              <a:t>консерватори</a:t>
            </a:r>
            <a:r>
              <a:rPr lang="ru-RU" dirty="0"/>
              <a:t> </a:t>
            </a:r>
            <a:r>
              <a:rPr lang="ru-RU" dirty="0" err="1"/>
              <a:t>підтвердили</a:t>
            </a:r>
            <a:r>
              <a:rPr lang="ru-RU" dirty="0"/>
              <a:t> на </a:t>
            </a:r>
            <a:r>
              <a:rPr lang="ru-RU" dirty="0" err="1"/>
              <a:t>парламентських</a:t>
            </a:r>
            <a:r>
              <a:rPr lang="ru-RU" dirty="0"/>
              <a:t> </a:t>
            </a:r>
            <a:r>
              <a:rPr lang="ru-RU" dirty="0" err="1"/>
              <a:t>виборах</a:t>
            </a:r>
            <a:r>
              <a:rPr lang="ru-RU" dirty="0"/>
              <a:t> статус </a:t>
            </a:r>
            <a:r>
              <a:rPr lang="ru-RU" dirty="0" err="1"/>
              <a:t>правлячої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 </a:t>
            </a:r>
          </a:p>
          <a:p>
            <a:r>
              <a:rPr lang="ru-RU" dirty="0" err="1" smtClean="0"/>
              <a:t>Надавалася</a:t>
            </a:r>
            <a:r>
              <a:rPr lang="ru-RU" dirty="0" smtClean="0"/>
              <a:t>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у кого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шансів</a:t>
            </a:r>
            <a:r>
              <a:rPr lang="ru-RU" dirty="0"/>
              <a:t> на </a:t>
            </a:r>
            <a:r>
              <a:rPr lang="ru-RU" dirty="0" err="1"/>
              <a:t>успіх</a:t>
            </a:r>
            <a:r>
              <a:rPr lang="ru-RU" dirty="0"/>
              <a:t> ("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"). У 1992 - 1993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приймаються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("</a:t>
            </a:r>
            <a:r>
              <a:rPr lang="ru-RU" dirty="0" err="1"/>
              <a:t>Хартія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").</a:t>
            </a:r>
          </a:p>
          <a:p>
            <a:r>
              <a:rPr lang="ru-RU" dirty="0" smtClean="0"/>
              <a:t>У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політиці</a:t>
            </a:r>
            <a:r>
              <a:rPr lang="ru-RU" dirty="0"/>
              <a:t> уряд М. </a:t>
            </a:r>
            <a:r>
              <a:rPr lang="ru-RU" dirty="0" err="1"/>
              <a:t>Тетчер</a:t>
            </a:r>
            <a:r>
              <a:rPr lang="ru-RU" dirty="0"/>
              <a:t> </a:t>
            </a:r>
            <a:r>
              <a:rPr lang="ru-RU" dirty="0" err="1" smtClean="0"/>
              <a:t>підтримав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err="1"/>
              <a:t>хрестовий</a:t>
            </a:r>
            <a:r>
              <a:rPr lang="ru-RU" dirty="0"/>
              <a:t> </a:t>
            </a:r>
            <a:r>
              <a:rPr lang="ru-RU" dirty="0" err="1"/>
              <a:t>похід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комунізму</a:t>
            </a:r>
            <a:r>
              <a:rPr lang="ru-RU" dirty="0"/>
              <a:t>", </a:t>
            </a:r>
            <a:r>
              <a:rPr lang="ru-RU" dirty="0" err="1"/>
              <a:t>оголошений</a:t>
            </a:r>
            <a:r>
              <a:rPr lang="ru-RU" dirty="0"/>
              <a:t> Р. </a:t>
            </a:r>
            <a:r>
              <a:rPr lang="ru-RU" dirty="0" smtClean="0"/>
              <a:t>Рейганом, </a:t>
            </a:r>
            <a:r>
              <a:rPr lang="ru-RU" dirty="0" err="1"/>
              <a:t>програму</a:t>
            </a:r>
            <a:r>
              <a:rPr lang="ru-RU" dirty="0"/>
              <a:t> СОІ. З початком </a:t>
            </a:r>
            <a:r>
              <a:rPr lang="ru-RU" dirty="0" err="1"/>
              <a:t>перебудови</a:t>
            </a:r>
            <a:r>
              <a:rPr lang="ru-RU" dirty="0"/>
              <a:t> в СРСР </a:t>
            </a:r>
            <a:r>
              <a:rPr lang="ru-RU" dirty="0" err="1"/>
              <a:t>відносини</a:t>
            </a:r>
            <a:r>
              <a:rPr lang="ru-RU" dirty="0"/>
              <a:t> з </a:t>
            </a:r>
            <a:r>
              <a:rPr lang="ru-RU" dirty="0" err="1"/>
              <a:t>Радянським</a:t>
            </a:r>
            <a:r>
              <a:rPr lang="ru-RU" dirty="0"/>
              <a:t> Союзом </a:t>
            </a:r>
            <a:r>
              <a:rPr lang="ru-RU" dirty="0" err="1"/>
              <a:t>нормалізувалися</a:t>
            </a:r>
            <a:r>
              <a:rPr lang="ru-RU" dirty="0"/>
              <a:t>,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зустрічі</a:t>
            </a:r>
            <a:r>
              <a:rPr lang="ru-RU" dirty="0"/>
              <a:t> М. </a:t>
            </a:r>
            <a:r>
              <a:rPr lang="ru-RU" dirty="0" err="1"/>
              <a:t>Тетчер</a:t>
            </a:r>
            <a:r>
              <a:rPr lang="ru-RU" dirty="0"/>
              <a:t> і М.С. </a:t>
            </a:r>
            <a:r>
              <a:rPr lang="ru-RU" dirty="0" err="1"/>
              <a:t>Горбачова</a:t>
            </a:r>
            <a:r>
              <a:rPr lang="ru-RU" dirty="0"/>
              <a:t>. </a:t>
            </a:r>
          </a:p>
          <a:p>
            <a:r>
              <a:rPr lang="ru-RU" dirty="0" err="1"/>
              <a:t>Великобританія</a:t>
            </a:r>
            <a:r>
              <a:rPr lang="ru-RU" dirty="0"/>
              <a:t> </a:t>
            </a:r>
            <a:r>
              <a:rPr lang="ru-RU" dirty="0" smtClean="0"/>
              <a:t>брала </a:t>
            </a:r>
            <a:r>
              <a:rPr lang="ru-RU" dirty="0"/>
              <a:t>участь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Маастрихтського</a:t>
            </a:r>
            <a:r>
              <a:rPr lang="ru-RU" dirty="0"/>
              <a:t> договору. У 1992 р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вийшла</a:t>
            </a:r>
            <a:r>
              <a:rPr lang="ru-RU" dirty="0"/>
              <a:t> з </a:t>
            </a:r>
            <a:r>
              <a:rPr lang="ru-RU" dirty="0" err="1"/>
              <a:t>європейської</a:t>
            </a:r>
            <a:r>
              <a:rPr lang="ru-RU" dirty="0"/>
              <a:t> угоди про </a:t>
            </a:r>
            <a:r>
              <a:rPr lang="ru-RU" dirty="0" err="1"/>
              <a:t>валютне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. </a:t>
            </a:r>
            <a:r>
              <a:rPr lang="ru-RU" dirty="0" err="1"/>
              <a:t>Почався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"</a:t>
            </a:r>
            <a:r>
              <a:rPr lang="ru-RU" dirty="0" err="1"/>
              <a:t>євроскептицизму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9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1255</TotalTime>
  <Words>930</Words>
  <Application>Microsoft Office PowerPoint</Application>
  <PresentationFormat>Экран (4:3)</PresentationFormat>
  <Paragraphs>46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Презентація </vt:lpstr>
      <vt:lpstr>План</vt:lpstr>
      <vt:lpstr>Підсумки II Світової війни. Політика лейбористського уряду</vt:lpstr>
      <vt:lpstr>Климент Еттлі (1945-1951)</vt:lpstr>
      <vt:lpstr>Консерватори при владі (1951 - 1964). Незалежність колоній</vt:lpstr>
      <vt:lpstr>Презентация PowerPoint</vt:lpstr>
      <vt:lpstr>Будинок парламенту Великої Британії в Лондоні</vt:lpstr>
      <vt:lpstr>Презентация PowerPoint</vt:lpstr>
      <vt:lpstr>Презентация PowerPoint</vt:lpstr>
      <vt:lpstr>Маргарет Тетчер</vt:lpstr>
      <vt:lpstr>Маргарет Тетчер і Джон Мейджор</vt:lpstr>
      <vt:lpstr>                    Великобританія наприкінці 90-х рр. ХХ ст. - поч. ХХІ ст.</vt:lpstr>
      <vt:lpstr>Королева Єлизавета II з Тоні Блером</vt:lpstr>
      <vt:lpstr>Сучасне становище</vt:lpstr>
      <vt:lpstr>Девід Кемерон</vt:lpstr>
      <vt:lpstr>Українсько-британські відносини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</dc:title>
  <dc:creator>user</dc:creator>
  <cp:lastModifiedBy>user</cp:lastModifiedBy>
  <cp:revision>17</cp:revision>
  <dcterms:created xsi:type="dcterms:W3CDTF">2014-12-07T19:09:17Z</dcterms:created>
  <dcterms:modified xsi:type="dcterms:W3CDTF">2014-12-22T18:15:44Z</dcterms:modified>
</cp:coreProperties>
</file>