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p:cViewPr varScale="1">
        <p:scale>
          <a:sx n="101" d="100"/>
          <a:sy n="101" d="100"/>
        </p:scale>
        <p:origin x="1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ru-RU" alt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ru-RU" altLang="en-US"/>
          </a:p>
        </p:txBody>
      </p:sp>
      <p:sp>
        <p:nvSpPr>
          <p:cNvPr id="6" name="Slide Number Placeholder 5"/>
          <p:cNvSpPr>
            <a:spLocks noGrp="1"/>
          </p:cNvSpPr>
          <p:nvPr>
            <p:ph type="sldNum" sz="quarter" idx="12"/>
          </p:nvPr>
        </p:nvSpPr>
        <p:spPr>
          <a:xfrm>
            <a:off x="8275320" y="6117336"/>
            <a:ext cx="411480" cy="365125"/>
          </a:xfrm>
        </p:spPr>
        <p:txBody>
          <a:bodyPr/>
          <a:lstStyle/>
          <a:p>
            <a:pPr>
              <a:defRPr/>
            </a:pPr>
            <a:fld id="{6E6B485F-89B2-4E96-8B93-D2CC76CE6904}" type="slidenum">
              <a:rPr lang="ru-RU" altLang="en-US" smtClean="0"/>
              <a:pPr>
                <a:defRPr/>
              </a:pPr>
              <a:t>‹#›</a:t>
            </a:fld>
            <a:endParaRPr lang="ru-RU" alt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14086156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a:p>
        </p:txBody>
      </p:sp>
      <p:sp>
        <p:nvSpPr>
          <p:cNvPr id="6" name="Footer Placeholder 5"/>
          <p:cNvSpPr>
            <a:spLocks noGrp="1"/>
          </p:cNvSpPr>
          <p:nvPr>
            <p:ph type="ftr" sz="quarter" idx="11"/>
          </p:nvPr>
        </p:nvSpPr>
        <p:spPr/>
        <p:txBody>
          <a:bodyPr/>
          <a:lstStyle/>
          <a:p>
            <a:pPr>
              <a:defRPr/>
            </a:pPr>
            <a:endParaRPr lang="ru-RU" altLang="en-US"/>
          </a:p>
        </p:txBody>
      </p:sp>
      <p:sp>
        <p:nvSpPr>
          <p:cNvPr id="7" name="Slide Number Placeholder 6"/>
          <p:cNvSpPr>
            <a:spLocks noGrp="1"/>
          </p:cNvSpPr>
          <p:nvPr>
            <p:ph type="sldNum" sz="quarter" idx="12"/>
          </p:nvPr>
        </p:nvSpPr>
        <p:spPr/>
        <p:txBody>
          <a:bodyPr/>
          <a:lstStyle/>
          <a:p>
            <a:pPr>
              <a:defRPr/>
            </a:pPr>
            <a:fld id="{0FF69444-511D-441E-81E1-6900BC52ED05}" type="slidenum">
              <a:rPr lang="ru-RU" altLang="en-US" smtClean="0"/>
              <a:pPr>
                <a:defRPr/>
              </a:pPr>
              <a:t>‹#›</a:t>
            </a:fld>
            <a:endParaRPr lang="ru-RU" altLang="en-US" dirty="0"/>
          </a:p>
        </p:txBody>
      </p:sp>
    </p:spTree>
    <p:extLst>
      <p:ext uri="{BB962C8B-B14F-4D97-AF65-F5344CB8AC3E}">
        <p14:creationId xmlns:p14="http://schemas.microsoft.com/office/powerpoint/2010/main" val="10515653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a:p>
        </p:txBody>
      </p:sp>
      <p:sp>
        <p:nvSpPr>
          <p:cNvPr id="5" name="Footer Placeholder 4"/>
          <p:cNvSpPr>
            <a:spLocks noGrp="1"/>
          </p:cNvSpPr>
          <p:nvPr>
            <p:ph type="ftr" sz="quarter" idx="11"/>
          </p:nvPr>
        </p:nvSpPr>
        <p:spPr/>
        <p:txBody>
          <a:bodyPr/>
          <a:lstStyle/>
          <a:p>
            <a:pPr>
              <a:defRPr/>
            </a:pPr>
            <a:endParaRPr lang="ru-RU" altLang="en-US"/>
          </a:p>
        </p:txBody>
      </p:sp>
      <p:sp>
        <p:nvSpPr>
          <p:cNvPr id="6" name="Slide Number Placeholder 5"/>
          <p:cNvSpPr>
            <a:spLocks noGrp="1"/>
          </p:cNvSpPr>
          <p:nvPr>
            <p:ph type="sldNum" sz="quarter" idx="12"/>
          </p:nvPr>
        </p:nvSpPr>
        <p:spPr/>
        <p:txBody>
          <a:bodyPr/>
          <a:lstStyle/>
          <a:p>
            <a:pPr>
              <a:defRPr/>
            </a:pPr>
            <a:fld id="{0FF69444-511D-441E-81E1-6900BC52ED05}" type="slidenum">
              <a:rPr lang="ru-RU" altLang="en-US" smtClean="0"/>
              <a:pPr>
                <a:defRPr/>
              </a:pPr>
              <a:t>‹#›</a:t>
            </a:fld>
            <a:endParaRPr lang="ru-RU" altLang="en-US" dirty="0"/>
          </a:p>
        </p:txBody>
      </p:sp>
    </p:spTree>
    <p:extLst>
      <p:ext uri="{BB962C8B-B14F-4D97-AF65-F5344CB8AC3E}">
        <p14:creationId xmlns:p14="http://schemas.microsoft.com/office/powerpoint/2010/main" val="277791994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a:p>
        </p:txBody>
      </p:sp>
      <p:sp>
        <p:nvSpPr>
          <p:cNvPr id="5" name="Footer Placeholder 4"/>
          <p:cNvSpPr>
            <a:spLocks noGrp="1"/>
          </p:cNvSpPr>
          <p:nvPr>
            <p:ph type="ftr" sz="quarter" idx="11"/>
          </p:nvPr>
        </p:nvSpPr>
        <p:spPr/>
        <p:txBody>
          <a:bodyPr/>
          <a:lstStyle/>
          <a:p>
            <a:pPr>
              <a:defRPr/>
            </a:pPr>
            <a:endParaRPr lang="ru-RU" altLang="en-US"/>
          </a:p>
        </p:txBody>
      </p:sp>
      <p:sp>
        <p:nvSpPr>
          <p:cNvPr id="6" name="Slide Number Placeholder 5"/>
          <p:cNvSpPr>
            <a:spLocks noGrp="1"/>
          </p:cNvSpPr>
          <p:nvPr>
            <p:ph type="sldNum" sz="quarter" idx="12"/>
          </p:nvPr>
        </p:nvSpPr>
        <p:spPr/>
        <p:txBody>
          <a:bodyPr/>
          <a:lstStyle/>
          <a:p>
            <a:pPr>
              <a:defRPr/>
            </a:pPr>
            <a:fld id="{0FF69444-511D-441E-81E1-6900BC52ED05}" type="slidenum">
              <a:rPr lang="ru-RU" altLang="en-US" smtClean="0"/>
              <a:pPr>
                <a:defRPr/>
              </a:pPr>
              <a:t>‹#›</a:t>
            </a:fld>
            <a:endParaRPr lang="ru-RU" altLang="en-US" dirty="0"/>
          </a:p>
        </p:txBody>
      </p:sp>
    </p:spTree>
    <p:extLst>
      <p:ext uri="{BB962C8B-B14F-4D97-AF65-F5344CB8AC3E}">
        <p14:creationId xmlns:p14="http://schemas.microsoft.com/office/powerpoint/2010/main" val="32840961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a:p>
        </p:txBody>
      </p:sp>
      <p:sp>
        <p:nvSpPr>
          <p:cNvPr id="5" name="Footer Placeholder 4"/>
          <p:cNvSpPr>
            <a:spLocks noGrp="1"/>
          </p:cNvSpPr>
          <p:nvPr>
            <p:ph type="ftr" sz="quarter" idx="11"/>
          </p:nvPr>
        </p:nvSpPr>
        <p:spPr/>
        <p:txBody>
          <a:bodyPr/>
          <a:lstStyle/>
          <a:p>
            <a:pPr>
              <a:defRPr/>
            </a:pPr>
            <a:endParaRPr lang="ru-RU" altLang="en-US"/>
          </a:p>
        </p:txBody>
      </p:sp>
      <p:sp>
        <p:nvSpPr>
          <p:cNvPr id="6" name="Slide Number Placeholder 5"/>
          <p:cNvSpPr>
            <a:spLocks noGrp="1"/>
          </p:cNvSpPr>
          <p:nvPr>
            <p:ph type="sldNum" sz="quarter" idx="12"/>
          </p:nvPr>
        </p:nvSpPr>
        <p:spPr/>
        <p:txBody>
          <a:bodyPr/>
          <a:lstStyle/>
          <a:p>
            <a:pPr>
              <a:defRPr/>
            </a:pPr>
            <a:fld id="{0FF69444-511D-441E-81E1-6900BC52ED05}" type="slidenum">
              <a:rPr lang="ru-RU" altLang="en-US" smtClean="0"/>
              <a:pPr>
                <a:defRPr/>
              </a:pPr>
              <a:t>‹#›</a:t>
            </a:fld>
            <a:endParaRPr lang="ru-RU" altLang="en-US" dirty="0"/>
          </a:p>
        </p:txBody>
      </p:sp>
    </p:spTree>
    <p:extLst>
      <p:ext uri="{BB962C8B-B14F-4D97-AF65-F5344CB8AC3E}">
        <p14:creationId xmlns:p14="http://schemas.microsoft.com/office/powerpoint/2010/main" val="13632038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a:p>
        </p:txBody>
      </p:sp>
      <p:sp>
        <p:nvSpPr>
          <p:cNvPr id="5" name="Footer Placeholder 4"/>
          <p:cNvSpPr>
            <a:spLocks noGrp="1"/>
          </p:cNvSpPr>
          <p:nvPr>
            <p:ph type="ftr" sz="quarter" idx="11"/>
          </p:nvPr>
        </p:nvSpPr>
        <p:spPr/>
        <p:txBody>
          <a:bodyPr/>
          <a:lstStyle/>
          <a:p>
            <a:pPr>
              <a:defRPr/>
            </a:pPr>
            <a:endParaRPr lang="ru-RU" altLang="en-US"/>
          </a:p>
        </p:txBody>
      </p:sp>
      <p:sp>
        <p:nvSpPr>
          <p:cNvPr id="6" name="Slide Number Placeholder 5"/>
          <p:cNvSpPr>
            <a:spLocks noGrp="1"/>
          </p:cNvSpPr>
          <p:nvPr>
            <p:ph type="sldNum" sz="quarter" idx="12"/>
          </p:nvPr>
        </p:nvSpPr>
        <p:spPr/>
        <p:txBody>
          <a:bodyPr/>
          <a:lstStyle/>
          <a:p>
            <a:pPr>
              <a:defRPr/>
            </a:pPr>
            <a:fld id="{0FF69444-511D-441E-81E1-6900BC52ED05}" type="slidenum">
              <a:rPr lang="ru-RU" altLang="en-US" smtClean="0"/>
              <a:pPr>
                <a:defRPr/>
              </a:pPr>
              <a:t>‹#›</a:t>
            </a:fld>
            <a:endParaRPr lang="ru-RU" altLang="en-US" dirty="0"/>
          </a:p>
        </p:txBody>
      </p:sp>
    </p:spTree>
    <p:extLst>
      <p:ext uri="{BB962C8B-B14F-4D97-AF65-F5344CB8AC3E}">
        <p14:creationId xmlns:p14="http://schemas.microsoft.com/office/powerpoint/2010/main" val="215213369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a:p>
        </p:txBody>
      </p:sp>
      <p:sp>
        <p:nvSpPr>
          <p:cNvPr id="5" name="Footer Placeholder 4"/>
          <p:cNvSpPr>
            <a:spLocks noGrp="1"/>
          </p:cNvSpPr>
          <p:nvPr>
            <p:ph type="ftr" sz="quarter" idx="11"/>
          </p:nvPr>
        </p:nvSpPr>
        <p:spPr/>
        <p:txBody>
          <a:bodyPr/>
          <a:lstStyle/>
          <a:p>
            <a:pPr>
              <a:defRPr/>
            </a:pPr>
            <a:endParaRPr lang="ru-RU" altLang="en-US"/>
          </a:p>
        </p:txBody>
      </p:sp>
      <p:sp>
        <p:nvSpPr>
          <p:cNvPr id="6" name="Slide Number Placeholder 5"/>
          <p:cNvSpPr>
            <a:spLocks noGrp="1"/>
          </p:cNvSpPr>
          <p:nvPr>
            <p:ph type="sldNum" sz="quarter" idx="12"/>
          </p:nvPr>
        </p:nvSpPr>
        <p:spPr/>
        <p:txBody>
          <a:bodyPr/>
          <a:lstStyle/>
          <a:p>
            <a:pPr>
              <a:defRPr/>
            </a:pPr>
            <a:fld id="{0FF69444-511D-441E-81E1-6900BC52ED05}" type="slidenum">
              <a:rPr lang="ru-RU" altLang="en-US" smtClean="0"/>
              <a:pPr>
                <a:defRPr/>
              </a:pPr>
              <a:t>‹#›</a:t>
            </a:fld>
            <a:endParaRPr lang="ru-RU" altLang="en-US" dirty="0"/>
          </a:p>
        </p:txBody>
      </p:sp>
    </p:spTree>
    <p:extLst>
      <p:ext uri="{BB962C8B-B14F-4D97-AF65-F5344CB8AC3E}">
        <p14:creationId xmlns:p14="http://schemas.microsoft.com/office/powerpoint/2010/main" val="108972193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en-US"/>
          </a:p>
        </p:txBody>
      </p:sp>
      <p:sp>
        <p:nvSpPr>
          <p:cNvPr id="5" name="Footer Placeholder 4"/>
          <p:cNvSpPr>
            <a:spLocks noGrp="1"/>
          </p:cNvSpPr>
          <p:nvPr>
            <p:ph type="ftr" sz="quarter" idx="11"/>
          </p:nvPr>
        </p:nvSpPr>
        <p:spPr/>
        <p:txBody>
          <a:bodyPr/>
          <a:lstStyle/>
          <a:p>
            <a:pPr>
              <a:defRPr/>
            </a:pPr>
            <a:endParaRPr lang="ru-RU" altLang="en-US"/>
          </a:p>
        </p:txBody>
      </p:sp>
      <p:sp>
        <p:nvSpPr>
          <p:cNvPr id="6" name="Slide Number Placeholder 5"/>
          <p:cNvSpPr>
            <a:spLocks noGrp="1"/>
          </p:cNvSpPr>
          <p:nvPr>
            <p:ph type="sldNum" sz="quarter" idx="12"/>
          </p:nvPr>
        </p:nvSpPr>
        <p:spPr/>
        <p:txBody>
          <a:bodyPr/>
          <a:lstStyle/>
          <a:p>
            <a:pPr>
              <a:defRPr/>
            </a:pPr>
            <a:fld id="{A57DC82E-E5C2-4396-93FC-AA15DB4A092C}" type="slidenum">
              <a:rPr lang="ru-RU" altLang="en-US" smtClean="0"/>
              <a:pPr>
                <a:defRPr/>
              </a:pPr>
              <a:t>‹#›</a:t>
            </a:fld>
            <a:endParaRPr lang="ru-RU" altLang="en-US" dirty="0"/>
          </a:p>
        </p:txBody>
      </p:sp>
    </p:spTree>
    <p:extLst>
      <p:ext uri="{BB962C8B-B14F-4D97-AF65-F5344CB8AC3E}">
        <p14:creationId xmlns:p14="http://schemas.microsoft.com/office/powerpoint/2010/main" val="7533729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en-US"/>
          </a:p>
        </p:txBody>
      </p:sp>
      <p:sp>
        <p:nvSpPr>
          <p:cNvPr id="5" name="Footer Placeholder 4"/>
          <p:cNvSpPr>
            <a:spLocks noGrp="1"/>
          </p:cNvSpPr>
          <p:nvPr>
            <p:ph type="ftr" sz="quarter" idx="11"/>
          </p:nvPr>
        </p:nvSpPr>
        <p:spPr/>
        <p:txBody>
          <a:bodyPr/>
          <a:lstStyle/>
          <a:p>
            <a:pPr>
              <a:defRPr/>
            </a:pPr>
            <a:endParaRPr lang="ru-RU" altLang="en-US"/>
          </a:p>
        </p:txBody>
      </p:sp>
      <p:sp>
        <p:nvSpPr>
          <p:cNvPr id="6" name="Slide Number Placeholder 5"/>
          <p:cNvSpPr>
            <a:spLocks noGrp="1"/>
          </p:cNvSpPr>
          <p:nvPr>
            <p:ph type="sldNum" sz="quarter" idx="12"/>
          </p:nvPr>
        </p:nvSpPr>
        <p:spPr/>
        <p:txBody>
          <a:bodyPr/>
          <a:lstStyle/>
          <a:p>
            <a:pPr>
              <a:defRPr/>
            </a:pPr>
            <a:fld id="{6AE5D683-3574-425D-B7A2-6EA84952F6E4}" type="slidenum">
              <a:rPr lang="ru-RU" altLang="en-US" smtClean="0"/>
              <a:pPr>
                <a:defRPr/>
              </a:pPr>
              <a:t>‹#›</a:t>
            </a:fld>
            <a:endParaRPr lang="ru-RU" altLang="en-US" dirty="0"/>
          </a:p>
        </p:txBody>
      </p:sp>
    </p:spTree>
    <p:extLst>
      <p:ext uri="{BB962C8B-B14F-4D97-AF65-F5344CB8AC3E}">
        <p14:creationId xmlns:p14="http://schemas.microsoft.com/office/powerpoint/2010/main" val="138650432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ru-RU" alt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ru-RU" altLang="en-US"/>
          </a:p>
        </p:txBody>
      </p:sp>
      <p:sp>
        <p:nvSpPr>
          <p:cNvPr id="6" name="Slide Number Placeholder 5"/>
          <p:cNvSpPr>
            <a:spLocks noGrp="1"/>
          </p:cNvSpPr>
          <p:nvPr>
            <p:ph type="sldNum" sz="quarter" idx="12"/>
          </p:nvPr>
        </p:nvSpPr>
        <p:spPr>
          <a:xfrm>
            <a:off x="8258967" y="6108173"/>
            <a:ext cx="427833" cy="365125"/>
          </a:xfrm>
        </p:spPr>
        <p:txBody>
          <a:bodyPr/>
          <a:lstStyle/>
          <a:p>
            <a:pPr>
              <a:defRPr/>
            </a:pPr>
            <a:fld id="{97FCD92F-38CF-42D8-8CAD-C3CCBD0194C8}" type="slidenum">
              <a:rPr lang="ru-RU" altLang="en-US" smtClean="0"/>
              <a:pPr>
                <a:defRPr/>
              </a:pPr>
              <a:t>‹#›</a:t>
            </a:fld>
            <a:endParaRPr lang="ru-RU" altLang="en-US" dirty="0"/>
          </a:p>
        </p:txBody>
      </p:sp>
    </p:spTree>
    <p:extLst>
      <p:ext uri="{BB962C8B-B14F-4D97-AF65-F5344CB8AC3E}">
        <p14:creationId xmlns:p14="http://schemas.microsoft.com/office/powerpoint/2010/main" val="346631064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a:p>
        </p:txBody>
      </p:sp>
      <p:sp>
        <p:nvSpPr>
          <p:cNvPr id="5" name="Footer Placeholder 4"/>
          <p:cNvSpPr>
            <a:spLocks noGrp="1"/>
          </p:cNvSpPr>
          <p:nvPr>
            <p:ph type="ftr" sz="quarter" idx="11"/>
          </p:nvPr>
        </p:nvSpPr>
        <p:spPr/>
        <p:txBody>
          <a:bodyPr/>
          <a:lstStyle/>
          <a:p>
            <a:pPr>
              <a:defRPr/>
            </a:pPr>
            <a:endParaRPr lang="ru-RU" altLang="en-US"/>
          </a:p>
        </p:txBody>
      </p:sp>
      <p:sp>
        <p:nvSpPr>
          <p:cNvPr id="6" name="Slide Number Placeholder 5"/>
          <p:cNvSpPr>
            <a:spLocks noGrp="1"/>
          </p:cNvSpPr>
          <p:nvPr>
            <p:ph type="sldNum" sz="quarter" idx="12"/>
          </p:nvPr>
        </p:nvSpPr>
        <p:spPr>
          <a:xfrm>
            <a:off x="8273317" y="6116070"/>
            <a:ext cx="413483" cy="365125"/>
          </a:xfrm>
        </p:spPr>
        <p:txBody>
          <a:bodyPr/>
          <a:lstStyle/>
          <a:p>
            <a:pPr>
              <a:defRPr/>
            </a:pPr>
            <a:fld id="{21E65AB2-9377-4849-A5B9-A9CC74F45B62}" type="slidenum">
              <a:rPr lang="ru-RU" altLang="en-US" smtClean="0"/>
              <a:pPr>
                <a:defRPr/>
              </a:pPr>
              <a:t>‹#›</a:t>
            </a:fld>
            <a:endParaRPr lang="ru-RU" altLang="en-US" dirty="0"/>
          </a:p>
        </p:txBody>
      </p:sp>
    </p:spTree>
    <p:extLst>
      <p:ext uri="{BB962C8B-B14F-4D97-AF65-F5344CB8AC3E}">
        <p14:creationId xmlns:p14="http://schemas.microsoft.com/office/powerpoint/2010/main" val="412560649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ltLang="en-US"/>
          </a:p>
        </p:txBody>
      </p:sp>
      <p:sp>
        <p:nvSpPr>
          <p:cNvPr id="6" name="Footer Placeholder 5"/>
          <p:cNvSpPr>
            <a:spLocks noGrp="1"/>
          </p:cNvSpPr>
          <p:nvPr>
            <p:ph type="ftr" sz="quarter" idx="11"/>
          </p:nvPr>
        </p:nvSpPr>
        <p:spPr/>
        <p:txBody>
          <a:bodyPr/>
          <a:lstStyle/>
          <a:p>
            <a:pPr>
              <a:defRPr/>
            </a:pPr>
            <a:endParaRPr lang="ru-RU" altLang="en-US"/>
          </a:p>
        </p:txBody>
      </p:sp>
      <p:sp>
        <p:nvSpPr>
          <p:cNvPr id="7" name="Slide Number Placeholder 6"/>
          <p:cNvSpPr>
            <a:spLocks noGrp="1"/>
          </p:cNvSpPr>
          <p:nvPr>
            <p:ph type="sldNum" sz="quarter" idx="12"/>
          </p:nvPr>
        </p:nvSpPr>
        <p:spPr/>
        <p:txBody>
          <a:bodyPr/>
          <a:lstStyle/>
          <a:p>
            <a:pPr>
              <a:defRPr/>
            </a:pPr>
            <a:fld id="{9BBC7FA3-1B31-45D0-82AC-8EFA0CF34956}" type="slidenum">
              <a:rPr lang="ru-RU" altLang="en-US" smtClean="0"/>
              <a:pPr>
                <a:defRPr/>
              </a:pPr>
              <a:t>‹#›</a:t>
            </a:fld>
            <a:endParaRPr lang="ru-RU" altLang="en-US" dirty="0"/>
          </a:p>
        </p:txBody>
      </p:sp>
    </p:spTree>
    <p:extLst>
      <p:ext uri="{BB962C8B-B14F-4D97-AF65-F5344CB8AC3E}">
        <p14:creationId xmlns:p14="http://schemas.microsoft.com/office/powerpoint/2010/main" val="146680606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en-US"/>
          </a:p>
        </p:txBody>
      </p:sp>
      <p:sp>
        <p:nvSpPr>
          <p:cNvPr id="8" name="Footer Placeholder 7"/>
          <p:cNvSpPr>
            <a:spLocks noGrp="1"/>
          </p:cNvSpPr>
          <p:nvPr>
            <p:ph type="ftr" sz="quarter" idx="11"/>
          </p:nvPr>
        </p:nvSpPr>
        <p:spPr/>
        <p:txBody>
          <a:bodyPr/>
          <a:lstStyle/>
          <a:p>
            <a:pPr>
              <a:defRPr/>
            </a:pPr>
            <a:endParaRPr lang="ru-RU" altLang="en-US"/>
          </a:p>
        </p:txBody>
      </p:sp>
      <p:sp>
        <p:nvSpPr>
          <p:cNvPr id="9" name="Slide Number Placeholder 8"/>
          <p:cNvSpPr>
            <a:spLocks noGrp="1"/>
          </p:cNvSpPr>
          <p:nvPr>
            <p:ph type="sldNum" sz="quarter" idx="12"/>
          </p:nvPr>
        </p:nvSpPr>
        <p:spPr/>
        <p:txBody>
          <a:bodyPr/>
          <a:lstStyle/>
          <a:p>
            <a:pPr>
              <a:defRPr/>
            </a:pPr>
            <a:fld id="{BC1D23BA-1600-4A77-A302-76F481B95A6D}" type="slidenum">
              <a:rPr lang="ru-RU" altLang="en-US" smtClean="0"/>
              <a:pPr>
                <a:defRPr/>
              </a:pPr>
              <a:t>‹#›</a:t>
            </a:fld>
            <a:endParaRPr lang="ru-RU" altLang="en-US" dirty="0"/>
          </a:p>
        </p:txBody>
      </p:sp>
    </p:spTree>
    <p:extLst>
      <p:ext uri="{BB962C8B-B14F-4D97-AF65-F5344CB8AC3E}">
        <p14:creationId xmlns:p14="http://schemas.microsoft.com/office/powerpoint/2010/main" val="27665606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en-US"/>
          </a:p>
        </p:txBody>
      </p:sp>
      <p:sp>
        <p:nvSpPr>
          <p:cNvPr id="4" name="Footer Placeholder 3"/>
          <p:cNvSpPr>
            <a:spLocks noGrp="1"/>
          </p:cNvSpPr>
          <p:nvPr>
            <p:ph type="ftr" sz="quarter" idx="11"/>
          </p:nvPr>
        </p:nvSpPr>
        <p:spPr/>
        <p:txBody>
          <a:bodyPr/>
          <a:lstStyle/>
          <a:p>
            <a:pPr>
              <a:defRPr/>
            </a:pPr>
            <a:endParaRPr lang="ru-RU" altLang="en-US"/>
          </a:p>
        </p:txBody>
      </p:sp>
      <p:sp>
        <p:nvSpPr>
          <p:cNvPr id="5" name="Slide Number Placeholder 4"/>
          <p:cNvSpPr>
            <a:spLocks noGrp="1"/>
          </p:cNvSpPr>
          <p:nvPr>
            <p:ph type="sldNum" sz="quarter" idx="12"/>
          </p:nvPr>
        </p:nvSpPr>
        <p:spPr/>
        <p:txBody>
          <a:bodyPr/>
          <a:lstStyle/>
          <a:p>
            <a:pPr>
              <a:defRPr/>
            </a:pPr>
            <a:fld id="{A2F40B3D-2FFE-4B2E-ACA3-B86B1B2AC726}" type="slidenum">
              <a:rPr lang="ru-RU" altLang="en-US" smtClean="0"/>
              <a:pPr>
                <a:defRPr/>
              </a:pPr>
              <a:t>‹#›</a:t>
            </a:fld>
            <a:endParaRPr lang="ru-RU" altLang="en-US" dirty="0"/>
          </a:p>
        </p:txBody>
      </p:sp>
    </p:spTree>
    <p:extLst>
      <p:ext uri="{BB962C8B-B14F-4D97-AF65-F5344CB8AC3E}">
        <p14:creationId xmlns:p14="http://schemas.microsoft.com/office/powerpoint/2010/main" val="417662170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en-US"/>
          </a:p>
        </p:txBody>
      </p:sp>
      <p:sp>
        <p:nvSpPr>
          <p:cNvPr id="3" name="Footer Placeholder 2"/>
          <p:cNvSpPr>
            <a:spLocks noGrp="1"/>
          </p:cNvSpPr>
          <p:nvPr>
            <p:ph type="ftr" sz="quarter" idx="11"/>
          </p:nvPr>
        </p:nvSpPr>
        <p:spPr/>
        <p:txBody>
          <a:bodyPr/>
          <a:lstStyle/>
          <a:p>
            <a:pPr>
              <a:defRPr/>
            </a:pPr>
            <a:endParaRPr lang="ru-RU" altLang="en-US"/>
          </a:p>
        </p:txBody>
      </p:sp>
      <p:sp>
        <p:nvSpPr>
          <p:cNvPr id="4" name="Slide Number Placeholder 3"/>
          <p:cNvSpPr>
            <a:spLocks noGrp="1"/>
          </p:cNvSpPr>
          <p:nvPr>
            <p:ph type="sldNum" sz="quarter" idx="12"/>
          </p:nvPr>
        </p:nvSpPr>
        <p:spPr/>
        <p:txBody>
          <a:bodyPr/>
          <a:lstStyle/>
          <a:p>
            <a:pPr>
              <a:defRPr/>
            </a:pPr>
            <a:fld id="{7192C785-0580-471E-ACE9-9D241B2816B6}" type="slidenum">
              <a:rPr lang="ru-RU" altLang="en-US" smtClean="0"/>
              <a:pPr>
                <a:defRPr/>
              </a:pPr>
              <a:t>‹#›</a:t>
            </a:fld>
            <a:endParaRPr lang="ru-RU" altLang="en-US" dirty="0"/>
          </a:p>
        </p:txBody>
      </p:sp>
    </p:spTree>
    <p:extLst>
      <p:ext uri="{BB962C8B-B14F-4D97-AF65-F5344CB8AC3E}">
        <p14:creationId xmlns:p14="http://schemas.microsoft.com/office/powerpoint/2010/main" val="333810363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a:p>
        </p:txBody>
      </p:sp>
      <p:sp>
        <p:nvSpPr>
          <p:cNvPr id="6" name="Footer Placeholder 5"/>
          <p:cNvSpPr>
            <a:spLocks noGrp="1"/>
          </p:cNvSpPr>
          <p:nvPr>
            <p:ph type="ftr" sz="quarter" idx="11"/>
          </p:nvPr>
        </p:nvSpPr>
        <p:spPr/>
        <p:txBody>
          <a:bodyPr/>
          <a:lstStyle/>
          <a:p>
            <a:pPr>
              <a:defRPr/>
            </a:pPr>
            <a:endParaRPr lang="ru-RU" altLang="en-US"/>
          </a:p>
        </p:txBody>
      </p:sp>
      <p:sp>
        <p:nvSpPr>
          <p:cNvPr id="7" name="Slide Number Placeholder 6"/>
          <p:cNvSpPr>
            <a:spLocks noGrp="1"/>
          </p:cNvSpPr>
          <p:nvPr>
            <p:ph type="sldNum" sz="quarter" idx="12"/>
          </p:nvPr>
        </p:nvSpPr>
        <p:spPr/>
        <p:txBody>
          <a:bodyPr/>
          <a:lstStyle/>
          <a:p>
            <a:pPr>
              <a:defRPr/>
            </a:pPr>
            <a:fld id="{2A951D85-1C7A-4824-AAE4-75CD56D0F276}" type="slidenum">
              <a:rPr lang="ru-RU" altLang="en-US" smtClean="0"/>
              <a:pPr>
                <a:defRPr/>
              </a:pPr>
              <a:t>‹#›</a:t>
            </a:fld>
            <a:endParaRPr lang="ru-RU" altLang="en-US" dirty="0"/>
          </a:p>
        </p:txBody>
      </p:sp>
    </p:spTree>
    <p:extLst>
      <p:ext uri="{BB962C8B-B14F-4D97-AF65-F5344CB8AC3E}">
        <p14:creationId xmlns:p14="http://schemas.microsoft.com/office/powerpoint/2010/main" val="103797413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a:p>
        </p:txBody>
      </p:sp>
      <p:sp>
        <p:nvSpPr>
          <p:cNvPr id="6" name="Footer Placeholder 5"/>
          <p:cNvSpPr>
            <a:spLocks noGrp="1"/>
          </p:cNvSpPr>
          <p:nvPr>
            <p:ph type="ftr" sz="quarter" idx="11"/>
          </p:nvPr>
        </p:nvSpPr>
        <p:spPr/>
        <p:txBody>
          <a:bodyPr/>
          <a:lstStyle/>
          <a:p>
            <a:pPr>
              <a:defRPr/>
            </a:pPr>
            <a:endParaRPr lang="ru-RU" altLang="en-US"/>
          </a:p>
        </p:txBody>
      </p:sp>
      <p:sp>
        <p:nvSpPr>
          <p:cNvPr id="7" name="Slide Number Placeholder 6"/>
          <p:cNvSpPr>
            <a:spLocks noGrp="1"/>
          </p:cNvSpPr>
          <p:nvPr>
            <p:ph type="sldNum" sz="quarter" idx="12"/>
          </p:nvPr>
        </p:nvSpPr>
        <p:spPr/>
        <p:txBody>
          <a:bodyPr/>
          <a:lstStyle/>
          <a:p>
            <a:pPr>
              <a:defRPr/>
            </a:pPr>
            <a:fld id="{D7CA3B7A-FD31-4CB7-BBED-E67F70DC1002}" type="slidenum">
              <a:rPr lang="ru-RU" altLang="en-US" smtClean="0"/>
              <a:pPr>
                <a:defRPr/>
              </a:pPr>
              <a:t>‹#›</a:t>
            </a:fld>
            <a:endParaRPr lang="ru-RU" altLang="en-US" dirty="0"/>
          </a:p>
        </p:txBody>
      </p:sp>
    </p:spTree>
    <p:extLst>
      <p:ext uri="{BB962C8B-B14F-4D97-AF65-F5344CB8AC3E}">
        <p14:creationId xmlns:p14="http://schemas.microsoft.com/office/powerpoint/2010/main" val="398165233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ru-RU"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ru-RU"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FF69444-511D-441E-81E1-6900BC52ED05}" type="slidenum">
              <a:rPr lang="ru-RU" altLang="en-US" smtClean="0"/>
              <a:pPr>
                <a:defRPr/>
              </a:pPr>
              <a:t>‹#›</a:t>
            </a:fld>
            <a:endParaRPr lang="ru-RU" altLang="en-US" dirty="0"/>
          </a:p>
        </p:txBody>
      </p:sp>
    </p:spTree>
    <p:extLst>
      <p:ext uri="{BB962C8B-B14F-4D97-AF65-F5344CB8AC3E}">
        <p14:creationId xmlns:p14="http://schemas.microsoft.com/office/powerpoint/2010/main" val="10051695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1556792"/>
            <a:ext cx="7467600" cy="2123658"/>
          </a:xfrm>
        </p:spPr>
        <p:txBody>
          <a:bodyPr/>
          <a:lstStyle/>
          <a:p>
            <a:r>
              <a:rPr lang="en-US" dirty="0" smtClean="0"/>
              <a:t>Hydrography Canada</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63688" y="4077072"/>
            <a:ext cx="7704667" cy="3332816"/>
          </a:xfrm>
        </p:spPr>
        <p:txBody>
          <a:bodyPr/>
          <a:lstStyle/>
          <a:p>
            <a:pPr marL="0" indent="0">
              <a:buNone/>
            </a:pPr>
            <a:r>
              <a:rPr lang="en-US" dirty="0"/>
              <a:t>Niagara Falls - a set of waterfalls on the Niagara River, which separates the U.S. state of New York from the Canadian province of Ontario. elevation change and is not very large, very broad waterfalls, and the volume of water passing through it Niagara Falls - the most powerful in North America.</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7" y="0"/>
            <a:ext cx="8081319" cy="4658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041417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0"/>
            <a:ext cx="7704667" cy="740528"/>
          </a:xfrm>
        </p:spPr>
        <p:txBody>
          <a:bodyPr/>
          <a:lstStyle/>
          <a:p>
            <a:pPr marL="0" indent="0">
              <a:buNone/>
            </a:pPr>
            <a:r>
              <a:rPr lang="en-US" dirty="0"/>
              <a:t>Niagara Falls - it falls "Horseshoe", and American Falls "Veil"</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538" t="5881" r="3538" b="5881"/>
          <a:stretch/>
        </p:blipFill>
        <p:spPr>
          <a:xfrm>
            <a:off x="9621" y="712697"/>
            <a:ext cx="9103869" cy="5400600"/>
          </a:xfrm>
          <a:prstGeom prst="rect">
            <a:avLst/>
          </a:prstGeom>
          <a:ln>
            <a:noFill/>
          </a:ln>
          <a:effectLst>
            <a:reflection blurRad="114300" stA="92000" endPos="16000" dist="76200" dir="5400000" sy="-100000" algn="bl" rotWithShape="0"/>
            <a:softEdge rad="112500"/>
          </a:effectLst>
        </p:spPr>
      </p:pic>
    </p:spTree>
    <p:extLst>
      <p:ext uri="{BB962C8B-B14F-4D97-AF65-F5344CB8AC3E}">
        <p14:creationId xmlns:p14="http://schemas.microsoft.com/office/powerpoint/2010/main" val="298794480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6632"/>
            <a:ext cx="7704667" cy="1490696"/>
          </a:xfrm>
        </p:spPr>
        <p:txBody>
          <a:bodyPr>
            <a:normAutofit lnSpcReduction="10000"/>
          </a:bodyPr>
          <a:lstStyle/>
          <a:p>
            <a:pPr marL="0" indent="0">
              <a:buNone/>
            </a:pPr>
            <a:r>
              <a:rPr lang="en-US" dirty="0"/>
              <a:t>Height waterfalls is 53 meters. Foot of American Falls obscures a heap of stones, which is why its apparent height - only 21 meters. Width American Falls - 323 meters, the waterfall "Horseshoe" - 792 meters.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56792"/>
            <a:ext cx="8604449" cy="5301208"/>
          </a:xfrm>
          <a:prstGeom prst="rect">
            <a:avLst/>
          </a:prstGeom>
        </p:spPr>
      </p:pic>
    </p:spTree>
    <p:extLst>
      <p:ext uri="{BB962C8B-B14F-4D97-AF65-F5344CB8AC3E}">
        <p14:creationId xmlns:p14="http://schemas.microsoft.com/office/powerpoint/2010/main" val="125565155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0"/>
            <a:ext cx="7992888" cy="1968138"/>
          </a:xfrm>
        </p:spPr>
        <p:txBody>
          <a:bodyPr>
            <a:normAutofit/>
          </a:bodyPr>
          <a:lstStyle/>
          <a:p>
            <a:pPr marL="0" indent="0">
              <a:buNone/>
            </a:pPr>
            <a:r>
              <a:rPr lang="en-US" sz="2000" dirty="0"/>
              <a:t>Canada's motto "from sea to sea" untrue. Canada is surrounded by three oceans. Atlantic Ocean - in the east, the Pacific Ocean - in the west, and the Arctic Ocean - the north.</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556792"/>
            <a:ext cx="5796136" cy="4347102"/>
          </a:xfrm>
          <a:prstGeom prst="roundRect">
            <a:avLst>
              <a:gd name="adj" fmla="val 7646"/>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591" y="116632"/>
            <a:ext cx="7704667" cy="1981200"/>
          </a:xfrm>
        </p:spPr>
        <p:txBody>
          <a:bodyPr>
            <a:normAutofit/>
          </a:bodyPr>
          <a:lstStyle/>
          <a:p>
            <a:r>
              <a:rPr lang="en-US" sz="80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Canadian river</a:t>
            </a:r>
            <a:endParaRPr lang="ru-RU" sz="80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a:xfrm>
            <a:off x="827585" y="1412776"/>
            <a:ext cx="7859216" cy="4587040"/>
          </a:xfrm>
        </p:spPr>
        <p:txBody>
          <a:bodyPr>
            <a:normAutofit/>
          </a:bodyPr>
          <a:lstStyle/>
          <a:p>
            <a:r>
              <a:rPr lang="en-US" dirty="0"/>
              <a:t>Fraser </a:t>
            </a:r>
            <a:r>
              <a:rPr lang="en-US" dirty="0" smtClean="0"/>
              <a:t>river</a:t>
            </a:r>
            <a:r>
              <a:rPr lang="ru-RU" dirty="0" smtClean="0"/>
              <a:t>;</a:t>
            </a:r>
          </a:p>
          <a:p>
            <a:r>
              <a:rPr lang="en-US" dirty="0"/>
              <a:t>Columbia </a:t>
            </a:r>
            <a:r>
              <a:rPr lang="en-US" dirty="0" smtClean="0"/>
              <a:t>river</a:t>
            </a:r>
            <a:r>
              <a:rPr lang="ru-RU" dirty="0" smtClean="0"/>
              <a:t>;</a:t>
            </a:r>
          </a:p>
          <a:p>
            <a:r>
              <a:rPr lang="en-US" dirty="0"/>
              <a:t>Mackenzie </a:t>
            </a:r>
            <a:r>
              <a:rPr lang="en-US" dirty="0" smtClean="0"/>
              <a:t>river</a:t>
            </a:r>
            <a:r>
              <a:rPr lang="ru-RU" dirty="0" smtClean="0"/>
              <a:t>;</a:t>
            </a:r>
            <a:endParaRPr lang="en-US" dirty="0" smtClean="0"/>
          </a:p>
          <a:p>
            <a:r>
              <a:rPr lang="en-US" dirty="0"/>
              <a:t>Nelson </a:t>
            </a:r>
            <a:r>
              <a:rPr lang="en-US" dirty="0" smtClean="0"/>
              <a:t>river</a:t>
            </a:r>
            <a:r>
              <a:rPr lang="ru-RU" dirty="0" smtClean="0"/>
              <a:t>;</a:t>
            </a:r>
            <a:endParaRPr lang="en-US" dirty="0" smtClean="0"/>
          </a:p>
          <a:p>
            <a:r>
              <a:rPr lang="en-US" dirty="0"/>
              <a:t>St. Lawrence </a:t>
            </a:r>
            <a:r>
              <a:rPr lang="en-US" dirty="0" smtClean="0"/>
              <a:t>river</a:t>
            </a:r>
            <a:r>
              <a:rPr lang="ru-RU" dirty="0" smtClean="0"/>
              <a:t>;</a:t>
            </a:r>
            <a:endParaRPr lang="en-US" dirty="0" smtClean="0"/>
          </a:p>
          <a:p>
            <a:r>
              <a:rPr lang="en-US" dirty="0"/>
              <a:t>Churchill </a:t>
            </a:r>
            <a:r>
              <a:rPr lang="en-US" dirty="0" smtClean="0"/>
              <a:t>river</a:t>
            </a:r>
            <a:r>
              <a:rPr lang="ru-RU" dirty="0" smtClean="0"/>
              <a:t>;</a:t>
            </a:r>
            <a:endParaRPr lang="en-US" dirty="0" smtClean="0"/>
          </a:p>
          <a:p>
            <a:r>
              <a:rPr lang="en-US" dirty="0"/>
              <a:t>St. John </a:t>
            </a:r>
            <a:r>
              <a:rPr lang="en-US" dirty="0" smtClean="0"/>
              <a:t>river</a:t>
            </a:r>
            <a:r>
              <a:rPr lang="ru-RU" dirty="0" smtClean="0"/>
              <a:t>;</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826" y="3068960"/>
            <a:ext cx="5521173" cy="3789040"/>
          </a:xfrm>
          <a:prstGeom prst="rect">
            <a:avLst/>
          </a:prstGeom>
        </p:spPr>
      </p:pic>
    </p:spTree>
    <p:extLst>
      <p:ext uri="{BB962C8B-B14F-4D97-AF65-F5344CB8AC3E}">
        <p14:creationId xmlns:p14="http://schemas.microsoft.com/office/powerpoint/2010/main" val="381304736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9" y="2701259"/>
            <a:ext cx="3758088" cy="4156741"/>
          </a:xfrm>
          <a:prstGeom prst="rect">
            <a:avLst/>
          </a:prstGeom>
        </p:spPr>
      </p:pic>
      <p:sp>
        <p:nvSpPr>
          <p:cNvPr id="2" name="Заголовок 1"/>
          <p:cNvSpPr>
            <a:spLocks noGrp="1"/>
          </p:cNvSpPr>
          <p:nvPr>
            <p:ph type="title"/>
          </p:nvPr>
        </p:nvSpPr>
        <p:spPr>
          <a:xfrm>
            <a:off x="971600" y="44624"/>
            <a:ext cx="7704667" cy="1981200"/>
          </a:xfrm>
        </p:spPr>
        <p:txBody>
          <a:bodyPr/>
          <a:lstStyle/>
          <a:p>
            <a:r>
              <a:rPr lang="en-US" sz="80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Mackenzie </a:t>
            </a:r>
            <a:r>
              <a:rPr lang="en-US" sz="8000" dirty="0" smtClean="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river</a:t>
            </a:r>
            <a:r>
              <a:rPr lang="en-US" dirty="0"/>
              <a:t/>
            </a:r>
            <a:br>
              <a:rPr lang="en-US" dirty="0"/>
            </a:br>
            <a:endParaRPr lang="ru-RU" dirty="0"/>
          </a:p>
        </p:txBody>
      </p:sp>
      <p:sp>
        <p:nvSpPr>
          <p:cNvPr id="3" name="Объект 2"/>
          <p:cNvSpPr>
            <a:spLocks noGrp="1"/>
          </p:cNvSpPr>
          <p:nvPr>
            <p:ph idx="1"/>
          </p:nvPr>
        </p:nvSpPr>
        <p:spPr>
          <a:xfrm>
            <a:off x="899592" y="260648"/>
            <a:ext cx="7704667" cy="3332816"/>
          </a:xfrm>
        </p:spPr>
        <p:txBody>
          <a:bodyPr/>
          <a:lstStyle/>
          <a:p>
            <a:pPr marL="0" indent="0">
              <a:buNone/>
            </a:pPr>
            <a:r>
              <a:rPr lang="en-US" dirty="0"/>
              <a:t>Mackenzie - the largest Canadian river length 4241 km. Its flow rate is 10 to 300 m ³ / s, which is approximately equal to the water flow of the river St. Lawrence.</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4932"/>
            <a:ext cx="5364089" cy="4023067"/>
          </a:xfrm>
          <a:prstGeom prst="rect">
            <a:avLst/>
          </a:prstGeom>
        </p:spPr>
      </p:pic>
    </p:spTree>
    <p:extLst>
      <p:ext uri="{BB962C8B-B14F-4D97-AF65-F5344CB8AC3E}">
        <p14:creationId xmlns:p14="http://schemas.microsoft.com/office/powerpoint/2010/main" val="31355329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clrChange>
              <a:clrFrom>
                <a:srgbClr val="0C2139"/>
              </a:clrFrom>
              <a:clrTo>
                <a:srgbClr val="0C2139">
                  <a:alpha val="0"/>
                </a:srgbClr>
              </a:clrTo>
            </a:clrChange>
            <a:extLst>
              <a:ext uri="{28A0092B-C50C-407E-A947-70E740481C1C}">
                <a14:useLocalDpi xmlns:a14="http://schemas.microsoft.com/office/drawing/2010/main" val="0"/>
              </a:ext>
            </a:extLst>
          </a:blip>
          <a:stretch>
            <a:fillRect/>
          </a:stretch>
        </p:blipFill>
        <p:spPr>
          <a:xfrm>
            <a:off x="5262785" y="3682765"/>
            <a:ext cx="3812373" cy="3068960"/>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514400" y="-25251"/>
            <a:ext cx="8651304" cy="1583651"/>
          </a:xfrm>
        </p:spPr>
        <p:txBody>
          <a:bodyPr>
            <a:noAutofit/>
          </a:bodyPr>
          <a:lstStyle/>
          <a:p>
            <a:r>
              <a:rPr lang="en-US" sz="80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 Lawrence river</a:t>
            </a:r>
            <a:endParaRPr lang="ru-RU" sz="80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a:xfrm>
            <a:off x="827584" y="941283"/>
            <a:ext cx="7704667" cy="3332816"/>
          </a:xfrm>
        </p:spPr>
        <p:txBody>
          <a:bodyPr/>
          <a:lstStyle/>
          <a:p>
            <a:pPr marL="0" indent="0">
              <a:buNone/>
            </a:pPr>
            <a:r>
              <a:rPr lang="en-US" dirty="0"/>
              <a:t>M</a:t>
            </a:r>
            <a:r>
              <a:rPr lang="en-US" dirty="0" smtClean="0"/>
              <a:t>ajor </a:t>
            </a:r>
            <a:r>
              <a:rPr lang="en-US" dirty="0"/>
              <a:t>waterway in North America, which flows through the U.S. and Canada and connects the Great Lakes with the Atlantic Ocean. Length of the river - 1197 km</a:t>
            </a:r>
            <a:r>
              <a:rPr lang="en-US" dirty="0" smtClean="0"/>
              <a:t>.</a:t>
            </a:r>
            <a:r>
              <a:rPr lang="ru-RU" dirty="0" smtClean="0"/>
              <a:t> </a:t>
            </a:r>
            <a:r>
              <a:rPr lang="en-US" dirty="0"/>
              <a:t>River basin - one of the most densely populated and cultivated in Canada, developed here as agriculture: meat and dairy cattle, grain (wheat), and industry. In the river basin is home to about 20 million people</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38708"/>
            <a:ext cx="3707904" cy="2632611"/>
          </a:xfrm>
          <a:prstGeom prst="rect">
            <a:avLst/>
          </a:prstGeom>
        </p:spPr>
      </p:pic>
    </p:spTree>
    <p:extLst>
      <p:ext uri="{BB962C8B-B14F-4D97-AF65-F5344CB8AC3E}">
        <p14:creationId xmlns:p14="http://schemas.microsoft.com/office/powerpoint/2010/main" val="140574856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80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t>
            </a:r>
            <a:r>
              <a:rPr lang="en-US" sz="8000" dirty="0" smtClean="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akes </a:t>
            </a:r>
            <a:r>
              <a:rPr lang="en-US" sz="80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of Canada</a:t>
            </a:r>
            <a:endParaRPr lang="ru-RU" sz="80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Объект 3"/>
          <p:cNvSpPr>
            <a:spLocks noGrp="1"/>
          </p:cNvSpPr>
          <p:nvPr>
            <p:ph idx="1"/>
          </p:nvPr>
        </p:nvSpPr>
        <p:spPr>
          <a:xfrm>
            <a:off x="755576" y="1447801"/>
            <a:ext cx="7704667" cy="3332816"/>
          </a:xfrm>
        </p:spPr>
        <p:txBody>
          <a:bodyPr/>
          <a:lstStyle/>
          <a:p>
            <a:pPr marL="0" indent="0">
              <a:buNone/>
            </a:pPr>
            <a:r>
              <a:rPr lang="en-US" dirty="0"/>
              <a:t>Canadian lakes or the Great Lakes of North America - the largest concentration of fresh water on the globe. They constitute one river area. Great Lakes consist of six lakes: Lake Superior, Lake Huron, Michigan, St. Clair, Erie and Ontario</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91" y="3711584"/>
            <a:ext cx="5432036" cy="3146416"/>
          </a:xfrm>
          <a:prstGeom prst="rect">
            <a:avLst/>
          </a:prstGeom>
        </p:spPr>
      </p:pic>
    </p:spTree>
    <p:extLst>
      <p:ext uri="{BB962C8B-B14F-4D97-AF65-F5344CB8AC3E}">
        <p14:creationId xmlns:p14="http://schemas.microsoft.com/office/powerpoint/2010/main" val="163724696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00" y="0"/>
            <a:ext cx="9136892" cy="6874148"/>
          </a:xfrm>
        </p:spPr>
      </p:pic>
    </p:spTree>
    <p:extLst>
      <p:ext uri="{BB962C8B-B14F-4D97-AF65-F5344CB8AC3E}">
        <p14:creationId xmlns:p14="http://schemas.microsoft.com/office/powerpoint/2010/main" val="127729394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5202108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35496"/>
            <a:ext cx="7704667" cy="3332816"/>
          </a:xfrm>
        </p:spPr>
        <p:txBody>
          <a:bodyPr/>
          <a:lstStyle/>
          <a:p>
            <a:pPr marL="0" indent="0">
              <a:buNone/>
            </a:pPr>
            <a:r>
              <a:rPr lang="en-US" dirty="0"/>
              <a:t>Of course, the hallmark of Canada is Niagara Falls. It is located on the Niagara River.</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733256"/>
          </a:xfrm>
          <a:prstGeom prst="rect">
            <a:avLst/>
          </a:prstGeom>
        </p:spPr>
      </p:pic>
    </p:spTree>
    <p:extLst>
      <p:ext uri="{BB962C8B-B14F-4D97-AF65-F5344CB8AC3E}">
        <p14:creationId xmlns:p14="http://schemas.microsoft.com/office/powerpoint/2010/main" val="161858762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лочное стекло">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A5E4D7D-F0F2-40C9-9438-D3DA64876D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TC103457496[[fn=Параллакс]]</Template>
  <TotalTime>227</TotalTime>
  <Words>371</Words>
  <Application>Microsoft Office PowerPoint</Application>
  <PresentationFormat>Экран (4:3)</PresentationFormat>
  <Paragraphs>20</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Corbel</vt:lpstr>
      <vt:lpstr>Параллакс</vt:lpstr>
      <vt:lpstr>Hydrography Canada</vt:lpstr>
      <vt:lpstr>Презентация PowerPoint</vt:lpstr>
      <vt:lpstr>Canadian river</vt:lpstr>
      <vt:lpstr>Mackenzie river </vt:lpstr>
      <vt:lpstr>St. Lawrence river</vt:lpstr>
      <vt:lpstr>Lakes of Canada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Hydrography Canada</dc:title>
  <dc:creator>Макс Барашков</dc:creator>
  <cp:keywords/>
  <cp:lastModifiedBy>Макс Барашков</cp:lastModifiedBy>
  <cp:revision>15</cp:revision>
  <dcterms:created xsi:type="dcterms:W3CDTF">2013-11-26T18:01:26Z</dcterms:created>
  <dcterms:modified xsi:type="dcterms:W3CDTF">2013-11-26T21:48:37Z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TC300063039990</vt:lpwstr>
  </property>
</Properties>
</file>