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E3F960F-721E-4120-B18C-D9EFE02BD77F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493338-3912-43B1-8D98-5A7AF3806DDA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960F-721E-4120-B18C-D9EFE02BD77F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3338-3912-43B1-8D98-5A7AF3806D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960F-721E-4120-B18C-D9EFE02BD77F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3338-3912-43B1-8D98-5A7AF3806DD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E3F960F-721E-4120-B18C-D9EFE02BD77F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B493338-3912-43B1-8D98-5A7AF3806DD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960F-721E-4120-B18C-D9EFE02BD77F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493338-3912-43B1-8D98-5A7AF3806DD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E3F960F-721E-4120-B18C-D9EFE02BD77F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B493338-3912-43B1-8D98-5A7AF3806DD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E3F960F-721E-4120-B18C-D9EFE02BD77F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B493338-3912-43B1-8D98-5A7AF3806DD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960F-721E-4120-B18C-D9EFE02BD77F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493338-3912-43B1-8D98-5A7AF3806DD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960F-721E-4120-B18C-D9EFE02BD77F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493338-3912-43B1-8D98-5A7AF3806DD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E3F960F-721E-4120-B18C-D9EFE02BD77F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B493338-3912-43B1-8D98-5A7AF3806DDA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8E3F960F-721E-4120-B18C-D9EFE02BD77F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EB493338-3912-43B1-8D98-5A7AF3806DD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8E3F960F-721E-4120-B18C-D9EFE02BD77F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EB493338-3912-43B1-8D98-5A7AF3806DD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quote.org/wiki/%D0%96%D0%B8%D1%82%D1%82%D1%8F" TargetMode="External"/><Relationship Id="rId2" Type="http://schemas.openxmlformats.org/officeDocument/2006/relationships/hyperlink" Target="http://uk.wikiquote.org/wiki/%D0%9D%D0%B0%D1%86%D1%96%D0%BE%D0%BD%D0%B0%D0%BB-%D1%81%D0%BE%D1%86%D1%96%D0%B0%D0%BB%D1%96%D0%B7%D0%B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uk-UA" sz="4000" dirty="0" smtClean="0">
                <a:effectLst>
                  <a:glow rad="889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Адольф Гітлер</a:t>
            </a:r>
            <a:endParaRPr lang="ru-RU" sz="4000" dirty="0">
              <a:effectLst>
                <a:glow rad="889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600" y="1232756"/>
            <a:ext cx="4366801" cy="464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2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2348880"/>
          </a:xfrm>
        </p:spPr>
        <p:txBody>
          <a:bodyPr anchor="ctr">
            <a:normAutofit fontScale="92500" lnSpcReduction="10000"/>
          </a:bodyPr>
          <a:lstStyle/>
          <a:p>
            <a:r>
              <a:rPr lang="ru-RU" b="1" dirty="0" err="1"/>
              <a:t>Гітлер</a:t>
            </a:r>
            <a:r>
              <a:rPr lang="ru-RU" b="1" dirty="0"/>
              <a:t> </a:t>
            </a:r>
            <a:r>
              <a:rPr lang="ru-RU" b="1" dirty="0" err="1"/>
              <a:t>провів</a:t>
            </a:r>
            <a:r>
              <a:rPr lang="ru-RU" b="1" dirty="0"/>
              <a:t> у </a:t>
            </a:r>
            <a:r>
              <a:rPr lang="ru-RU" b="1" dirty="0" err="1"/>
              <a:t>в'язниці</a:t>
            </a:r>
            <a:r>
              <a:rPr lang="ru-RU" b="1" dirty="0"/>
              <a:t> </a:t>
            </a:r>
            <a:r>
              <a:rPr lang="ru-RU" b="1" dirty="0" err="1"/>
              <a:t>Ландсберг</a:t>
            </a:r>
            <a:r>
              <a:rPr lang="ru-RU" b="1" dirty="0"/>
              <a:t> </a:t>
            </a:r>
            <a:r>
              <a:rPr lang="ru-RU" b="1" dirty="0" err="1"/>
              <a:t>тільки</a:t>
            </a:r>
            <a:r>
              <a:rPr lang="ru-RU" b="1" dirty="0"/>
              <a:t> 9 </a:t>
            </a:r>
            <a:r>
              <a:rPr lang="ru-RU" b="1" dirty="0" err="1"/>
              <a:t>місяців</a:t>
            </a:r>
            <a:r>
              <a:rPr lang="ru-RU" b="1" dirty="0"/>
              <a:t>. </a:t>
            </a:r>
            <a:r>
              <a:rPr lang="ru-RU" b="1" dirty="0" err="1"/>
              <a:t>Йому</a:t>
            </a:r>
            <a:r>
              <a:rPr lang="ru-RU" b="1" dirty="0"/>
              <a:t> </a:t>
            </a:r>
            <a:r>
              <a:rPr lang="ru-RU" b="1" dirty="0" err="1"/>
              <a:t>надали</a:t>
            </a:r>
            <a:r>
              <a:rPr lang="ru-RU" b="1" dirty="0"/>
              <a:t> </a:t>
            </a:r>
            <a:r>
              <a:rPr lang="ru-RU" b="1" dirty="0" err="1"/>
              <a:t>зручну</a:t>
            </a:r>
            <a:r>
              <a:rPr lang="ru-RU" b="1" dirty="0"/>
              <a:t> камеру, де </a:t>
            </a:r>
            <a:r>
              <a:rPr lang="ru-RU" b="1" dirty="0" err="1"/>
              <a:t>він</a:t>
            </a:r>
            <a:r>
              <a:rPr lang="ru-RU" b="1" dirty="0"/>
              <a:t> </a:t>
            </a:r>
            <a:r>
              <a:rPr lang="ru-RU" b="1" dirty="0" err="1"/>
              <a:t>міг</a:t>
            </a:r>
            <a:r>
              <a:rPr lang="ru-RU" b="1" dirty="0"/>
              <a:t> </a:t>
            </a:r>
            <a:r>
              <a:rPr lang="ru-RU" b="1" dirty="0" err="1"/>
              <a:t>роздумувати</a:t>
            </a:r>
            <a:r>
              <a:rPr lang="ru-RU" b="1" dirty="0"/>
              <a:t> над </a:t>
            </a:r>
            <a:r>
              <a:rPr lang="ru-RU" b="1" dirty="0" err="1"/>
              <a:t>своїми</a:t>
            </a:r>
            <a:r>
              <a:rPr lang="ru-RU" b="1" dirty="0"/>
              <a:t> </a:t>
            </a:r>
            <a:r>
              <a:rPr lang="ru-RU" b="1" dirty="0" err="1"/>
              <a:t>помилками</a:t>
            </a:r>
            <a:r>
              <a:rPr lang="ru-RU" b="1" dirty="0"/>
              <a:t>. </a:t>
            </a:r>
            <a:r>
              <a:rPr lang="ru-RU" b="1" dirty="0" err="1"/>
              <a:t>Він</a:t>
            </a:r>
            <a:r>
              <a:rPr lang="ru-RU" b="1" dirty="0"/>
              <a:t> </a:t>
            </a:r>
            <a:r>
              <a:rPr lang="ru-RU" b="1" dirty="0" err="1"/>
              <a:t>снідав</a:t>
            </a:r>
            <a:r>
              <a:rPr lang="ru-RU" b="1" dirty="0"/>
              <a:t> у </a:t>
            </a:r>
            <a:r>
              <a:rPr lang="ru-RU" b="1" dirty="0" err="1"/>
              <a:t>ліжку</a:t>
            </a:r>
            <a:r>
              <a:rPr lang="ru-RU" b="1" dirty="0"/>
              <a:t>, </a:t>
            </a:r>
            <a:r>
              <a:rPr lang="ru-RU" b="1" dirty="0" err="1"/>
              <a:t>виступав</a:t>
            </a:r>
            <a:r>
              <a:rPr lang="ru-RU" b="1" dirty="0"/>
              <a:t> перед </a:t>
            </a:r>
            <a:r>
              <a:rPr lang="ru-RU" b="1" dirty="0" err="1"/>
              <a:t>товаришами</a:t>
            </a:r>
            <a:r>
              <a:rPr lang="ru-RU" b="1" dirty="0"/>
              <a:t> по </a:t>
            </a:r>
            <a:r>
              <a:rPr lang="ru-RU" b="1" dirty="0" err="1"/>
              <a:t>камері</a:t>
            </a:r>
            <a:r>
              <a:rPr lang="ru-RU" b="1" dirty="0"/>
              <a:t> і гуляв в саду - все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більше</a:t>
            </a:r>
            <a:r>
              <a:rPr lang="ru-RU" b="1" dirty="0"/>
              <a:t> </a:t>
            </a:r>
            <a:r>
              <a:rPr lang="ru-RU" b="1" dirty="0" err="1"/>
              <a:t>нагадувало</a:t>
            </a:r>
            <a:r>
              <a:rPr lang="ru-RU" b="1" dirty="0"/>
              <a:t> </a:t>
            </a:r>
            <a:r>
              <a:rPr lang="ru-RU" b="1" dirty="0" err="1"/>
              <a:t>санаторій</a:t>
            </a:r>
            <a:r>
              <a:rPr lang="ru-RU" b="1" dirty="0"/>
              <a:t>, </a:t>
            </a:r>
            <a:r>
              <a:rPr lang="ru-RU" b="1" dirty="0" err="1"/>
              <a:t>ніж</a:t>
            </a:r>
            <a:r>
              <a:rPr lang="ru-RU" b="1" dirty="0"/>
              <a:t> </a:t>
            </a:r>
            <a:r>
              <a:rPr lang="ru-RU" b="1" dirty="0" err="1"/>
              <a:t>в'язницю</a:t>
            </a:r>
            <a:r>
              <a:rPr lang="ru-RU" b="1" dirty="0"/>
              <a:t>. Тут </a:t>
            </a:r>
            <a:r>
              <a:rPr lang="ru-RU" b="1" dirty="0" err="1"/>
              <a:t>він</a:t>
            </a:r>
            <a:r>
              <a:rPr lang="ru-RU" b="1" dirty="0"/>
              <a:t> </a:t>
            </a:r>
            <a:r>
              <a:rPr lang="ru-RU" b="1" dirty="0" err="1"/>
              <a:t>продиктував</a:t>
            </a:r>
            <a:r>
              <a:rPr lang="ru-RU" b="1" dirty="0"/>
              <a:t> Рудольфу Гессе перший том "Майн </a:t>
            </a:r>
            <a:r>
              <a:rPr lang="ru-RU" b="1" dirty="0" err="1"/>
              <a:t>кампф</a:t>
            </a:r>
            <a:r>
              <a:rPr lang="ru-RU" b="1" dirty="0"/>
              <a:t>", </a:t>
            </a:r>
            <a:r>
              <a:rPr lang="ru-RU" b="1" dirty="0" err="1"/>
              <a:t>що</a:t>
            </a:r>
            <a:r>
              <a:rPr lang="ru-RU" b="1" dirty="0"/>
              <a:t> стала </a:t>
            </a:r>
            <a:r>
              <a:rPr lang="ru-RU" b="1" dirty="0" err="1"/>
              <a:t>політичної</a:t>
            </a:r>
            <a:r>
              <a:rPr lang="ru-RU" b="1" dirty="0"/>
              <a:t> </a:t>
            </a:r>
            <a:r>
              <a:rPr lang="ru-RU" b="1" dirty="0" err="1"/>
              <a:t>біблією</a:t>
            </a:r>
            <a:r>
              <a:rPr lang="ru-RU" b="1" dirty="0"/>
              <a:t> </a:t>
            </a:r>
            <a:r>
              <a:rPr lang="ru-RU" b="1" dirty="0" err="1"/>
              <a:t>нацистського</a:t>
            </a:r>
            <a:r>
              <a:rPr lang="ru-RU" b="1" dirty="0"/>
              <a:t> </a:t>
            </a:r>
            <a:r>
              <a:rPr lang="ru-RU" b="1" dirty="0" err="1"/>
              <a:t>руху</a:t>
            </a:r>
            <a:r>
              <a:rPr lang="ru-RU" b="1" dirty="0"/>
              <a:t>. </a:t>
            </a:r>
            <a:br>
              <a:rPr lang="ru-RU" b="1" dirty="0"/>
            </a:br>
            <a:r>
              <a:rPr lang="ru-RU" b="1" dirty="0"/>
              <a:t>  До 1939 </a:t>
            </a:r>
            <a:r>
              <a:rPr lang="ru-RU" b="1" dirty="0" err="1"/>
              <a:t>ця</a:t>
            </a:r>
            <a:r>
              <a:rPr lang="ru-RU" b="1" dirty="0"/>
              <a:t> книга </a:t>
            </a:r>
            <a:r>
              <a:rPr lang="ru-RU" b="1" dirty="0" err="1"/>
              <a:t>була</a:t>
            </a:r>
            <a:r>
              <a:rPr lang="ru-RU" b="1" dirty="0"/>
              <a:t> </a:t>
            </a:r>
            <a:r>
              <a:rPr lang="ru-RU" b="1" dirty="0" err="1"/>
              <a:t>перекладена</a:t>
            </a:r>
            <a:r>
              <a:rPr lang="ru-RU" b="1" dirty="0"/>
              <a:t> на 11 </a:t>
            </a:r>
            <a:r>
              <a:rPr lang="ru-RU" b="1" dirty="0" err="1"/>
              <a:t>мов</a:t>
            </a:r>
            <a:r>
              <a:rPr lang="ru-RU" b="1" dirty="0"/>
              <a:t>, а </a:t>
            </a:r>
            <a:r>
              <a:rPr lang="ru-RU" b="1" dirty="0" err="1"/>
              <a:t>загальний</a:t>
            </a:r>
            <a:r>
              <a:rPr lang="ru-RU" b="1" dirty="0"/>
              <a:t> тираж </a:t>
            </a:r>
            <a:r>
              <a:rPr lang="ru-RU" b="1" dirty="0" err="1"/>
              <a:t>склав</a:t>
            </a:r>
            <a:r>
              <a:rPr lang="ru-RU" b="1" dirty="0"/>
              <a:t> </a:t>
            </a:r>
            <a:r>
              <a:rPr lang="ru-RU" b="1" dirty="0" err="1"/>
              <a:t>понад</a:t>
            </a:r>
            <a:r>
              <a:rPr lang="ru-RU" b="1" dirty="0"/>
              <a:t> 5,2 млн. </a:t>
            </a:r>
            <a:r>
              <a:rPr lang="ru-RU" b="1" dirty="0" err="1"/>
              <a:t>примірників</a:t>
            </a:r>
            <a:r>
              <a:rPr lang="ru-RU" b="1" dirty="0"/>
              <a:t>. Гонорар </a:t>
            </a:r>
            <a:r>
              <a:rPr lang="ru-RU" b="1" dirty="0" err="1"/>
              <a:t>зробив</a:t>
            </a:r>
            <a:r>
              <a:rPr lang="ru-RU" b="1" dirty="0"/>
              <a:t> </a:t>
            </a:r>
            <a:r>
              <a:rPr lang="ru-RU" b="1" dirty="0" err="1"/>
              <a:t>Гітлера</a:t>
            </a:r>
            <a:r>
              <a:rPr lang="ru-RU" b="1" dirty="0"/>
              <a:t> </a:t>
            </a:r>
            <a:r>
              <a:rPr lang="ru-RU" b="1" dirty="0" err="1"/>
              <a:t>багатою</a:t>
            </a:r>
            <a:r>
              <a:rPr lang="ru-RU" b="1" dirty="0"/>
              <a:t> </a:t>
            </a:r>
            <a:r>
              <a:rPr lang="ru-RU" b="1" dirty="0" err="1"/>
              <a:t>людиною</a:t>
            </a:r>
            <a:r>
              <a:rPr lang="ru-RU" b="1" dirty="0"/>
              <a:t>.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40" y="2284154"/>
            <a:ext cx="6106320" cy="457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9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1700808"/>
          </a:xfrm>
        </p:spPr>
        <p:txBody>
          <a:bodyPr anchor="ctr">
            <a:normAutofit fontScale="92500" lnSpcReduction="10000"/>
          </a:bodyPr>
          <a:lstStyle/>
          <a:p>
            <a:r>
              <a:rPr lang="ru-RU" b="1" dirty="0"/>
              <a:t>З </a:t>
            </a:r>
            <a:r>
              <a:rPr lang="ru-RU" b="1" dirty="0" err="1"/>
              <a:t>фортеці</a:t>
            </a:r>
            <a:r>
              <a:rPr lang="ru-RU" b="1" dirty="0"/>
              <a:t> </a:t>
            </a:r>
            <a:r>
              <a:rPr lang="ru-RU" b="1" dirty="0" err="1"/>
              <a:t>Ландсберг</a:t>
            </a:r>
            <a:r>
              <a:rPr lang="ru-RU" b="1" dirty="0"/>
              <a:t> </a:t>
            </a:r>
            <a:r>
              <a:rPr lang="ru-RU" b="1" dirty="0" err="1"/>
              <a:t>Гітлер</a:t>
            </a:r>
            <a:r>
              <a:rPr lang="ru-RU" b="1" dirty="0"/>
              <a:t> </a:t>
            </a:r>
            <a:r>
              <a:rPr lang="ru-RU" b="1" dirty="0" err="1"/>
              <a:t>вийшов</a:t>
            </a:r>
            <a:r>
              <a:rPr lang="ru-RU" b="1" dirty="0"/>
              <a:t> 20 </a:t>
            </a:r>
            <a:r>
              <a:rPr lang="ru-RU" b="1" dirty="0" err="1"/>
              <a:t>грудня</a:t>
            </a:r>
            <a:r>
              <a:rPr lang="ru-RU" b="1" dirty="0"/>
              <a:t> 1924. </a:t>
            </a:r>
            <a:br>
              <a:rPr lang="ru-RU" b="1" dirty="0"/>
            </a:br>
            <a:r>
              <a:rPr lang="ru-RU" b="1" dirty="0"/>
              <a:t>Вершиною </a:t>
            </a:r>
            <a:r>
              <a:rPr lang="ru-RU" b="1" dirty="0" err="1"/>
              <a:t>успіху</a:t>
            </a:r>
            <a:r>
              <a:rPr lang="ru-RU" b="1" dirty="0"/>
              <a:t> </a:t>
            </a:r>
            <a:r>
              <a:rPr lang="ru-RU" b="1" dirty="0" err="1"/>
              <a:t>Гітлера</a:t>
            </a:r>
            <a:r>
              <a:rPr lang="ru-RU" b="1" dirty="0"/>
              <a:t> в той </a:t>
            </a:r>
            <a:r>
              <a:rPr lang="ru-RU" b="1" dirty="0" err="1"/>
              <a:t>період</a:t>
            </a:r>
            <a:r>
              <a:rPr lang="ru-RU" b="1" dirty="0"/>
              <a:t> </a:t>
            </a:r>
            <a:r>
              <a:rPr lang="ru-RU" b="1" dirty="0" err="1"/>
              <a:t>був</a:t>
            </a:r>
            <a:r>
              <a:rPr lang="ru-RU" b="1" dirty="0"/>
              <a:t> перший </a:t>
            </a:r>
            <a:r>
              <a:rPr lang="ru-RU" b="1" dirty="0" err="1"/>
              <a:t>партійний</a:t>
            </a:r>
            <a:r>
              <a:rPr lang="ru-RU" b="1" dirty="0"/>
              <a:t> </a:t>
            </a:r>
            <a:r>
              <a:rPr lang="ru-RU" b="1" dirty="0" err="1"/>
              <a:t>з'їзд</a:t>
            </a:r>
            <a:r>
              <a:rPr lang="ru-RU" b="1" dirty="0"/>
              <a:t> у </a:t>
            </a:r>
            <a:r>
              <a:rPr lang="ru-RU" b="1" dirty="0" err="1"/>
              <a:t>серпні</a:t>
            </a:r>
            <a:r>
              <a:rPr lang="ru-RU" b="1" dirty="0"/>
              <a:t> 1927 року в </a:t>
            </a:r>
            <a:r>
              <a:rPr lang="ru-RU" b="1" dirty="0" err="1"/>
              <a:t>Нюрнберзі</a:t>
            </a:r>
            <a:r>
              <a:rPr lang="ru-RU" b="1" dirty="0"/>
              <a:t>. У 1927-1928 роках, </a:t>
            </a:r>
            <a:r>
              <a:rPr lang="ru-RU" b="1" dirty="0" err="1"/>
              <a:t>тобто</a:t>
            </a:r>
            <a:r>
              <a:rPr lang="ru-RU" b="1" dirty="0"/>
              <a:t> за </a:t>
            </a:r>
            <a:r>
              <a:rPr lang="ru-RU" b="1" dirty="0" err="1"/>
              <a:t>п'ять-шість</a:t>
            </a:r>
            <a:r>
              <a:rPr lang="ru-RU" b="1" dirty="0"/>
              <a:t> </a:t>
            </a:r>
            <a:r>
              <a:rPr lang="ru-RU" b="1" dirty="0" err="1"/>
              <a:t>років</a:t>
            </a:r>
            <a:r>
              <a:rPr lang="ru-RU" b="1" dirty="0"/>
              <a:t> до приходу до </a:t>
            </a:r>
            <a:r>
              <a:rPr lang="ru-RU" b="1" dirty="0" err="1"/>
              <a:t>влади</a:t>
            </a:r>
            <a:r>
              <a:rPr lang="ru-RU" b="1" dirty="0"/>
              <a:t>, </a:t>
            </a:r>
            <a:r>
              <a:rPr lang="ru-RU" b="1" dirty="0" err="1"/>
              <a:t>очолюючи</a:t>
            </a:r>
            <a:r>
              <a:rPr lang="ru-RU" b="1" dirty="0"/>
              <a:t> </a:t>
            </a:r>
            <a:r>
              <a:rPr lang="ru-RU" b="1" dirty="0" err="1"/>
              <a:t>ще</a:t>
            </a:r>
            <a:r>
              <a:rPr lang="ru-RU" b="1" dirty="0"/>
              <a:t> </a:t>
            </a:r>
            <a:r>
              <a:rPr lang="ru-RU" b="1" dirty="0" err="1"/>
              <a:t>порівняно</a:t>
            </a:r>
            <a:r>
              <a:rPr lang="ru-RU" b="1" dirty="0"/>
              <a:t> </a:t>
            </a:r>
            <a:r>
              <a:rPr lang="ru-RU" b="1" dirty="0" err="1"/>
              <a:t>слабку</a:t>
            </a:r>
            <a:r>
              <a:rPr lang="ru-RU" b="1" dirty="0"/>
              <a:t> </a:t>
            </a:r>
            <a:r>
              <a:rPr lang="ru-RU" b="1" dirty="0" err="1"/>
              <a:t>партію</a:t>
            </a:r>
            <a:r>
              <a:rPr lang="ru-RU" b="1" dirty="0"/>
              <a:t>, </a:t>
            </a:r>
            <a:r>
              <a:rPr lang="ru-RU" b="1" dirty="0" err="1"/>
              <a:t>Гітлер</a:t>
            </a:r>
            <a:r>
              <a:rPr lang="ru-RU" b="1" dirty="0"/>
              <a:t> створив у НСДАП "</a:t>
            </a:r>
            <a:r>
              <a:rPr lang="ru-RU" b="1" dirty="0" err="1"/>
              <a:t>тіньовий</a:t>
            </a:r>
            <a:r>
              <a:rPr lang="ru-RU" b="1" dirty="0"/>
              <a:t> уряд" - </a:t>
            </a:r>
            <a:r>
              <a:rPr lang="ru-RU" b="1" dirty="0" err="1"/>
              <a:t>Політичний</a:t>
            </a:r>
            <a:r>
              <a:rPr lang="ru-RU" b="1" dirty="0"/>
              <a:t> </a:t>
            </a:r>
            <a:r>
              <a:rPr lang="ru-RU" b="1" dirty="0" err="1"/>
              <a:t>відділ</a:t>
            </a:r>
            <a:r>
              <a:rPr lang="ru-RU" b="1" dirty="0"/>
              <a:t> </a:t>
            </a:r>
            <a:r>
              <a:rPr lang="en-US" b="1" dirty="0"/>
              <a:t>II. </a:t>
            </a:r>
            <a:r>
              <a:rPr lang="ru-RU" b="1" dirty="0"/>
              <a:t>Начальником </a:t>
            </a:r>
            <a:r>
              <a:rPr lang="ru-RU" b="1" dirty="0" err="1"/>
              <a:t>відділу</a:t>
            </a:r>
            <a:r>
              <a:rPr lang="ru-RU" b="1" dirty="0"/>
              <a:t> </a:t>
            </a:r>
            <a:r>
              <a:rPr lang="ru-RU" b="1" dirty="0" err="1"/>
              <a:t>пропаганди</a:t>
            </a:r>
            <a:r>
              <a:rPr lang="ru-RU" b="1" dirty="0"/>
              <a:t> з 1928 року </a:t>
            </a:r>
            <a:r>
              <a:rPr lang="ru-RU" b="1" dirty="0" err="1"/>
              <a:t>був</a:t>
            </a:r>
            <a:r>
              <a:rPr lang="ru-RU" b="1" dirty="0"/>
              <a:t> Геббельс.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511" y="1665719"/>
            <a:ext cx="5684978" cy="519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8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3789040"/>
          </a:xfrm>
        </p:spPr>
        <p:txBody>
          <a:bodyPr anchor="ctr">
            <a:normAutofit fontScale="92500" lnSpcReduction="10000"/>
          </a:bodyPr>
          <a:lstStyle/>
          <a:p>
            <a:r>
              <a:rPr lang="ru-RU" b="1" dirty="0"/>
              <a:t>Не </a:t>
            </a:r>
            <a:r>
              <a:rPr lang="ru-RU" b="1" dirty="0" err="1"/>
              <a:t>менш</a:t>
            </a:r>
            <a:r>
              <a:rPr lang="ru-RU" b="1" dirty="0"/>
              <a:t> </a:t>
            </a:r>
            <a:r>
              <a:rPr lang="ru-RU" b="1" dirty="0" err="1"/>
              <a:t>важливим</a:t>
            </a:r>
            <a:r>
              <a:rPr lang="ru-RU" b="1" dirty="0"/>
              <a:t> "</a:t>
            </a:r>
            <a:r>
              <a:rPr lang="ru-RU" b="1" dirty="0" err="1"/>
              <a:t>винаходом</a:t>
            </a:r>
            <a:r>
              <a:rPr lang="ru-RU" b="1" dirty="0"/>
              <a:t>" </a:t>
            </a:r>
            <a:r>
              <a:rPr lang="ru-RU" b="1" dirty="0" err="1"/>
              <a:t>Гітлера</a:t>
            </a:r>
            <a:r>
              <a:rPr lang="ru-RU" b="1" dirty="0"/>
              <a:t> </a:t>
            </a:r>
            <a:r>
              <a:rPr lang="ru-RU" b="1" dirty="0" err="1"/>
              <a:t>були</a:t>
            </a:r>
            <a:r>
              <a:rPr lang="ru-RU" b="1" dirty="0"/>
              <a:t> і </a:t>
            </a:r>
            <a:r>
              <a:rPr lang="ru-RU" b="1" dirty="0" err="1"/>
              <a:t>гаулейтери</a:t>
            </a:r>
            <a:r>
              <a:rPr lang="ru-RU" b="1" dirty="0"/>
              <a:t> на </a:t>
            </a:r>
            <a:r>
              <a:rPr lang="ru-RU" b="1" dirty="0" err="1"/>
              <a:t>місцях</a:t>
            </a:r>
            <a:r>
              <a:rPr lang="ru-RU" b="1" dirty="0"/>
              <a:t>, </a:t>
            </a:r>
            <a:r>
              <a:rPr lang="ru-RU" b="1" dirty="0" err="1"/>
              <a:t>тобто</a:t>
            </a:r>
            <a:r>
              <a:rPr lang="ru-RU" b="1" dirty="0"/>
              <a:t> </a:t>
            </a:r>
            <a:r>
              <a:rPr lang="ru-RU" b="1" dirty="0" err="1"/>
              <a:t>нацистські</a:t>
            </a:r>
            <a:r>
              <a:rPr lang="ru-RU" b="1" dirty="0"/>
              <a:t> </a:t>
            </a:r>
            <a:r>
              <a:rPr lang="ru-RU" b="1" dirty="0" err="1"/>
              <a:t>бонзи</a:t>
            </a:r>
            <a:r>
              <a:rPr lang="ru-RU" b="1" dirty="0"/>
              <a:t> на </a:t>
            </a:r>
            <a:r>
              <a:rPr lang="ru-RU" b="1" dirty="0" err="1"/>
              <a:t>місцях</a:t>
            </a:r>
            <a:r>
              <a:rPr lang="ru-RU" b="1" dirty="0"/>
              <a:t> в </a:t>
            </a:r>
            <a:r>
              <a:rPr lang="ru-RU" b="1" dirty="0" err="1"/>
              <a:t>окремих</a:t>
            </a:r>
            <a:r>
              <a:rPr lang="ru-RU" b="1" dirty="0"/>
              <a:t> землях. </a:t>
            </a:r>
            <a:br>
              <a:rPr lang="ru-RU" b="1" dirty="0"/>
            </a:br>
            <a:r>
              <a:rPr lang="ru-RU" b="1" dirty="0"/>
              <a:t>  На </a:t>
            </a:r>
            <a:r>
              <a:rPr lang="ru-RU" b="1" dirty="0" err="1"/>
              <a:t>виборах</a:t>
            </a:r>
            <a:r>
              <a:rPr lang="ru-RU" b="1" dirty="0"/>
              <a:t> в рейхстаг в 1928 </a:t>
            </a:r>
            <a:r>
              <a:rPr lang="ru-RU" b="1" dirty="0" err="1"/>
              <a:t>нацисти</a:t>
            </a:r>
            <a:r>
              <a:rPr lang="ru-RU" b="1" dirty="0"/>
              <a:t> </a:t>
            </a:r>
            <a:r>
              <a:rPr lang="ru-RU" b="1" dirty="0" err="1"/>
              <a:t>отримали</a:t>
            </a:r>
            <a:r>
              <a:rPr lang="ru-RU" b="1" dirty="0"/>
              <a:t> </a:t>
            </a:r>
            <a:r>
              <a:rPr lang="ru-RU" b="1" dirty="0" err="1"/>
              <a:t>тільки</a:t>
            </a:r>
            <a:r>
              <a:rPr lang="ru-RU" b="1" dirty="0"/>
              <a:t> 12 </a:t>
            </a:r>
            <a:r>
              <a:rPr lang="ru-RU" b="1" dirty="0" err="1"/>
              <a:t>місць</a:t>
            </a:r>
            <a:r>
              <a:rPr lang="ru-RU" b="1" dirty="0"/>
              <a:t>, у той час як </a:t>
            </a:r>
            <a:r>
              <a:rPr lang="ru-RU" b="1" dirty="0" err="1"/>
              <a:t>комуністи</a:t>
            </a:r>
            <a:r>
              <a:rPr lang="ru-RU" b="1" dirty="0"/>
              <a:t> - 54. У 1929, з початком </a:t>
            </a:r>
            <a:r>
              <a:rPr lang="ru-RU" b="1" dirty="0" err="1"/>
              <a:t>економічної</a:t>
            </a:r>
            <a:r>
              <a:rPr lang="ru-RU" b="1" dirty="0"/>
              <a:t> </a:t>
            </a:r>
            <a:r>
              <a:rPr lang="ru-RU" b="1" dirty="0" err="1"/>
              <a:t>депресії</a:t>
            </a:r>
            <a:r>
              <a:rPr lang="ru-RU" b="1" dirty="0"/>
              <a:t>, </a:t>
            </a:r>
            <a:r>
              <a:rPr lang="ru-RU" b="1" dirty="0" err="1"/>
              <a:t>Гітлер</a:t>
            </a:r>
            <a:r>
              <a:rPr lang="ru-RU" b="1" dirty="0"/>
              <a:t> </a:t>
            </a:r>
            <a:r>
              <a:rPr lang="ru-RU" b="1" dirty="0" err="1"/>
              <a:t>утворив</a:t>
            </a:r>
            <a:r>
              <a:rPr lang="ru-RU" b="1" dirty="0"/>
              <a:t> альянс з </a:t>
            </a:r>
            <a:r>
              <a:rPr lang="ru-RU" b="1" dirty="0" err="1"/>
              <a:t>націоналістично</a:t>
            </a:r>
            <a:r>
              <a:rPr lang="ru-RU" b="1" dirty="0"/>
              <a:t> </a:t>
            </a:r>
            <a:r>
              <a:rPr lang="ru-RU" b="1" dirty="0" err="1"/>
              <a:t>налаштованим</a:t>
            </a:r>
            <a:r>
              <a:rPr lang="ru-RU" b="1" dirty="0"/>
              <a:t> Альфредом </a:t>
            </a:r>
            <a:r>
              <a:rPr lang="ru-RU" b="1" dirty="0" err="1"/>
              <a:t>Хугенбергом</a:t>
            </a:r>
            <a:r>
              <a:rPr lang="ru-RU" b="1" dirty="0"/>
              <a:t>, </a:t>
            </a:r>
            <a:r>
              <a:rPr lang="ru-RU" b="1" dirty="0" err="1"/>
              <a:t>щоб</a:t>
            </a:r>
            <a:r>
              <a:rPr lang="ru-RU" b="1" dirty="0"/>
              <a:t> </a:t>
            </a:r>
            <a:r>
              <a:rPr lang="ru-RU" b="1" dirty="0" err="1"/>
              <a:t>протистояти</a:t>
            </a:r>
            <a:r>
              <a:rPr lang="ru-RU" b="1" dirty="0"/>
              <a:t> </a:t>
            </a:r>
            <a:r>
              <a:rPr lang="ru-RU" b="1" dirty="0" err="1"/>
              <a:t>репараційними</a:t>
            </a:r>
            <a:r>
              <a:rPr lang="ru-RU" b="1" dirty="0"/>
              <a:t> "планом Юнга". Через </a:t>
            </a:r>
            <a:r>
              <a:rPr lang="ru-RU" b="1" dirty="0" err="1"/>
              <a:t>контрольовані</a:t>
            </a:r>
            <a:r>
              <a:rPr lang="ru-RU" b="1" dirty="0"/>
              <a:t> </a:t>
            </a:r>
            <a:r>
              <a:rPr lang="ru-RU" b="1" dirty="0" err="1"/>
              <a:t>Хугенбергом</a:t>
            </a:r>
            <a:r>
              <a:rPr lang="ru-RU" b="1" dirty="0"/>
              <a:t> </a:t>
            </a:r>
            <a:r>
              <a:rPr lang="ru-RU" b="1" dirty="0" err="1"/>
              <a:t>газети</a:t>
            </a:r>
            <a:r>
              <a:rPr lang="ru-RU" b="1" dirty="0"/>
              <a:t> </a:t>
            </a:r>
            <a:r>
              <a:rPr lang="ru-RU" b="1" dirty="0" err="1"/>
              <a:t>Гітлер</a:t>
            </a:r>
            <a:r>
              <a:rPr lang="ru-RU" b="1" dirty="0"/>
              <a:t> з самого початку </a:t>
            </a:r>
            <a:r>
              <a:rPr lang="ru-RU" b="1" dirty="0" err="1"/>
              <a:t>мав</a:t>
            </a:r>
            <a:r>
              <a:rPr lang="ru-RU" b="1" dirty="0"/>
              <a:t> </a:t>
            </a:r>
            <a:r>
              <a:rPr lang="ru-RU" b="1" dirty="0" err="1"/>
              <a:t>можливість</a:t>
            </a:r>
            <a:r>
              <a:rPr lang="ru-RU" b="1" dirty="0"/>
              <a:t> </a:t>
            </a:r>
            <a:r>
              <a:rPr lang="ru-RU" b="1" dirty="0" err="1"/>
              <a:t>звертатися</a:t>
            </a:r>
            <a:r>
              <a:rPr lang="ru-RU" b="1" dirty="0"/>
              <a:t> до </a:t>
            </a:r>
            <a:r>
              <a:rPr lang="ru-RU" b="1" dirty="0" err="1"/>
              <a:t>широкої</a:t>
            </a:r>
            <a:r>
              <a:rPr lang="ru-RU" b="1" dirty="0"/>
              <a:t> </a:t>
            </a:r>
            <a:r>
              <a:rPr lang="ru-RU" b="1" dirty="0" err="1"/>
              <a:t>національної</a:t>
            </a:r>
            <a:r>
              <a:rPr lang="ru-RU" b="1" dirty="0"/>
              <a:t> </a:t>
            </a:r>
            <a:r>
              <a:rPr lang="ru-RU" b="1" dirty="0" err="1"/>
              <a:t>аудиторії</a:t>
            </a:r>
            <a:r>
              <a:rPr lang="ru-RU" b="1" dirty="0"/>
              <a:t>. </a:t>
            </a:r>
            <a:r>
              <a:rPr lang="ru-RU" b="1" dirty="0" err="1"/>
              <a:t>Крім</a:t>
            </a:r>
            <a:r>
              <a:rPr lang="ru-RU" b="1" dirty="0"/>
              <a:t> того, у </a:t>
            </a:r>
            <a:r>
              <a:rPr lang="ru-RU" b="1" dirty="0" err="1"/>
              <a:t>нього</a:t>
            </a:r>
            <a:r>
              <a:rPr lang="ru-RU" b="1" dirty="0"/>
              <a:t> </a:t>
            </a:r>
            <a:r>
              <a:rPr lang="ru-RU" b="1" dirty="0" err="1"/>
              <a:t>з'явилася</a:t>
            </a:r>
            <a:r>
              <a:rPr lang="ru-RU" b="1" dirty="0"/>
              <a:t> </a:t>
            </a:r>
            <a:r>
              <a:rPr lang="ru-RU" b="1" dirty="0" err="1"/>
              <a:t>можливість</a:t>
            </a:r>
            <a:r>
              <a:rPr lang="ru-RU" b="1" dirty="0"/>
              <a:t> </a:t>
            </a:r>
            <a:r>
              <a:rPr lang="ru-RU" b="1" dirty="0" err="1"/>
              <a:t>спілкуватися</a:t>
            </a:r>
            <a:r>
              <a:rPr lang="ru-RU" b="1" dirty="0"/>
              <a:t> з </a:t>
            </a:r>
            <a:r>
              <a:rPr lang="ru-RU" b="1" dirty="0" err="1"/>
              <a:t>величезним</a:t>
            </a:r>
            <a:r>
              <a:rPr lang="ru-RU" b="1" dirty="0"/>
              <a:t> числом </a:t>
            </a:r>
            <a:r>
              <a:rPr lang="ru-RU" b="1" dirty="0" err="1"/>
              <a:t>промисловців</a:t>
            </a:r>
            <a:r>
              <a:rPr lang="ru-RU" b="1" dirty="0"/>
              <a:t> і </a:t>
            </a:r>
            <a:r>
              <a:rPr lang="ru-RU" b="1" dirty="0" err="1"/>
              <a:t>банкірів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без </a:t>
            </a:r>
            <a:r>
              <a:rPr lang="ru-RU" b="1" dirty="0" err="1"/>
              <a:t>праці</a:t>
            </a:r>
            <a:r>
              <a:rPr lang="ru-RU" b="1" dirty="0"/>
              <a:t> </a:t>
            </a:r>
            <a:r>
              <a:rPr lang="ru-RU" b="1" dirty="0" err="1"/>
              <a:t>забезпечили</a:t>
            </a:r>
            <a:r>
              <a:rPr lang="ru-RU" b="1" dirty="0"/>
              <a:t>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/>
              <a:t>партії</a:t>
            </a:r>
            <a:r>
              <a:rPr lang="ru-RU" b="1" dirty="0"/>
              <a:t> </a:t>
            </a:r>
            <a:r>
              <a:rPr lang="ru-RU" b="1" dirty="0" err="1"/>
              <a:t>міцну</a:t>
            </a:r>
            <a:r>
              <a:rPr lang="ru-RU" b="1" dirty="0"/>
              <a:t> </a:t>
            </a:r>
            <a:r>
              <a:rPr lang="ru-RU" b="1" dirty="0" err="1"/>
              <a:t>фінансову</a:t>
            </a:r>
            <a:r>
              <a:rPr lang="ru-RU" b="1" dirty="0"/>
              <a:t> основу. На </a:t>
            </a:r>
            <a:r>
              <a:rPr lang="ru-RU" b="1" dirty="0" err="1"/>
              <a:t>виборах</a:t>
            </a:r>
            <a:r>
              <a:rPr lang="ru-RU" b="1" dirty="0"/>
              <a:t> 1930 НСДАП </a:t>
            </a:r>
            <a:r>
              <a:rPr lang="ru-RU" b="1" dirty="0" err="1"/>
              <a:t>здобула</a:t>
            </a:r>
            <a:r>
              <a:rPr lang="ru-RU" b="1" dirty="0"/>
              <a:t> </a:t>
            </a:r>
            <a:r>
              <a:rPr lang="ru-RU" b="1" dirty="0" err="1"/>
              <a:t>понад</a:t>
            </a:r>
            <a:r>
              <a:rPr lang="ru-RU" b="1" dirty="0"/>
              <a:t> 6 млн. </a:t>
            </a:r>
            <a:r>
              <a:rPr lang="ru-RU" b="1" dirty="0" err="1"/>
              <a:t>голосів</a:t>
            </a:r>
            <a:r>
              <a:rPr lang="ru-RU" b="1" dirty="0"/>
              <a:t> і </a:t>
            </a:r>
            <a:r>
              <a:rPr lang="ru-RU" b="1" dirty="0" err="1"/>
              <a:t>отримала</a:t>
            </a:r>
            <a:r>
              <a:rPr lang="ru-RU" b="1" dirty="0"/>
              <a:t> 107 </a:t>
            </a:r>
            <a:r>
              <a:rPr lang="ru-RU" b="1" dirty="0" err="1"/>
              <a:t>місць</a:t>
            </a:r>
            <a:r>
              <a:rPr lang="ru-RU" b="1" dirty="0"/>
              <a:t> в рейхстагу, ставши другим за величиною </a:t>
            </a:r>
            <a:r>
              <a:rPr lang="ru-RU" b="1" dirty="0" err="1"/>
              <a:t>партією</a:t>
            </a:r>
            <a:r>
              <a:rPr lang="ru-RU" b="1" dirty="0"/>
              <a:t> в </a:t>
            </a:r>
            <a:r>
              <a:rPr lang="ru-RU" b="1" dirty="0" err="1"/>
              <a:t>країні</a:t>
            </a:r>
            <a:r>
              <a:rPr lang="ru-RU" b="1" dirty="0"/>
              <a:t>. Число </a:t>
            </a:r>
            <a:r>
              <a:rPr lang="ru-RU" b="1" dirty="0" err="1"/>
              <a:t>представників</a:t>
            </a:r>
            <a:r>
              <a:rPr lang="ru-RU" b="1" dirty="0"/>
              <a:t> </a:t>
            </a:r>
            <a:r>
              <a:rPr lang="ru-RU" b="1" dirty="0" err="1"/>
              <a:t>комуністів</a:t>
            </a:r>
            <a:r>
              <a:rPr lang="ru-RU" b="1" dirty="0"/>
              <a:t> </a:t>
            </a:r>
            <a:r>
              <a:rPr lang="ru-RU" b="1" dirty="0" err="1"/>
              <a:t>зросла</a:t>
            </a:r>
            <a:r>
              <a:rPr lang="ru-RU" b="1" dirty="0"/>
              <a:t> до 77. Скандальна тактика </a:t>
            </a:r>
            <a:r>
              <a:rPr lang="ru-RU" b="1" dirty="0" err="1"/>
              <a:t>Гітлера</a:t>
            </a:r>
            <a:r>
              <a:rPr lang="ru-RU" b="1" dirty="0"/>
              <a:t> не могла не </a:t>
            </a:r>
            <a:r>
              <a:rPr lang="ru-RU" b="1" dirty="0" err="1"/>
              <a:t>привернути</a:t>
            </a:r>
            <a:r>
              <a:rPr lang="ru-RU" b="1" dirty="0"/>
              <a:t> до </a:t>
            </a:r>
            <a:r>
              <a:rPr lang="ru-RU" b="1" dirty="0" err="1"/>
              <a:t>нього</a:t>
            </a:r>
            <a:r>
              <a:rPr lang="ru-RU" b="1" dirty="0"/>
              <a:t> </a:t>
            </a:r>
            <a:r>
              <a:rPr lang="ru-RU" b="1" dirty="0" err="1"/>
              <a:t>увагу</a:t>
            </a:r>
            <a:r>
              <a:rPr lang="ru-RU" b="1" dirty="0"/>
              <a:t> </a:t>
            </a:r>
            <a:r>
              <a:rPr lang="ru-RU" b="1" dirty="0" err="1"/>
              <a:t>німецьких</a:t>
            </a:r>
            <a:r>
              <a:rPr lang="ru-RU" b="1" dirty="0"/>
              <a:t> </a:t>
            </a:r>
            <a:r>
              <a:rPr lang="ru-RU" b="1" dirty="0" err="1"/>
              <a:t>виборців</a:t>
            </a:r>
            <a:r>
              <a:rPr lang="ru-RU" b="1" dirty="0"/>
              <a:t>.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032" y="3861048"/>
            <a:ext cx="399593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6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5292080" cy="68580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/>
              <a:t>Після</a:t>
            </a:r>
            <a:r>
              <a:rPr lang="ru-RU" b="1" dirty="0"/>
              <a:t> того як 25 лютого 1932 до </a:t>
            </a:r>
            <a:r>
              <a:rPr lang="ru-RU" b="1" dirty="0" err="1"/>
              <a:t>Німеччини</a:t>
            </a:r>
            <a:r>
              <a:rPr lang="ru-RU" b="1" dirty="0"/>
              <a:t> </a:t>
            </a:r>
            <a:r>
              <a:rPr lang="ru-RU" b="1" dirty="0" err="1"/>
              <a:t>приєднався</a:t>
            </a:r>
            <a:r>
              <a:rPr lang="ru-RU" b="1" dirty="0"/>
              <a:t> </a:t>
            </a:r>
            <a:r>
              <a:rPr lang="ru-RU" b="1" dirty="0" err="1"/>
              <a:t>Брауншвейг</a:t>
            </a:r>
            <a:r>
              <a:rPr lang="ru-RU" b="1" dirty="0"/>
              <a:t>, </a:t>
            </a:r>
            <a:r>
              <a:rPr lang="ru-RU" b="1" dirty="0" err="1"/>
              <a:t>Гітлер</a:t>
            </a:r>
            <a:r>
              <a:rPr lang="ru-RU" b="1" dirty="0"/>
              <a:t> </a:t>
            </a:r>
            <a:r>
              <a:rPr lang="ru-RU" b="1" dirty="0" err="1"/>
              <a:t>вирішив</a:t>
            </a:r>
            <a:r>
              <a:rPr lang="ru-RU" b="1" dirty="0"/>
              <a:t> </a:t>
            </a:r>
            <a:r>
              <a:rPr lang="ru-RU" b="1" dirty="0" err="1"/>
              <a:t>випробувати</a:t>
            </a:r>
            <a:r>
              <a:rPr lang="ru-RU" b="1" dirty="0"/>
              <a:t> силу </a:t>
            </a:r>
            <a:r>
              <a:rPr lang="ru-RU" b="1" dirty="0" err="1"/>
              <a:t>своєї</a:t>
            </a:r>
            <a:r>
              <a:rPr lang="ru-RU" b="1" dirty="0"/>
              <a:t> </a:t>
            </a:r>
            <a:r>
              <a:rPr lang="ru-RU" b="1" dirty="0" err="1"/>
              <a:t>партії</a:t>
            </a:r>
            <a:r>
              <a:rPr lang="ru-RU" b="1" dirty="0"/>
              <a:t> в </a:t>
            </a:r>
            <a:r>
              <a:rPr lang="ru-RU" b="1" dirty="0" err="1"/>
              <a:t>боротьбі</a:t>
            </a:r>
            <a:r>
              <a:rPr lang="ru-RU" b="1" dirty="0"/>
              <a:t> за </a:t>
            </a:r>
            <a:r>
              <a:rPr lang="ru-RU" b="1" dirty="0" err="1"/>
              <a:t>президентське</a:t>
            </a:r>
            <a:r>
              <a:rPr lang="ru-RU" b="1" dirty="0"/>
              <a:t> </a:t>
            </a:r>
            <a:r>
              <a:rPr lang="ru-RU" b="1" dirty="0" err="1"/>
              <a:t>крісло</a:t>
            </a:r>
            <a:r>
              <a:rPr lang="ru-RU" b="1" dirty="0"/>
              <a:t>. </a:t>
            </a:r>
            <a:r>
              <a:rPr lang="ru-RU" b="1" dirty="0" err="1"/>
              <a:t>Старий</a:t>
            </a:r>
            <a:r>
              <a:rPr lang="ru-RU" b="1" dirty="0"/>
              <a:t> Пауль фон </a:t>
            </a:r>
            <a:r>
              <a:rPr lang="ru-RU" b="1" dirty="0" err="1"/>
              <a:t>Гінденбург</a:t>
            </a:r>
            <a:r>
              <a:rPr lang="ru-RU" b="1" dirty="0"/>
              <a:t> </a:t>
            </a:r>
            <a:r>
              <a:rPr lang="ru-RU" b="1" dirty="0" err="1"/>
              <a:t>мав</a:t>
            </a:r>
            <a:r>
              <a:rPr lang="ru-RU" b="1" dirty="0"/>
              <a:t> </a:t>
            </a:r>
            <a:r>
              <a:rPr lang="ru-RU" b="1" dirty="0" err="1"/>
              <a:t>підтримку</a:t>
            </a:r>
            <a:r>
              <a:rPr lang="ru-RU" b="1" dirty="0"/>
              <a:t> </a:t>
            </a:r>
            <a:r>
              <a:rPr lang="ru-RU" b="1" dirty="0" err="1"/>
              <a:t>серед</a:t>
            </a:r>
            <a:r>
              <a:rPr lang="ru-RU" b="1" dirty="0"/>
              <a:t> </a:t>
            </a:r>
            <a:r>
              <a:rPr lang="ru-RU" b="1" dirty="0" err="1"/>
              <a:t>соціалістів</a:t>
            </a:r>
            <a:r>
              <a:rPr lang="ru-RU" b="1" dirty="0"/>
              <a:t>, </a:t>
            </a:r>
            <a:r>
              <a:rPr lang="ru-RU" b="1" dirty="0" err="1"/>
              <a:t>католиків</a:t>
            </a:r>
            <a:r>
              <a:rPr lang="ru-RU" b="1" dirty="0"/>
              <a:t> і </a:t>
            </a:r>
            <a:r>
              <a:rPr lang="ru-RU" b="1" dirty="0" err="1"/>
              <a:t>лейбористів</a:t>
            </a:r>
            <a:r>
              <a:rPr lang="ru-RU" b="1" dirty="0"/>
              <a:t>. </a:t>
            </a:r>
            <a:r>
              <a:rPr lang="ru-RU" b="1" dirty="0" err="1"/>
              <a:t>Було</a:t>
            </a:r>
            <a:r>
              <a:rPr lang="ru-RU" b="1" dirty="0"/>
              <a:t> і два </a:t>
            </a:r>
            <a:r>
              <a:rPr lang="ru-RU" b="1" dirty="0" err="1"/>
              <a:t>інших</a:t>
            </a:r>
            <a:r>
              <a:rPr lang="ru-RU" b="1" dirty="0"/>
              <a:t> кандидата: </a:t>
            </a:r>
            <a:r>
              <a:rPr lang="ru-RU" b="1" dirty="0" err="1"/>
              <a:t>армійський</a:t>
            </a:r>
            <a:r>
              <a:rPr lang="ru-RU" b="1" dirty="0"/>
              <a:t> </a:t>
            </a:r>
            <a:r>
              <a:rPr lang="ru-RU" b="1" dirty="0" err="1"/>
              <a:t>офіцер</a:t>
            </a:r>
            <a:r>
              <a:rPr lang="ru-RU" b="1" dirty="0"/>
              <a:t> Теодор </a:t>
            </a:r>
            <a:r>
              <a:rPr lang="ru-RU" b="1" dirty="0" err="1"/>
              <a:t>Дуйстерберг</a:t>
            </a:r>
            <a:r>
              <a:rPr lang="ru-RU" b="1" dirty="0"/>
              <a:t> і </a:t>
            </a:r>
            <a:r>
              <a:rPr lang="ru-RU" b="1" dirty="0" err="1"/>
              <a:t>лідер</a:t>
            </a:r>
            <a:r>
              <a:rPr lang="ru-RU" b="1" dirty="0"/>
              <a:t> </a:t>
            </a:r>
            <a:r>
              <a:rPr lang="ru-RU" b="1" dirty="0" err="1"/>
              <a:t>комуністів</a:t>
            </a:r>
            <a:r>
              <a:rPr lang="ru-RU" b="1" dirty="0"/>
              <a:t> </a:t>
            </a:r>
            <a:r>
              <a:rPr lang="ru-RU" b="1" dirty="0" err="1"/>
              <a:t>Ернст</a:t>
            </a:r>
            <a:r>
              <a:rPr lang="ru-RU" b="1" dirty="0"/>
              <a:t> Тельман. </a:t>
            </a:r>
            <a:r>
              <a:rPr lang="ru-RU" b="1" dirty="0" err="1"/>
              <a:t>Гітлер</a:t>
            </a:r>
            <a:r>
              <a:rPr lang="ru-RU" b="1" dirty="0"/>
              <a:t> </a:t>
            </a:r>
            <a:r>
              <a:rPr lang="ru-RU" b="1" dirty="0" err="1"/>
              <a:t>провів</a:t>
            </a:r>
            <a:r>
              <a:rPr lang="ru-RU" b="1" dirty="0"/>
              <a:t> </a:t>
            </a:r>
            <a:r>
              <a:rPr lang="ru-RU" b="1" dirty="0" err="1"/>
              <a:t>потужну</a:t>
            </a:r>
            <a:r>
              <a:rPr lang="ru-RU" b="1" dirty="0"/>
              <a:t> </a:t>
            </a:r>
            <a:r>
              <a:rPr lang="ru-RU" b="1" dirty="0" err="1"/>
              <a:t>передвиборчу</a:t>
            </a:r>
            <a:r>
              <a:rPr lang="ru-RU" b="1" dirty="0"/>
              <a:t> </a:t>
            </a:r>
            <a:r>
              <a:rPr lang="ru-RU" b="1" dirty="0" err="1"/>
              <a:t>кампанію</a:t>
            </a:r>
            <a:r>
              <a:rPr lang="ru-RU" b="1" dirty="0"/>
              <a:t> і </a:t>
            </a:r>
            <a:r>
              <a:rPr lang="ru-RU" b="1" dirty="0" err="1"/>
              <a:t>завоював</a:t>
            </a:r>
            <a:r>
              <a:rPr lang="ru-RU" b="1" dirty="0"/>
              <a:t> </a:t>
            </a:r>
            <a:r>
              <a:rPr lang="ru-RU" b="1" dirty="0" err="1"/>
              <a:t>понад</a:t>
            </a:r>
            <a:r>
              <a:rPr lang="ru-RU" b="1" dirty="0"/>
              <a:t> 30% </a:t>
            </a:r>
            <a:r>
              <a:rPr lang="ru-RU" b="1" dirty="0" err="1"/>
              <a:t>голосів</a:t>
            </a:r>
            <a:r>
              <a:rPr lang="ru-RU" b="1" dirty="0"/>
              <a:t>, </a:t>
            </a:r>
            <a:r>
              <a:rPr lang="ru-RU" b="1" dirty="0" err="1"/>
              <a:t>позбавивши</a:t>
            </a:r>
            <a:r>
              <a:rPr lang="ru-RU" b="1" dirty="0"/>
              <a:t> </a:t>
            </a:r>
            <a:r>
              <a:rPr lang="ru-RU" b="1" dirty="0" err="1"/>
              <a:t>тим</a:t>
            </a:r>
            <a:r>
              <a:rPr lang="ru-RU" b="1" dirty="0"/>
              <a:t> самим </a:t>
            </a:r>
            <a:r>
              <a:rPr lang="ru-RU" b="1" dirty="0" err="1"/>
              <a:t>Гінденбурга</a:t>
            </a:r>
            <a:r>
              <a:rPr lang="ru-RU" b="1" dirty="0"/>
              <a:t> </a:t>
            </a:r>
            <a:r>
              <a:rPr lang="ru-RU" b="1" dirty="0" err="1"/>
              <a:t>абсолютної</a:t>
            </a:r>
            <a:r>
              <a:rPr lang="ru-RU" b="1" dirty="0"/>
              <a:t> </a:t>
            </a:r>
            <a:r>
              <a:rPr lang="ru-RU" b="1" dirty="0" err="1"/>
              <a:t>більшості</a:t>
            </a:r>
            <a:r>
              <a:rPr lang="ru-RU" b="1" dirty="0"/>
              <a:t>. На </a:t>
            </a:r>
            <a:r>
              <a:rPr lang="ru-RU" b="1" dirty="0" err="1"/>
              <a:t>заключному</a:t>
            </a:r>
            <a:r>
              <a:rPr lang="ru-RU" b="1" dirty="0"/>
              <a:t> </a:t>
            </a:r>
            <a:r>
              <a:rPr lang="ru-RU" b="1" dirty="0" err="1"/>
              <a:t>етапі</a:t>
            </a:r>
            <a:r>
              <a:rPr lang="ru-RU" b="1" dirty="0"/>
              <a:t> </a:t>
            </a:r>
            <a:r>
              <a:rPr lang="ru-RU" b="1" dirty="0" err="1"/>
              <a:t>виборів</a:t>
            </a:r>
            <a:r>
              <a:rPr lang="ru-RU" b="1" dirty="0"/>
              <a:t>, 10 </a:t>
            </a:r>
            <a:r>
              <a:rPr lang="ru-RU" b="1" dirty="0" err="1"/>
              <a:t>квітня</a:t>
            </a:r>
            <a:r>
              <a:rPr lang="ru-RU" b="1" dirty="0"/>
              <a:t> 1932, популярному ветерану </a:t>
            </a:r>
            <a:r>
              <a:rPr lang="ru-RU" b="1" dirty="0" err="1"/>
              <a:t>війни</a:t>
            </a:r>
            <a:r>
              <a:rPr lang="ru-RU" b="1" dirty="0"/>
              <a:t> все ж </a:t>
            </a:r>
            <a:r>
              <a:rPr lang="ru-RU" b="1" dirty="0" err="1"/>
              <a:t>вдалося</a:t>
            </a:r>
            <a:r>
              <a:rPr lang="ru-RU" b="1" dirty="0"/>
              <a:t> </a:t>
            </a:r>
            <a:r>
              <a:rPr lang="ru-RU" b="1" dirty="0" err="1"/>
              <a:t>повернути</a:t>
            </a:r>
            <a:r>
              <a:rPr lang="ru-RU" b="1" dirty="0"/>
              <a:t> </a:t>
            </a:r>
            <a:r>
              <a:rPr lang="ru-RU" b="1" dirty="0" err="1"/>
              <a:t>собі</a:t>
            </a:r>
            <a:r>
              <a:rPr lang="ru-RU" b="1" dirty="0"/>
              <a:t> перемогу з 53% </a:t>
            </a:r>
            <a:r>
              <a:rPr lang="ru-RU" b="1" dirty="0" err="1"/>
              <a:t>голосів</a:t>
            </a:r>
            <a:r>
              <a:rPr lang="ru-RU" b="1" dirty="0"/>
              <a:t> (</a:t>
            </a:r>
            <a:r>
              <a:rPr lang="ru-RU" b="1" dirty="0" err="1"/>
              <a:t>Гінденбург</a:t>
            </a:r>
            <a:r>
              <a:rPr lang="ru-RU" b="1" dirty="0"/>
              <a:t> - 19359650; </a:t>
            </a:r>
            <a:r>
              <a:rPr lang="ru-RU" b="1" dirty="0" err="1"/>
              <a:t>Гітлер</a:t>
            </a:r>
            <a:r>
              <a:rPr lang="ru-RU" b="1" dirty="0"/>
              <a:t> - 13418011; Тельман - 3706655). На </a:t>
            </a:r>
            <a:r>
              <a:rPr lang="ru-RU" b="1" dirty="0" err="1"/>
              <a:t>виборах</a:t>
            </a:r>
            <a:r>
              <a:rPr lang="ru-RU" b="1" dirty="0"/>
              <a:t> до рейхстагу в </a:t>
            </a:r>
            <a:r>
              <a:rPr lang="ru-RU" b="1" dirty="0" err="1"/>
              <a:t>липні</a:t>
            </a:r>
            <a:r>
              <a:rPr lang="ru-RU" b="1" dirty="0"/>
              <a:t> 1932 </a:t>
            </a:r>
            <a:r>
              <a:rPr lang="ru-RU" b="1" dirty="0" err="1"/>
              <a:t>нацисти</a:t>
            </a:r>
            <a:r>
              <a:rPr lang="ru-RU" b="1" dirty="0"/>
              <a:t> </a:t>
            </a:r>
            <a:r>
              <a:rPr lang="ru-RU" b="1" dirty="0" err="1"/>
              <a:t>завоювали</a:t>
            </a:r>
            <a:r>
              <a:rPr lang="ru-RU" b="1" dirty="0"/>
              <a:t> 230 </a:t>
            </a:r>
            <a:r>
              <a:rPr lang="ru-RU" b="1" dirty="0" err="1"/>
              <a:t>місць</a:t>
            </a:r>
            <a:r>
              <a:rPr lang="ru-RU" b="1" dirty="0"/>
              <a:t> і </a:t>
            </a:r>
            <a:r>
              <a:rPr lang="ru-RU" b="1" dirty="0" err="1"/>
              <a:t>перетворилися</a:t>
            </a:r>
            <a:r>
              <a:rPr lang="ru-RU" b="1" dirty="0"/>
              <a:t> в </a:t>
            </a:r>
            <a:r>
              <a:rPr lang="ru-RU" b="1" dirty="0" err="1"/>
              <a:t>найбільшу</a:t>
            </a:r>
            <a:r>
              <a:rPr lang="ru-RU" b="1" dirty="0"/>
              <a:t> </a:t>
            </a:r>
            <a:r>
              <a:rPr lang="ru-RU" b="1" dirty="0" err="1"/>
              <a:t>політичну</a:t>
            </a:r>
            <a:r>
              <a:rPr lang="ru-RU" b="1" dirty="0"/>
              <a:t> </a:t>
            </a:r>
            <a:r>
              <a:rPr lang="ru-RU" b="1" dirty="0" err="1"/>
              <a:t>партію</a:t>
            </a:r>
            <a:r>
              <a:rPr lang="ru-RU" b="1" dirty="0"/>
              <a:t> </a:t>
            </a:r>
            <a:r>
              <a:rPr lang="ru-RU" b="1" dirty="0" err="1"/>
              <a:t>Німеччини</a:t>
            </a:r>
            <a:r>
              <a:rPr lang="ru-RU" b="1" dirty="0"/>
              <a:t>. У </a:t>
            </a:r>
            <a:r>
              <a:rPr lang="ru-RU" b="1" dirty="0" err="1"/>
              <a:t>листопаді</a:t>
            </a:r>
            <a:r>
              <a:rPr lang="ru-RU" b="1" dirty="0"/>
              <a:t> </a:t>
            </a:r>
            <a:r>
              <a:rPr lang="ru-RU" b="1" dirty="0" err="1"/>
              <a:t>Гітлера</a:t>
            </a:r>
            <a:r>
              <a:rPr lang="ru-RU" b="1" dirty="0"/>
              <a:t> </a:t>
            </a:r>
            <a:r>
              <a:rPr lang="ru-RU" b="1" dirty="0" err="1"/>
              <a:t>спіткала</a:t>
            </a:r>
            <a:r>
              <a:rPr lang="ru-RU" b="1" dirty="0"/>
              <a:t> </a:t>
            </a:r>
            <a:r>
              <a:rPr lang="ru-RU" b="1" dirty="0" err="1"/>
              <a:t>короткочасна</a:t>
            </a:r>
            <a:r>
              <a:rPr lang="ru-RU" b="1" dirty="0"/>
              <a:t> </a:t>
            </a:r>
            <a:r>
              <a:rPr lang="ru-RU" b="1" dirty="0" err="1"/>
              <a:t>невдача</a:t>
            </a:r>
            <a:r>
              <a:rPr lang="ru-RU" b="1" dirty="0"/>
              <a:t>, коли число </a:t>
            </a:r>
            <a:r>
              <a:rPr lang="ru-RU" b="1" dirty="0" err="1"/>
              <a:t>нацистських</a:t>
            </a:r>
            <a:r>
              <a:rPr lang="ru-RU" b="1" dirty="0"/>
              <a:t> </a:t>
            </a:r>
            <a:r>
              <a:rPr lang="ru-RU" b="1" dirty="0" err="1"/>
              <a:t>депутатів</a:t>
            </a:r>
            <a:r>
              <a:rPr lang="ru-RU" b="1" dirty="0"/>
              <a:t> </a:t>
            </a:r>
            <a:r>
              <a:rPr lang="ru-RU" b="1" dirty="0" err="1"/>
              <a:t>зменшилася</a:t>
            </a:r>
            <a:r>
              <a:rPr lang="ru-RU" b="1" dirty="0"/>
              <a:t> до 196, у той час як число </a:t>
            </a:r>
            <a:r>
              <a:rPr lang="ru-RU" b="1" dirty="0" err="1"/>
              <a:t>комуністів</a:t>
            </a:r>
            <a:r>
              <a:rPr lang="ru-RU" b="1" dirty="0"/>
              <a:t> у </a:t>
            </a:r>
            <a:r>
              <a:rPr lang="ru-RU" b="1" dirty="0" err="1"/>
              <a:t>рейхстазі</a:t>
            </a:r>
            <a:r>
              <a:rPr lang="ru-RU" b="1" dirty="0"/>
              <a:t> </a:t>
            </a:r>
            <a:r>
              <a:rPr lang="ru-RU" b="1" dirty="0" err="1"/>
              <a:t>збільшилася</a:t>
            </a:r>
            <a:r>
              <a:rPr lang="ru-RU" b="1" dirty="0"/>
              <a:t> до 100. </a:t>
            </a:r>
            <a:r>
              <a:rPr lang="ru-RU" b="1" dirty="0" err="1"/>
              <a:t>Саме</a:t>
            </a:r>
            <a:r>
              <a:rPr lang="ru-RU" b="1" dirty="0"/>
              <a:t> в </a:t>
            </a:r>
            <a:r>
              <a:rPr lang="ru-RU" b="1" dirty="0" err="1"/>
              <a:t>цей</a:t>
            </a:r>
            <a:r>
              <a:rPr lang="ru-RU" b="1" dirty="0"/>
              <a:t> час і </a:t>
            </a:r>
            <a:r>
              <a:rPr lang="ru-RU" b="1" dirty="0" err="1"/>
              <a:t>досягли</a:t>
            </a:r>
            <a:r>
              <a:rPr lang="ru-RU" b="1" dirty="0"/>
              <a:t> </a:t>
            </a:r>
            <a:r>
              <a:rPr lang="ru-RU" b="1" dirty="0" err="1"/>
              <a:t>свого</a:t>
            </a:r>
            <a:r>
              <a:rPr lang="ru-RU" b="1" dirty="0"/>
              <a:t> </a:t>
            </a:r>
            <a:r>
              <a:rPr lang="ru-RU" b="1" dirty="0" err="1"/>
              <a:t>піку</a:t>
            </a:r>
            <a:r>
              <a:rPr lang="ru-RU" b="1" dirty="0"/>
              <a:t> </a:t>
            </a:r>
            <a:r>
              <a:rPr lang="ru-RU" b="1" dirty="0" err="1"/>
              <a:t>криваві</a:t>
            </a:r>
            <a:r>
              <a:rPr lang="ru-RU" b="1" dirty="0"/>
              <a:t> </a:t>
            </a:r>
            <a:r>
              <a:rPr lang="ru-RU" b="1" dirty="0" err="1"/>
              <a:t>зіткнення</a:t>
            </a:r>
            <a:r>
              <a:rPr lang="ru-RU" b="1" dirty="0"/>
              <a:t> на </a:t>
            </a:r>
            <a:r>
              <a:rPr lang="ru-RU" b="1" dirty="0" err="1"/>
              <a:t>вулицях</a:t>
            </a:r>
            <a:r>
              <a:rPr lang="ru-RU" b="1" dirty="0"/>
              <a:t> </a:t>
            </a:r>
            <a:r>
              <a:rPr lang="ru-RU" b="1" dirty="0" err="1"/>
              <a:t>між</a:t>
            </a:r>
            <a:r>
              <a:rPr lang="ru-RU" b="1" dirty="0"/>
              <a:t> </a:t>
            </a:r>
            <a:r>
              <a:rPr lang="ru-RU" b="1" dirty="0" err="1"/>
              <a:t>корічневорубашечнікамі</a:t>
            </a:r>
            <a:r>
              <a:rPr lang="ru-RU" b="1" dirty="0"/>
              <a:t> і Рот-фронтом.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1" y="977778"/>
            <a:ext cx="3851920" cy="490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724128" y="0"/>
            <a:ext cx="3419872" cy="6858000"/>
          </a:xfrm>
        </p:spPr>
        <p:txBody>
          <a:bodyPr anchor="ctr">
            <a:normAutofit fontScale="92500" lnSpcReduction="20000"/>
          </a:bodyPr>
          <a:lstStyle/>
          <a:p>
            <a:r>
              <a:rPr lang="ru-RU" b="1" dirty="0"/>
              <a:t>30 </a:t>
            </a:r>
            <a:r>
              <a:rPr lang="ru-RU" b="1" dirty="0" err="1"/>
              <a:t>січня</a:t>
            </a:r>
            <a:r>
              <a:rPr lang="ru-RU" b="1" dirty="0"/>
              <a:t> 1933 86-річний президент </a:t>
            </a:r>
            <a:r>
              <a:rPr lang="ru-RU" b="1" dirty="0" err="1"/>
              <a:t>Гінденбург</a:t>
            </a:r>
            <a:r>
              <a:rPr lang="ru-RU" b="1" dirty="0"/>
              <a:t> </a:t>
            </a:r>
            <a:r>
              <a:rPr lang="ru-RU" b="1" dirty="0" err="1"/>
              <a:t>призначив</a:t>
            </a:r>
            <a:r>
              <a:rPr lang="ru-RU" b="1" dirty="0"/>
              <a:t> голову НСДАП Адольфа </a:t>
            </a:r>
            <a:r>
              <a:rPr lang="ru-RU" b="1" dirty="0" err="1"/>
              <a:t>Гітлера</a:t>
            </a:r>
            <a:r>
              <a:rPr lang="ru-RU" b="1" dirty="0"/>
              <a:t> рейхсканцлером </a:t>
            </a:r>
            <a:r>
              <a:rPr lang="ru-RU" b="1" dirty="0" err="1"/>
              <a:t>Німеччини</a:t>
            </a:r>
            <a:r>
              <a:rPr lang="ru-RU" b="1" dirty="0"/>
              <a:t>. Того ж дня прекрасно </a:t>
            </a:r>
            <a:r>
              <a:rPr lang="ru-RU" b="1" dirty="0" err="1"/>
              <a:t>організовані</a:t>
            </a:r>
            <a:r>
              <a:rPr lang="ru-RU" b="1" dirty="0"/>
              <a:t> штурмовики </a:t>
            </a:r>
            <a:r>
              <a:rPr lang="ru-RU" b="1" dirty="0" err="1"/>
              <a:t>зосередилися</a:t>
            </a:r>
            <a:r>
              <a:rPr lang="ru-RU" b="1" dirty="0"/>
              <a:t> на </a:t>
            </a:r>
            <a:r>
              <a:rPr lang="ru-RU" b="1" dirty="0" err="1"/>
              <a:t>своїх</a:t>
            </a:r>
            <a:r>
              <a:rPr lang="ru-RU" b="1" dirty="0"/>
              <a:t> </a:t>
            </a:r>
            <a:r>
              <a:rPr lang="ru-RU" b="1" dirty="0" err="1"/>
              <a:t>збірних</a:t>
            </a:r>
            <a:r>
              <a:rPr lang="ru-RU" b="1" dirty="0"/>
              <a:t> пунктах. </a:t>
            </a:r>
            <a:r>
              <a:rPr lang="ru-RU" b="1" dirty="0" err="1"/>
              <a:t>Увечері</a:t>
            </a:r>
            <a:r>
              <a:rPr lang="ru-RU" b="1" dirty="0"/>
              <a:t> вони з </a:t>
            </a:r>
            <a:r>
              <a:rPr lang="ru-RU" b="1" dirty="0" err="1"/>
              <a:t>запаленими</a:t>
            </a:r>
            <a:r>
              <a:rPr lang="ru-RU" b="1" dirty="0"/>
              <a:t> </a:t>
            </a:r>
            <a:r>
              <a:rPr lang="ru-RU" b="1" dirty="0" err="1"/>
              <a:t>смолоскипами</a:t>
            </a:r>
            <a:r>
              <a:rPr lang="ru-RU" b="1" dirty="0"/>
              <a:t> </a:t>
            </a:r>
            <a:r>
              <a:rPr lang="ru-RU" b="1" dirty="0" err="1"/>
              <a:t>пройшли</a:t>
            </a:r>
            <a:r>
              <a:rPr lang="ru-RU" b="1" dirty="0"/>
              <a:t> </a:t>
            </a:r>
            <a:r>
              <a:rPr lang="ru-RU" b="1" dirty="0" err="1"/>
              <a:t>повз</a:t>
            </a:r>
            <a:r>
              <a:rPr lang="ru-RU" b="1" dirty="0"/>
              <a:t> </a:t>
            </a:r>
            <a:r>
              <a:rPr lang="ru-RU" b="1" dirty="0" err="1"/>
              <a:t>президентського</a:t>
            </a:r>
            <a:r>
              <a:rPr lang="ru-RU" b="1" dirty="0"/>
              <a:t> палацу, в одному </a:t>
            </a:r>
            <a:r>
              <a:rPr lang="ru-RU" b="1" dirty="0" err="1"/>
              <a:t>вікні</a:t>
            </a:r>
            <a:r>
              <a:rPr lang="ru-RU" b="1" dirty="0"/>
              <a:t> </a:t>
            </a:r>
            <a:r>
              <a:rPr lang="ru-RU" b="1" dirty="0" err="1"/>
              <a:t>якого</a:t>
            </a:r>
            <a:r>
              <a:rPr lang="ru-RU" b="1" dirty="0"/>
              <a:t> стояв </a:t>
            </a:r>
            <a:r>
              <a:rPr lang="ru-RU" b="1" dirty="0" err="1"/>
              <a:t>Гінденбург</a:t>
            </a:r>
            <a:r>
              <a:rPr lang="ru-RU" b="1" dirty="0"/>
              <a:t>, а в </a:t>
            </a:r>
            <a:r>
              <a:rPr lang="ru-RU" b="1" dirty="0" err="1"/>
              <a:t>іншому</a:t>
            </a:r>
            <a:r>
              <a:rPr lang="ru-RU" b="1" dirty="0"/>
              <a:t> - </a:t>
            </a:r>
            <a:r>
              <a:rPr lang="ru-RU" b="1" dirty="0" err="1"/>
              <a:t>Гітлер</a:t>
            </a:r>
            <a:r>
              <a:rPr lang="ru-RU" b="1" dirty="0"/>
              <a:t>. </a:t>
            </a:r>
            <a:br>
              <a:rPr lang="ru-RU" b="1" dirty="0"/>
            </a:br>
            <a:r>
              <a:rPr lang="ru-RU" b="1" dirty="0" err="1"/>
              <a:t>Вже</a:t>
            </a:r>
            <a:r>
              <a:rPr lang="ru-RU" b="1" dirty="0"/>
              <a:t> на </a:t>
            </a:r>
            <a:r>
              <a:rPr lang="ru-RU" b="1" dirty="0" err="1"/>
              <a:t>першому</a:t>
            </a:r>
            <a:r>
              <a:rPr lang="ru-RU" b="1" dirty="0"/>
              <a:t> </a:t>
            </a:r>
            <a:r>
              <a:rPr lang="ru-RU" b="1" dirty="0" err="1"/>
              <a:t>засіданні</a:t>
            </a:r>
            <a:r>
              <a:rPr lang="ru-RU" b="1" dirty="0"/>
              <a:t> 30 </a:t>
            </a:r>
            <a:r>
              <a:rPr lang="ru-RU" b="1" dirty="0" err="1"/>
              <a:t>січня</a:t>
            </a:r>
            <a:r>
              <a:rPr lang="ru-RU" b="1" dirty="0"/>
              <a:t> </a:t>
            </a:r>
            <a:r>
              <a:rPr lang="ru-RU" b="1" dirty="0" err="1"/>
              <a:t>відбулося</a:t>
            </a:r>
            <a:r>
              <a:rPr lang="ru-RU" b="1" dirty="0"/>
              <a:t> </a:t>
            </a:r>
            <a:r>
              <a:rPr lang="ru-RU" b="1" dirty="0" err="1"/>
              <a:t>обговорення</a:t>
            </a:r>
            <a:r>
              <a:rPr lang="ru-RU" b="1" dirty="0"/>
              <a:t> </a:t>
            </a:r>
            <a:r>
              <a:rPr lang="ru-RU" b="1" dirty="0" err="1"/>
              <a:t>заходів</a:t>
            </a:r>
            <a:r>
              <a:rPr lang="ru-RU" b="1" dirty="0"/>
              <a:t>, </a:t>
            </a:r>
            <a:r>
              <a:rPr lang="ru-RU" b="1" dirty="0" err="1"/>
              <a:t>спрямованих</a:t>
            </a:r>
            <a:r>
              <a:rPr lang="ru-RU" b="1" dirty="0"/>
              <a:t> </a:t>
            </a:r>
            <a:r>
              <a:rPr lang="ru-RU" b="1" dirty="0" err="1"/>
              <a:t>проти</a:t>
            </a:r>
            <a:r>
              <a:rPr lang="ru-RU" b="1" dirty="0"/>
              <a:t> </a:t>
            </a:r>
            <a:r>
              <a:rPr lang="ru-RU" b="1" dirty="0" err="1"/>
              <a:t>Компартії</a:t>
            </a:r>
            <a:r>
              <a:rPr lang="ru-RU" b="1" dirty="0"/>
              <a:t> </a:t>
            </a:r>
            <a:r>
              <a:rPr lang="ru-RU" b="1" dirty="0" err="1"/>
              <a:t>Німеччини</a:t>
            </a:r>
            <a:r>
              <a:rPr lang="ru-RU" b="1" dirty="0"/>
              <a:t>. На </a:t>
            </a:r>
            <a:r>
              <a:rPr lang="ru-RU" b="1" dirty="0" err="1"/>
              <a:t>наступний</a:t>
            </a:r>
            <a:r>
              <a:rPr lang="ru-RU" b="1" dirty="0"/>
              <a:t> день </a:t>
            </a:r>
            <a:r>
              <a:rPr lang="ru-RU" b="1" dirty="0" err="1"/>
              <a:t>Гітлер</a:t>
            </a:r>
            <a:r>
              <a:rPr lang="ru-RU" b="1" dirty="0"/>
              <a:t> </a:t>
            </a:r>
            <a:r>
              <a:rPr lang="ru-RU" b="1" dirty="0" err="1"/>
              <a:t>виступив</a:t>
            </a:r>
            <a:r>
              <a:rPr lang="ru-RU" b="1" dirty="0"/>
              <a:t> по </a:t>
            </a:r>
            <a:r>
              <a:rPr lang="ru-RU" b="1" dirty="0" err="1"/>
              <a:t>радіо</a:t>
            </a:r>
            <a:r>
              <a:rPr lang="ru-RU" b="1" dirty="0"/>
              <a:t>. "Дайте нам </a:t>
            </a:r>
            <a:r>
              <a:rPr lang="ru-RU" b="1" dirty="0" err="1"/>
              <a:t>чотири</a:t>
            </a:r>
            <a:r>
              <a:rPr lang="ru-RU" b="1" dirty="0"/>
              <a:t> роки </a:t>
            </a:r>
            <a:r>
              <a:rPr lang="ru-RU" b="1" dirty="0" err="1"/>
              <a:t>терміну</a:t>
            </a:r>
            <a:r>
              <a:rPr lang="ru-RU" b="1" dirty="0"/>
              <a:t>. Наше </a:t>
            </a:r>
            <a:r>
              <a:rPr lang="ru-RU" b="1" dirty="0" err="1"/>
              <a:t>завдання</a:t>
            </a:r>
            <a:r>
              <a:rPr lang="ru-RU" b="1" dirty="0"/>
              <a:t> - </a:t>
            </a:r>
            <a:r>
              <a:rPr lang="ru-RU" b="1" dirty="0" err="1"/>
              <a:t>боротьба</a:t>
            </a:r>
            <a:r>
              <a:rPr lang="ru-RU" b="1" dirty="0"/>
              <a:t> </a:t>
            </a:r>
            <a:r>
              <a:rPr lang="ru-RU" b="1" dirty="0" err="1"/>
              <a:t>проти</a:t>
            </a:r>
            <a:r>
              <a:rPr lang="ru-RU" b="1" dirty="0"/>
              <a:t> </a:t>
            </a:r>
            <a:r>
              <a:rPr lang="ru-RU" b="1" dirty="0" err="1"/>
              <a:t>комунізму</a:t>
            </a:r>
            <a:r>
              <a:rPr lang="ru-RU" b="1" dirty="0"/>
              <a:t> ".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15" y="6760"/>
            <a:ext cx="5727208" cy="685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9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1556792"/>
          </a:xfrm>
        </p:spPr>
        <p:txBody>
          <a:bodyPr anchor="ctr">
            <a:normAutofit fontScale="92500" lnSpcReduction="20000"/>
          </a:bodyPr>
          <a:lstStyle/>
          <a:p>
            <a:r>
              <a:rPr lang="ru-RU" b="1" dirty="0" err="1"/>
              <a:t>Гітлер</a:t>
            </a:r>
            <a:r>
              <a:rPr lang="ru-RU" b="1" dirty="0"/>
              <a:t> </a:t>
            </a:r>
            <a:r>
              <a:rPr lang="ru-RU" b="1" dirty="0" err="1"/>
              <a:t>повністю</a:t>
            </a:r>
            <a:r>
              <a:rPr lang="ru-RU" b="1" dirty="0"/>
              <a:t> </a:t>
            </a:r>
            <a:r>
              <a:rPr lang="ru-RU" b="1" dirty="0" err="1"/>
              <a:t>врахував</a:t>
            </a:r>
            <a:r>
              <a:rPr lang="ru-RU" b="1" dirty="0"/>
              <a:t> </a:t>
            </a:r>
            <a:r>
              <a:rPr lang="ru-RU" b="1" dirty="0" err="1"/>
              <a:t>ефект</a:t>
            </a:r>
            <a:r>
              <a:rPr lang="ru-RU" b="1" dirty="0"/>
              <a:t> </a:t>
            </a:r>
            <a:r>
              <a:rPr lang="ru-RU" b="1" dirty="0" err="1"/>
              <a:t>раптовості</a:t>
            </a:r>
            <a:r>
              <a:rPr lang="ru-RU" b="1" dirty="0"/>
              <a:t>. </a:t>
            </a:r>
            <a:r>
              <a:rPr lang="ru-RU" b="1" dirty="0" err="1"/>
              <a:t>Він</a:t>
            </a:r>
            <a:r>
              <a:rPr lang="ru-RU" b="1" dirty="0"/>
              <a:t> не </a:t>
            </a:r>
            <a:r>
              <a:rPr lang="ru-RU" b="1" dirty="0" err="1"/>
              <a:t>тільки</a:t>
            </a:r>
            <a:r>
              <a:rPr lang="ru-RU" b="1" dirty="0"/>
              <a:t> не дав </a:t>
            </a:r>
            <a:r>
              <a:rPr lang="ru-RU" b="1" dirty="0" err="1"/>
              <a:t>об'єднатися</a:t>
            </a:r>
            <a:r>
              <a:rPr lang="ru-RU" b="1" dirty="0"/>
              <a:t>, </a:t>
            </a:r>
            <a:r>
              <a:rPr lang="ru-RU" b="1" dirty="0" err="1"/>
              <a:t>консолідуватися</a:t>
            </a:r>
            <a:r>
              <a:rPr lang="ru-RU" b="1" dirty="0"/>
              <a:t> </a:t>
            </a:r>
            <a:r>
              <a:rPr lang="ru-RU" b="1" dirty="0" err="1"/>
              <a:t>антинацистські</a:t>
            </a:r>
            <a:r>
              <a:rPr lang="ru-RU" b="1" dirty="0"/>
              <a:t> силам, </a:t>
            </a:r>
            <a:r>
              <a:rPr lang="ru-RU" b="1" dirty="0" err="1"/>
              <a:t>він</a:t>
            </a:r>
            <a:r>
              <a:rPr lang="ru-RU" b="1" dirty="0"/>
              <a:t> </a:t>
            </a:r>
            <a:r>
              <a:rPr lang="ru-RU" b="1" dirty="0" err="1"/>
              <a:t>їх</a:t>
            </a:r>
            <a:r>
              <a:rPr lang="ru-RU" b="1" dirty="0"/>
              <a:t> буквально </a:t>
            </a:r>
            <a:r>
              <a:rPr lang="ru-RU" b="1" dirty="0" err="1"/>
              <a:t>приголомшив</a:t>
            </a:r>
            <a:r>
              <a:rPr lang="ru-RU" b="1" dirty="0"/>
              <a:t>, </a:t>
            </a:r>
            <a:r>
              <a:rPr lang="ru-RU" b="1" dirty="0" err="1"/>
              <a:t>захопив</a:t>
            </a:r>
            <a:r>
              <a:rPr lang="ru-RU" b="1" dirty="0"/>
              <a:t> </a:t>
            </a:r>
            <a:r>
              <a:rPr lang="ru-RU" b="1" dirty="0" err="1"/>
              <a:t>зненацька</a:t>
            </a:r>
            <a:r>
              <a:rPr lang="ru-RU" b="1" dirty="0"/>
              <a:t> і </a:t>
            </a:r>
            <a:r>
              <a:rPr lang="ru-RU" b="1" dirty="0" err="1"/>
              <a:t>дуже</a:t>
            </a:r>
            <a:r>
              <a:rPr lang="ru-RU" b="1" dirty="0"/>
              <a:t> скоро </a:t>
            </a:r>
            <a:r>
              <a:rPr lang="ru-RU" b="1" dirty="0" err="1"/>
              <a:t>розгромив</a:t>
            </a:r>
            <a:r>
              <a:rPr lang="ru-RU" b="1" dirty="0"/>
              <a:t> остаточно.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був</a:t>
            </a:r>
            <a:r>
              <a:rPr lang="ru-RU" b="1" dirty="0"/>
              <a:t> перший </a:t>
            </a:r>
            <a:r>
              <a:rPr lang="ru-RU" b="1" dirty="0" err="1"/>
              <a:t>бліцкриг</a:t>
            </a:r>
            <a:r>
              <a:rPr lang="ru-RU" b="1" dirty="0"/>
              <a:t> </a:t>
            </a:r>
            <a:r>
              <a:rPr lang="ru-RU" b="1" dirty="0" err="1"/>
              <a:t>нацистів</a:t>
            </a:r>
            <a:r>
              <a:rPr lang="ru-RU" b="1" dirty="0"/>
              <a:t> на </a:t>
            </a:r>
            <a:r>
              <a:rPr lang="ru-RU" b="1" dirty="0" err="1"/>
              <a:t>власній</a:t>
            </a:r>
            <a:r>
              <a:rPr lang="ru-RU" b="1" dirty="0"/>
              <a:t> </a:t>
            </a:r>
            <a:r>
              <a:rPr lang="ru-RU" b="1" dirty="0" err="1"/>
              <a:t>території</a:t>
            </a:r>
            <a:r>
              <a:rPr lang="ru-RU" b="1" dirty="0"/>
              <a:t>. </a:t>
            </a:r>
            <a:br>
              <a:rPr lang="ru-RU" b="1" dirty="0"/>
            </a:br>
            <a:r>
              <a:rPr lang="ru-RU" b="1" dirty="0"/>
              <a:t>  З </a:t>
            </a:r>
            <a:r>
              <a:rPr lang="ru-RU" b="1" dirty="0" err="1"/>
              <a:t>правової</a:t>
            </a:r>
            <a:r>
              <a:rPr lang="ru-RU" b="1" dirty="0"/>
              <a:t> </a:t>
            </a:r>
            <a:r>
              <a:rPr lang="ru-RU" b="1" dirty="0" err="1"/>
              <a:t>держави</a:t>
            </a:r>
            <a:r>
              <a:rPr lang="ru-RU" b="1" dirty="0"/>
              <a:t> </a:t>
            </a:r>
            <a:r>
              <a:rPr lang="ru-RU" b="1" dirty="0" err="1"/>
              <a:t>Німеччина</a:t>
            </a:r>
            <a:r>
              <a:rPr lang="ru-RU" b="1" dirty="0"/>
              <a:t> </a:t>
            </a:r>
            <a:r>
              <a:rPr lang="ru-RU" b="1" dirty="0" err="1"/>
              <a:t>перетворилася</a:t>
            </a:r>
            <a:r>
              <a:rPr lang="ru-RU" b="1" dirty="0"/>
              <a:t> на </a:t>
            </a:r>
            <a:r>
              <a:rPr lang="ru-RU" b="1" dirty="0" err="1"/>
              <a:t>країну</a:t>
            </a:r>
            <a:r>
              <a:rPr lang="ru-RU" b="1" dirty="0"/>
              <a:t> тотального </a:t>
            </a:r>
            <a:r>
              <a:rPr lang="ru-RU" b="1" dirty="0" err="1"/>
              <a:t>беззаконня</a:t>
            </a:r>
            <a:r>
              <a:rPr lang="ru-RU" b="1" dirty="0"/>
              <a:t>.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92" y="1484784"/>
            <a:ext cx="5373216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8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3491880" cy="6858000"/>
          </a:xfrm>
        </p:spPr>
        <p:txBody>
          <a:bodyPr anchor="ctr">
            <a:normAutofit fontScale="92500" lnSpcReduction="10000"/>
          </a:bodyPr>
          <a:lstStyle/>
          <a:p>
            <a:r>
              <a:rPr lang="ru-RU" b="1" dirty="0"/>
              <a:t>За той же 1933 </a:t>
            </a:r>
            <a:r>
              <a:rPr lang="ru-RU" b="1" dirty="0" err="1"/>
              <a:t>Гітлер</a:t>
            </a:r>
            <a:r>
              <a:rPr lang="ru-RU" b="1" dirty="0"/>
              <a:t> </a:t>
            </a:r>
            <a:r>
              <a:rPr lang="ru-RU" b="1" dirty="0" err="1"/>
              <a:t>поступово</a:t>
            </a:r>
            <a:r>
              <a:rPr lang="ru-RU" b="1" dirty="0"/>
              <a:t> </a:t>
            </a:r>
            <a:r>
              <a:rPr lang="ru-RU" b="1" dirty="0" err="1"/>
              <a:t>приготувався</a:t>
            </a:r>
            <a:r>
              <a:rPr lang="ru-RU" b="1" dirty="0"/>
              <a:t> до того, </a:t>
            </a:r>
            <a:r>
              <a:rPr lang="ru-RU" b="1" dirty="0" err="1"/>
              <a:t>щоб</a:t>
            </a:r>
            <a:r>
              <a:rPr lang="ru-RU" b="1" dirty="0"/>
              <a:t> </a:t>
            </a:r>
            <a:r>
              <a:rPr lang="ru-RU" b="1" dirty="0" err="1"/>
              <a:t>підпорядкувати</a:t>
            </a:r>
            <a:r>
              <a:rPr lang="ru-RU" b="1" dirty="0"/>
              <a:t> </a:t>
            </a:r>
            <a:r>
              <a:rPr lang="ru-RU" b="1" dirty="0" err="1"/>
              <a:t>собі</a:t>
            </a:r>
            <a:r>
              <a:rPr lang="ru-RU" b="1" dirty="0"/>
              <a:t> і </a:t>
            </a:r>
            <a:r>
              <a:rPr lang="ru-RU" b="1" dirty="0" err="1"/>
              <a:t>промисловість</a:t>
            </a:r>
            <a:r>
              <a:rPr lang="ru-RU" b="1" dirty="0"/>
              <a:t> та </a:t>
            </a:r>
            <a:r>
              <a:rPr lang="ru-RU" b="1" dirty="0" err="1"/>
              <a:t>фінанси</a:t>
            </a:r>
            <a:r>
              <a:rPr lang="ru-RU" b="1" dirty="0"/>
              <a:t>, </a:t>
            </a:r>
            <a:r>
              <a:rPr lang="ru-RU" b="1" dirty="0" err="1"/>
              <a:t>зробити</a:t>
            </a:r>
            <a:r>
              <a:rPr lang="ru-RU" b="1" dirty="0"/>
              <a:t> </a:t>
            </a:r>
            <a:r>
              <a:rPr lang="ru-RU" b="1" dirty="0" err="1"/>
              <a:t>їх</a:t>
            </a:r>
            <a:r>
              <a:rPr lang="ru-RU" b="1" dirty="0"/>
              <a:t> придатком </a:t>
            </a:r>
            <a:r>
              <a:rPr lang="ru-RU" b="1" dirty="0" err="1"/>
              <a:t>свого</a:t>
            </a:r>
            <a:r>
              <a:rPr lang="ru-RU" b="1" dirty="0"/>
              <a:t> </a:t>
            </a:r>
            <a:r>
              <a:rPr lang="ru-RU" b="1" dirty="0" err="1"/>
              <a:t>військово-політичного</a:t>
            </a:r>
            <a:r>
              <a:rPr lang="ru-RU" b="1" dirty="0"/>
              <a:t> авторитарного </a:t>
            </a:r>
            <a:r>
              <a:rPr lang="ru-RU" b="1" dirty="0" err="1"/>
              <a:t>держави</a:t>
            </a:r>
            <a:r>
              <a:rPr lang="ru-RU" b="1" dirty="0"/>
              <a:t>. </a:t>
            </a:r>
            <a:br>
              <a:rPr lang="ru-RU" b="1" dirty="0"/>
            </a:br>
            <a:r>
              <a:rPr lang="ru-RU" b="1" dirty="0"/>
              <a:t>  </a:t>
            </a:r>
            <a:r>
              <a:rPr lang="ru-RU" b="1" dirty="0" err="1"/>
              <a:t>Вже</a:t>
            </a:r>
            <a:r>
              <a:rPr lang="ru-RU" b="1" dirty="0"/>
              <a:t> в 1935 </a:t>
            </a:r>
            <a:r>
              <a:rPr lang="ru-RU" b="1" dirty="0" err="1"/>
              <a:t>році</a:t>
            </a:r>
            <a:r>
              <a:rPr lang="ru-RU" b="1" dirty="0"/>
              <a:t> </a:t>
            </a:r>
            <a:r>
              <a:rPr lang="ru-RU" b="1" dirty="0" err="1"/>
              <a:t>Гітлер</a:t>
            </a:r>
            <a:r>
              <a:rPr lang="ru-RU" b="1" dirty="0"/>
              <a:t> </a:t>
            </a:r>
            <a:r>
              <a:rPr lang="ru-RU" b="1" dirty="0" err="1"/>
              <a:t>уклав</a:t>
            </a:r>
            <a:r>
              <a:rPr lang="ru-RU" b="1" dirty="0"/>
              <a:t> з </a:t>
            </a:r>
            <a:r>
              <a:rPr lang="ru-RU" b="1" dirty="0" err="1"/>
              <a:t>Англією</a:t>
            </a:r>
            <a:r>
              <a:rPr lang="ru-RU" b="1" dirty="0"/>
              <a:t> </a:t>
            </a:r>
            <a:r>
              <a:rPr lang="ru-RU" b="1" dirty="0" err="1"/>
              <a:t>горезвісне</a:t>
            </a:r>
            <a:r>
              <a:rPr lang="ru-RU" b="1" dirty="0"/>
              <a:t> "угода про флот", яке дало нацистам </a:t>
            </a:r>
            <a:r>
              <a:rPr lang="ru-RU" b="1" dirty="0" err="1"/>
              <a:t>можливість</a:t>
            </a:r>
            <a:r>
              <a:rPr lang="ru-RU" b="1" dirty="0"/>
              <a:t> </a:t>
            </a:r>
            <a:r>
              <a:rPr lang="ru-RU" b="1" dirty="0" err="1"/>
              <a:t>відкрито</a:t>
            </a:r>
            <a:r>
              <a:rPr lang="ru-RU" b="1" dirty="0"/>
              <a:t> </a:t>
            </a:r>
            <a:r>
              <a:rPr lang="ru-RU" b="1" dirty="0" err="1"/>
              <a:t>створювати</a:t>
            </a:r>
            <a:r>
              <a:rPr lang="ru-RU" b="1" dirty="0"/>
              <a:t> </a:t>
            </a:r>
            <a:r>
              <a:rPr lang="ru-RU" b="1" dirty="0" err="1"/>
              <a:t>бойові</a:t>
            </a:r>
            <a:r>
              <a:rPr lang="ru-RU" b="1" dirty="0"/>
              <a:t> </a:t>
            </a:r>
            <a:r>
              <a:rPr lang="ru-RU" b="1" dirty="0" err="1"/>
              <a:t>кораблі</a:t>
            </a:r>
            <a:r>
              <a:rPr lang="ru-RU" b="1" dirty="0"/>
              <a:t>. У тому ж </a:t>
            </a:r>
            <a:r>
              <a:rPr lang="ru-RU" b="1" dirty="0" err="1"/>
              <a:t>році</a:t>
            </a:r>
            <a:r>
              <a:rPr lang="ru-RU" b="1" dirty="0"/>
              <a:t> в </a:t>
            </a:r>
            <a:r>
              <a:rPr lang="ru-RU" b="1" dirty="0" err="1"/>
              <a:t>Німеччині</a:t>
            </a:r>
            <a:r>
              <a:rPr lang="ru-RU" b="1" dirty="0"/>
              <a:t> </a:t>
            </a:r>
            <a:r>
              <a:rPr lang="ru-RU" b="1" dirty="0" err="1"/>
              <a:t>була</a:t>
            </a:r>
            <a:r>
              <a:rPr lang="ru-RU" b="1" dirty="0"/>
              <a:t> введена </a:t>
            </a:r>
            <a:r>
              <a:rPr lang="ru-RU" b="1" dirty="0" err="1"/>
              <a:t>загальна</a:t>
            </a:r>
            <a:r>
              <a:rPr lang="ru-RU" b="1" dirty="0"/>
              <a:t> </a:t>
            </a:r>
            <a:r>
              <a:rPr lang="ru-RU" b="1" dirty="0" err="1"/>
              <a:t>військова</a:t>
            </a:r>
            <a:r>
              <a:rPr lang="ru-RU" b="1" dirty="0"/>
              <a:t> </a:t>
            </a:r>
            <a:r>
              <a:rPr lang="ru-RU" b="1" dirty="0" err="1"/>
              <a:t>повинність</a:t>
            </a:r>
            <a:r>
              <a:rPr lang="ru-RU" b="1" dirty="0"/>
              <a:t>. 7 </a:t>
            </a:r>
            <a:r>
              <a:rPr lang="ru-RU" b="1" dirty="0" err="1"/>
              <a:t>березня</a:t>
            </a:r>
            <a:r>
              <a:rPr lang="ru-RU" b="1" dirty="0"/>
              <a:t> 1936 </a:t>
            </a:r>
            <a:r>
              <a:rPr lang="ru-RU" b="1" dirty="0" err="1"/>
              <a:t>Гітлер</a:t>
            </a:r>
            <a:r>
              <a:rPr lang="ru-RU" b="1" dirty="0"/>
              <a:t> </a:t>
            </a:r>
            <a:r>
              <a:rPr lang="ru-RU" b="1" dirty="0" err="1"/>
              <a:t>віддав</a:t>
            </a:r>
            <a:r>
              <a:rPr lang="ru-RU" b="1" dirty="0"/>
              <a:t> наказ про </a:t>
            </a:r>
            <a:r>
              <a:rPr lang="ru-RU" b="1" dirty="0" err="1"/>
              <a:t>зайняття</a:t>
            </a:r>
            <a:r>
              <a:rPr lang="ru-RU" b="1" dirty="0"/>
              <a:t> </a:t>
            </a:r>
            <a:r>
              <a:rPr lang="ru-RU" b="1" dirty="0" err="1"/>
              <a:t>демілітаризованої</a:t>
            </a:r>
            <a:r>
              <a:rPr lang="ru-RU" b="1" dirty="0"/>
              <a:t> </a:t>
            </a:r>
            <a:r>
              <a:rPr lang="ru-RU" b="1" dirty="0" err="1"/>
              <a:t>Рейнської</a:t>
            </a:r>
            <a:r>
              <a:rPr lang="ru-RU" b="1" dirty="0"/>
              <a:t> </a:t>
            </a:r>
            <a:r>
              <a:rPr lang="ru-RU" b="1" dirty="0" err="1"/>
              <a:t>області</a:t>
            </a:r>
            <a:r>
              <a:rPr lang="ru-RU" b="1" dirty="0"/>
              <a:t>. </a:t>
            </a:r>
            <a:r>
              <a:rPr lang="ru-RU" b="1" dirty="0" err="1"/>
              <a:t>Захід</a:t>
            </a:r>
            <a:r>
              <a:rPr lang="ru-RU" b="1" dirty="0"/>
              <a:t> </a:t>
            </a:r>
            <a:r>
              <a:rPr lang="ru-RU" b="1" dirty="0" err="1"/>
              <a:t>мовчав</a:t>
            </a:r>
            <a:r>
              <a:rPr lang="ru-RU" b="1" dirty="0"/>
              <a:t>, </a:t>
            </a:r>
            <a:r>
              <a:rPr lang="ru-RU" b="1" dirty="0" err="1"/>
              <a:t>хоча</a:t>
            </a:r>
            <a:r>
              <a:rPr lang="ru-RU" b="1" dirty="0"/>
              <a:t> не </a:t>
            </a:r>
            <a:r>
              <a:rPr lang="ru-RU" b="1" dirty="0" err="1"/>
              <a:t>міг</a:t>
            </a:r>
            <a:r>
              <a:rPr lang="ru-RU" b="1" dirty="0"/>
              <a:t> не </a:t>
            </a:r>
            <a:r>
              <a:rPr lang="ru-RU" b="1" dirty="0" err="1"/>
              <a:t>бачити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апетити</a:t>
            </a:r>
            <a:r>
              <a:rPr lang="ru-RU" b="1" dirty="0"/>
              <a:t> диктатора </a:t>
            </a:r>
            <a:r>
              <a:rPr lang="ru-RU" b="1" dirty="0" err="1"/>
              <a:t>ростуть</a:t>
            </a:r>
            <a:r>
              <a:rPr lang="ru-RU" b="1" dirty="0"/>
              <a:t>.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320" y="568660"/>
            <a:ext cx="5720680" cy="57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716016" y="0"/>
            <a:ext cx="4427984" cy="6858000"/>
          </a:xfrm>
        </p:spPr>
        <p:txBody>
          <a:bodyPr anchor="ctr">
            <a:normAutofit/>
          </a:bodyPr>
          <a:lstStyle/>
          <a:p>
            <a:r>
              <a:rPr lang="ru-RU" sz="1900" b="1" dirty="0"/>
              <a:t>У 1936 </a:t>
            </a:r>
            <a:r>
              <a:rPr lang="ru-RU" sz="1900" b="1" dirty="0" err="1"/>
              <a:t>році</a:t>
            </a:r>
            <a:r>
              <a:rPr lang="ru-RU" sz="1900" b="1" dirty="0"/>
              <a:t> </a:t>
            </a:r>
            <a:r>
              <a:rPr lang="ru-RU" sz="1900" b="1" dirty="0" err="1"/>
              <a:t>нацисти</a:t>
            </a:r>
            <a:r>
              <a:rPr lang="ru-RU" sz="1900" b="1" dirty="0"/>
              <a:t> </a:t>
            </a:r>
            <a:r>
              <a:rPr lang="ru-RU" sz="1900" b="1" dirty="0" err="1"/>
              <a:t>втрутилися</a:t>
            </a:r>
            <a:r>
              <a:rPr lang="ru-RU" sz="1900" b="1" dirty="0"/>
              <a:t> в </a:t>
            </a:r>
            <a:r>
              <a:rPr lang="ru-RU" sz="1900" b="1" dirty="0" err="1"/>
              <a:t>громадянську</a:t>
            </a:r>
            <a:r>
              <a:rPr lang="ru-RU" sz="1900" b="1" dirty="0"/>
              <a:t> </a:t>
            </a:r>
            <a:r>
              <a:rPr lang="ru-RU" sz="1900" b="1" dirty="0" err="1"/>
              <a:t>війну</a:t>
            </a:r>
            <a:r>
              <a:rPr lang="ru-RU" sz="1900" b="1" dirty="0"/>
              <a:t> в </a:t>
            </a:r>
            <a:r>
              <a:rPr lang="ru-RU" sz="1900" b="1" dirty="0" err="1"/>
              <a:t>Іспанії</a:t>
            </a:r>
            <a:r>
              <a:rPr lang="ru-RU" sz="1900" b="1" dirty="0"/>
              <a:t> - Франко </a:t>
            </a:r>
            <a:r>
              <a:rPr lang="ru-RU" sz="1900" b="1" dirty="0" err="1"/>
              <a:t>був</a:t>
            </a:r>
            <a:r>
              <a:rPr lang="ru-RU" sz="1900" b="1" dirty="0"/>
              <a:t> </a:t>
            </a:r>
            <a:r>
              <a:rPr lang="ru-RU" sz="1900" b="1" dirty="0" err="1"/>
              <a:t>їхнім</a:t>
            </a:r>
            <a:r>
              <a:rPr lang="ru-RU" sz="1900" b="1" dirty="0"/>
              <a:t> </a:t>
            </a:r>
            <a:r>
              <a:rPr lang="ru-RU" sz="1900" b="1" dirty="0" err="1"/>
              <a:t>ставлеником</a:t>
            </a:r>
            <a:r>
              <a:rPr lang="ru-RU" sz="1900" b="1" dirty="0"/>
              <a:t>. </a:t>
            </a:r>
            <a:br>
              <a:rPr lang="ru-RU" sz="1900" b="1" dirty="0"/>
            </a:br>
            <a:r>
              <a:rPr lang="ru-RU" sz="1900" b="1" dirty="0"/>
              <a:t>  11 </a:t>
            </a:r>
            <a:r>
              <a:rPr lang="ru-RU" sz="1900" b="1" dirty="0" err="1"/>
              <a:t>березня</a:t>
            </a:r>
            <a:r>
              <a:rPr lang="ru-RU" sz="1900" b="1" dirty="0"/>
              <a:t> 1938 </a:t>
            </a:r>
            <a:r>
              <a:rPr lang="ru-RU" sz="1900" b="1" dirty="0" err="1"/>
              <a:t>нацистські</a:t>
            </a:r>
            <a:r>
              <a:rPr lang="ru-RU" sz="1900" b="1" dirty="0"/>
              <a:t> </a:t>
            </a:r>
            <a:r>
              <a:rPr lang="ru-RU" sz="1900" b="1" dirty="0" err="1"/>
              <a:t>війська</a:t>
            </a:r>
            <a:r>
              <a:rPr lang="ru-RU" sz="1900" b="1" dirty="0"/>
              <a:t> </a:t>
            </a:r>
            <a:r>
              <a:rPr lang="ru-RU" sz="1900" b="1" dirty="0" err="1"/>
              <a:t>переможним</a:t>
            </a:r>
            <a:r>
              <a:rPr lang="ru-RU" sz="1900" b="1" dirty="0"/>
              <a:t> маршем вступили до </a:t>
            </a:r>
            <a:r>
              <a:rPr lang="ru-RU" sz="1900" b="1" dirty="0" err="1"/>
              <a:t>Австрії</a:t>
            </a:r>
            <a:r>
              <a:rPr lang="ru-RU" sz="1900" b="1" dirty="0"/>
              <a:t>. </a:t>
            </a:r>
            <a:br>
              <a:rPr lang="ru-RU" sz="1900" b="1" dirty="0"/>
            </a:br>
            <a:r>
              <a:rPr lang="ru-RU" sz="1900" b="1" dirty="0"/>
              <a:t>15 </a:t>
            </a:r>
            <a:r>
              <a:rPr lang="ru-RU" sz="1900" b="1" dirty="0" err="1"/>
              <a:t>березня</a:t>
            </a:r>
            <a:r>
              <a:rPr lang="ru-RU" sz="1900" b="1" dirty="0"/>
              <a:t> 1939 </a:t>
            </a:r>
            <a:r>
              <a:rPr lang="ru-RU" sz="1900" b="1" dirty="0" err="1"/>
              <a:t>нацисти</a:t>
            </a:r>
            <a:r>
              <a:rPr lang="ru-RU" sz="1900" b="1" dirty="0"/>
              <a:t> </a:t>
            </a:r>
            <a:r>
              <a:rPr lang="ru-RU" sz="1900" b="1" dirty="0" err="1"/>
              <a:t>захопили</a:t>
            </a:r>
            <a:r>
              <a:rPr lang="ru-RU" sz="1900" b="1" dirty="0"/>
              <a:t>. 23 </a:t>
            </a:r>
            <a:r>
              <a:rPr lang="ru-RU" sz="1900" b="1" dirty="0" err="1"/>
              <a:t>серпня</a:t>
            </a:r>
            <a:r>
              <a:rPr lang="ru-RU" sz="1900" b="1" dirty="0"/>
              <a:t> 1939 </a:t>
            </a:r>
            <a:r>
              <a:rPr lang="ru-RU" sz="1900" b="1" dirty="0" err="1"/>
              <a:t>Гітлер</a:t>
            </a:r>
            <a:r>
              <a:rPr lang="ru-RU" sz="1900" b="1" dirty="0"/>
              <a:t> </a:t>
            </a:r>
            <a:r>
              <a:rPr lang="ru-RU" sz="1900" b="1" dirty="0" err="1"/>
              <a:t>уклав</a:t>
            </a:r>
            <a:r>
              <a:rPr lang="ru-RU" sz="1900" b="1" dirty="0"/>
              <a:t> пакт про </a:t>
            </a:r>
            <a:r>
              <a:rPr lang="ru-RU" sz="1900" b="1" dirty="0" err="1"/>
              <a:t>ненапад</a:t>
            </a:r>
            <a:r>
              <a:rPr lang="ru-RU" sz="1900" b="1" dirty="0"/>
              <a:t> з </a:t>
            </a:r>
            <a:r>
              <a:rPr lang="ru-RU" sz="1900" b="1" dirty="0" err="1"/>
              <a:t>Радянським</a:t>
            </a:r>
            <a:r>
              <a:rPr lang="ru-RU" sz="1900" b="1" dirty="0"/>
              <a:t> Союзом і </a:t>
            </a:r>
            <a:r>
              <a:rPr lang="ru-RU" sz="1900" b="1" dirty="0" err="1"/>
              <a:t>тим</a:t>
            </a:r>
            <a:r>
              <a:rPr lang="ru-RU" sz="1900" b="1" dirty="0"/>
              <a:t> самим </a:t>
            </a:r>
            <a:r>
              <a:rPr lang="ru-RU" sz="1900" b="1" dirty="0" err="1"/>
              <a:t>забезпечив</a:t>
            </a:r>
            <a:r>
              <a:rPr lang="ru-RU" sz="1900" b="1" dirty="0"/>
              <a:t> </a:t>
            </a:r>
            <a:r>
              <a:rPr lang="ru-RU" sz="1900" b="1" dirty="0" err="1"/>
              <a:t>собі</a:t>
            </a:r>
            <a:r>
              <a:rPr lang="ru-RU" sz="1900" b="1" dirty="0"/>
              <a:t> свободу рук у </a:t>
            </a:r>
            <a:r>
              <a:rPr lang="ru-RU" sz="1900" b="1" dirty="0" err="1"/>
              <a:t>Польщі</a:t>
            </a:r>
            <a:r>
              <a:rPr lang="ru-RU" sz="1900" b="1" dirty="0"/>
              <a:t>. </a:t>
            </a:r>
            <a:endParaRPr lang="ru-RU" sz="19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35"/>
            <a:ext cx="4716016" cy="681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4716016" cy="6858000"/>
          </a:xfrm>
        </p:spPr>
        <p:txBody>
          <a:bodyPr anchor="ctr">
            <a:normAutofit fontScale="92500"/>
          </a:bodyPr>
          <a:lstStyle/>
          <a:p>
            <a:r>
              <a:rPr lang="ru-RU" b="1" dirty="0" err="1"/>
              <a:t>Німецький</a:t>
            </a:r>
            <a:r>
              <a:rPr lang="ru-RU" b="1" dirty="0"/>
              <a:t> народ, по </a:t>
            </a:r>
            <a:r>
              <a:rPr lang="ru-RU" b="1" dirty="0" err="1"/>
              <a:t>теорії</a:t>
            </a:r>
            <a:r>
              <a:rPr lang="ru-RU" b="1" dirty="0"/>
              <a:t> </a:t>
            </a:r>
            <a:r>
              <a:rPr lang="ru-RU" b="1" dirty="0" err="1"/>
              <a:t>Гітлера</a:t>
            </a:r>
            <a:r>
              <a:rPr lang="ru-RU" b="1" dirty="0"/>
              <a:t>, </a:t>
            </a:r>
            <a:r>
              <a:rPr lang="ru-RU" b="1" dirty="0" err="1"/>
              <a:t>був</a:t>
            </a:r>
            <a:r>
              <a:rPr lang="ru-RU" b="1" dirty="0"/>
              <a:t> понижений </a:t>
            </a:r>
            <a:r>
              <a:rPr lang="ru-RU" b="1" dirty="0" err="1"/>
              <a:t>переможцями</a:t>
            </a:r>
            <a:r>
              <a:rPr lang="ru-RU" b="1" dirty="0"/>
              <a:t> у </a:t>
            </a:r>
            <a:r>
              <a:rPr lang="ru-RU" b="1" dirty="0" err="1"/>
              <a:t>Першій</a:t>
            </a:r>
            <a:r>
              <a:rPr lang="ru-RU" b="1" dirty="0"/>
              <a:t> </a:t>
            </a:r>
            <a:r>
              <a:rPr lang="ru-RU" b="1" dirty="0" err="1"/>
              <a:t>світовій</a:t>
            </a:r>
            <a:r>
              <a:rPr lang="ru-RU" b="1" dirty="0"/>
              <a:t> </a:t>
            </a:r>
            <a:r>
              <a:rPr lang="ru-RU" b="1" dirty="0" err="1"/>
              <a:t>війні</a:t>
            </a:r>
            <a:r>
              <a:rPr lang="ru-RU" b="1" dirty="0"/>
              <a:t> і в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виникли</a:t>
            </a:r>
            <a:r>
              <a:rPr lang="ru-RU" b="1" dirty="0"/>
              <a:t> </a:t>
            </a:r>
            <a:r>
              <a:rPr lang="ru-RU" b="1" dirty="0" err="1"/>
              <a:t>після</a:t>
            </a:r>
            <a:r>
              <a:rPr lang="ru-RU" b="1" dirty="0"/>
              <a:t> </a:t>
            </a:r>
            <a:r>
              <a:rPr lang="ru-RU" b="1" dirty="0" err="1"/>
              <a:t>війни</a:t>
            </a:r>
            <a:r>
              <a:rPr lang="ru-RU" b="1" dirty="0"/>
              <a:t> умов не </a:t>
            </a:r>
            <a:r>
              <a:rPr lang="ru-RU" b="1" dirty="0" err="1"/>
              <a:t>міг</a:t>
            </a:r>
            <a:r>
              <a:rPr lang="ru-RU" b="1" dirty="0"/>
              <a:t> </a:t>
            </a:r>
            <a:r>
              <a:rPr lang="ru-RU" b="1" dirty="0" err="1"/>
              <a:t>успішно</a:t>
            </a:r>
            <a:r>
              <a:rPr lang="ru-RU" b="1" dirty="0"/>
              <a:t> </a:t>
            </a:r>
            <a:r>
              <a:rPr lang="ru-RU" b="1" dirty="0" err="1"/>
              <a:t>розвиватися</a:t>
            </a:r>
            <a:r>
              <a:rPr lang="ru-RU" b="1" dirty="0"/>
              <a:t> і </a:t>
            </a:r>
            <a:r>
              <a:rPr lang="ru-RU" b="1" dirty="0" err="1"/>
              <a:t>виконувати</a:t>
            </a:r>
            <a:r>
              <a:rPr lang="ru-RU" b="1" dirty="0"/>
              <a:t> </a:t>
            </a:r>
            <a:r>
              <a:rPr lang="ru-RU" b="1" dirty="0" err="1"/>
              <a:t>визначену</a:t>
            </a:r>
            <a:r>
              <a:rPr lang="ru-RU" b="1" dirty="0"/>
              <a:t> </a:t>
            </a:r>
            <a:r>
              <a:rPr lang="ru-RU" b="1" dirty="0" err="1"/>
              <a:t>йому</a:t>
            </a:r>
            <a:r>
              <a:rPr lang="ru-RU" b="1" dirty="0"/>
              <a:t> </a:t>
            </a:r>
            <a:r>
              <a:rPr lang="ru-RU" b="1" dirty="0" err="1"/>
              <a:t>історією</a:t>
            </a:r>
            <a:r>
              <a:rPr lang="ru-RU" b="1" dirty="0"/>
              <a:t> </a:t>
            </a:r>
            <a:r>
              <a:rPr lang="ru-RU" b="1" dirty="0" err="1"/>
              <a:t>місію</a:t>
            </a:r>
            <a:r>
              <a:rPr lang="ru-RU" b="1" dirty="0"/>
              <a:t>. Для </a:t>
            </a:r>
            <a:r>
              <a:rPr lang="ru-RU" b="1" dirty="0" err="1"/>
              <a:t>розвитку</a:t>
            </a:r>
            <a:r>
              <a:rPr lang="ru-RU" b="1" dirty="0"/>
              <a:t> </a:t>
            </a:r>
            <a:r>
              <a:rPr lang="ru-RU" b="1" dirty="0" err="1"/>
              <a:t>національної</a:t>
            </a:r>
            <a:r>
              <a:rPr lang="ru-RU" b="1" dirty="0"/>
              <a:t> </a:t>
            </a:r>
            <a:r>
              <a:rPr lang="ru-RU" b="1" dirty="0" err="1"/>
              <a:t>культури</a:t>
            </a:r>
            <a:r>
              <a:rPr lang="ru-RU" b="1" dirty="0"/>
              <a:t> і </a:t>
            </a:r>
            <a:r>
              <a:rPr lang="ru-RU" b="1" dirty="0" err="1"/>
              <a:t>збільшення</a:t>
            </a:r>
            <a:r>
              <a:rPr lang="ru-RU" b="1" dirty="0"/>
              <a:t> </a:t>
            </a:r>
            <a:r>
              <a:rPr lang="ru-RU" b="1" dirty="0" err="1"/>
              <a:t>джерел</a:t>
            </a:r>
            <a:r>
              <a:rPr lang="ru-RU" b="1" dirty="0"/>
              <a:t> </a:t>
            </a:r>
            <a:r>
              <a:rPr lang="ru-RU" b="1" dirty="0" err="1"/>
              <a:t>мощі</a:t>
            </a:r>
            <a:r>
              <a:rPr lang="ru-RU" b="1" dirty="0"/>
              <a:t> </a:t>
            </a:r>
            <a:r>
              <a:rPr lang="ru-RU" b="1" dirty="0" err="1"/>
              <a:t>він</a:t>
            </a:r>
            <a:r>
              <a:rPr lang="ru-RU" b="1" dirty="0"/>
              <a:t> </a:t>
            </a:r>
            <a:r>
              <a:rPr lang="ru-RU" b="1" dirty="0" err="1"/>
              <a:t>мав</a:t>
            </a:r>
            <a:r>
              <a:rPr lang="ru-RU" b="1" dirty="0"/>
              <a:t> потребу в </a:t>
            </a:r>
            <a:r>
              <a:rPr lang="ru-RU" b="1" dirty="0" err="1"/>
              <a:t>придбанні</a:t>
            </a:r>
            <a:r>
              <a:rPr lang="ru-RU" b="1" dirty="0"/>
              <a:t> </a:t>
            </a:r>
            <a:r>
              <a:rPr lang="ru-RU" b="1" dirty="0" err="1"/>
              <a:t>додаткового</a:t>
            </a:r>
            <a:r>
              <a:rPr lang="ru-RU" b="1" dirty="0"/>
              <a:t> </a:t>
            </a:r>
            <a:r>
              <a:rPr lang="ru-RU" b="1" dirty="0" err="1"/>
              <a:t>незмінного</a:t>
            </a:r>
            <a:r>
              <a:rPr lang="ru-RU" b="1" dirty="0"/>
              <a:t> простору. А так як </a:t>
            </a:r>
            <a:r>
              <a:rPr lang="ru-RU" b="1" dirty="0" err="1"/>
              <a:t>вільних</a:t>
            </a:r>
            <a:r>
              <a:rPr lang="ru-RU" b="1" dirty="0"/>
              <a:t> земель </a:t>
            </a:r>
            <a:r>
              <a:rPr lang="ru-RU" b="1" dirty="0" err="1"/>
              <a:t>вже</a:t>
            </a:r>
            <a:r>
              <a:rPr lang="ru-RU" b="1" dirty="0"/>
              <a:t> не </a:t>
            </a:r>
            <a:r>
              <a:rPr lang="ru-RU" b="1" dirty="0" err="1"/>
              <a:t>було</a:t>
            </a:r>
            <a:r>
              <a:rPr lang="ru-RU" b="1" dirty="0"/>
              <a:t>, то </a:t>
            </a:r>
            <a:r>
              <a:rPr lang="ru-RU" b="1" dirty="0" err="1"/>
              <a:t>їх</a:t>
            </a:r>
            <a:r>
              <a:rPr lang="ru-RU" b="1" dirty="0"/>
              <a:t> </a:t>
            </a:r>
            <a:r>
              <a:rPr lang="ru-RU" b="1" dirty="0" err="1"/>
              <a:t>слід</a:t>
            </a:r>
            <a:r>
              <a:rPr lang="ru-RU" b="1" dirty="0"/>
              <a:t> </a:t>
            </a:r>
            <a:r>
              <a:rPr lang="ru-RU" b="1" dirty="0" err="1"/>
              <a:t>було</a:t>
            </a:r>
            <a:r>
              <a:rPr lang="ru-RU" b="1" dirty="0"/>
              <a:t> </a:t>
            </a:r>
            <a:r>
              <a:rPr lang="ru-RU" b="1" dirty="0" err="1"/>
              <a:t>взяти</a:t>
            </a:r>
            <a:r>
              <a:rPr lang="ru-RU" b="1" dirty="0"/>
              <a:t> там, де </a:t>
            </a:r>
            <a:r>
              <a:rPr lang="ru-RU" b="1" dirty="0" err="1"/>
              <a:t>щільність</a:t>
            </a:r>
            <a:r>
              <a:rPr lang="ru-RU" b="1" dirty="0"/>
              <a:t> </a:t>
            </a:r>
            <a:r>
              <a:rPr lang="ru-RU" b="1" dirty="0" err="1"/>
              <a:t>населення</a:t>
            </a:r>
            <a:r>
              <a:rPr lang="ru-RU" b="1" dirty="0"/>
              <a:t> невелика і земля </a:t>
            </a:r>
            <a:r>
              <a:rPr lang="ru-RU" b="1" dirty="0" err="1"/>
              <a:t>використовується</a:t>
            </a:r>
            <a:r>
              <a:rPr lang="ru-RU" b="1" dirty="0"/>
              <a:t> </a:t>
            </a:r>
            <a:r>
              <a:rPr lang="ru-RU" b="1" dirty="0" err="1"/>
              <a:t>нераціонально</a:t>
            </a:r>
            <a:r>
              <a:rPr lang="ru-RU" b="1" dirty="0"/>
              <a:t>. </a:t>
            </a:r>
            <a:r>
              <a:rPr lang="ru-RU" b="1" dirty="0" err="1"/>
              <a:t>Така</a:t>
            </a:r>
            <a:r>
              <a:rPr lang="ru-RU" b="1" dirty="0"/>
              <a:t> </a:t>
            </a:r>
            <a:r>
              <a:rPr lang="ru-RU" b="1" dirty="0" err="1"/>
              <a:t>можливість</a:t>
            </a:r>
            <a:r>
              <a:rPr lang="ru-RU" b="1" dirty="0"/>
              <a:t> для </a:t>
            </a:r>
            <a:r>
              <a:rPr lang="ru-RU" b="1" dirty="0" err="1"/>
              <a:t>німецької</a:t>
            </a:r>
            <a:r>
              <a:rPr lang="ru-RU" b="1" dirty="0"/>
              <a:t> </a:t>
            </a:r>
            <a:r>
              <a:rPr lang="ru-RU" b="1" dirty="0" err="1"/>
              <a:t>нації</a:t>
            </a:r>
            <a:r>
              <a:rPr lang="ru-RU" b="1" dirty="0"/>
              <a:t> </a:t>
            </a:r>
            <a:r>
              <a:rPr lang="ru-RU" b="1" dirty="0" err="1"/>
              <a:t>була</a:t>
            </a:r>
            <a:r>
              <a:rPr lang="ru-RU" b="1" dirty="0"/>
              <a:t> </a:t>
            </a:r>
            <a:r>
              <a:rPr lang="ru-RU" b="1" dirty="0" err="1"/>
              <a:t>тільки</a:t>
            </a:r>
            <a:r>
              <a:rPr lang="ru-RU" b="1" dirty="0"/>
              <a:t> на </a:t>
            </a:r>
            <a:r>
              <a:rPr lang="ru-RU" b="1" dirty="0" err="1"/>
              <a:t>Сході</a:t>
            </a:r>
            <a:r>
              <a:rPr lang="ru-RU" b="1" dirty="0"/>
              <a:t>, за </a:t>
            </a:r>
            <a:r>
              <a:rPr lang="ru-RU" b="1" dirty="0" err="1"/>
              <a:t>рахунок</a:t>
            </a:r>
            <a:r>
              <a:rPr lang="ru-RU" b="1" dirty="0"/>
              <a:t> </a:t>
            </a:r>
            <a:r>
              <a:rPr lang="ru-RU" b="1" dirty="0" err="1"/>
              <a:t>територій</a:t>
            </a:r>
            <a:r>
              <a:rPr lang="ru-RU" b="1" dirty="0"/>
              <a:t>, </a:t>
            </a:r>
            <a:r>
              <a:rPr lang="ru-RU" b="1" dirty="0" err="1"/>
              <a:t>заселених</a:t>
            </a:r>
            <a:r>
              <a:rPr lang="ru-RU" b="1" dirty="0"/>
              <a:t> </a:t>
            </a:r>
            <a:r>
              <a:rPr lang="ru-RU" b="1" dirty="0" err="1"/>
              <a:t>менш</a:t>
            </a:r>
            <a:r>
              <a:rPr lang="ru-RU" b="1" dirty="0"/>
              <a:t> </a:t>
            </a:r>
            <a:r>
              <a:rPr lang="ru-RU" b="1" dirty="0" err="1"/>
              <a:t>повноцінними</a:t>
            </a:r>
            <a:r>
              <a:rPr lang="ru-RU" b="1" dirty="0"/>
              <a:t> у расовому </a:t>
            </a:r>
            <a:r>
              <a:rPr lang="ru-RU" b="1" dirty="0" err="1"/>
              <a:t>відношенні</a:t>
            </a:r>
            <a:r>
              <a:rPr lang="ru-RU" b="1" dirty="0"/>
              <a:t>, </a:t>
            </a:r>
            <a:r>
              <a:rPr lang="ru-RU" b="1" dirty="0" err="1"/>
              <a:t>ніж</a:t>
            </a:r>
            <a:r>
              <a:rPr lang="ru-RU" b="1" dirty="0"/>
              <a:t> </a:t>
            </a:r>
            <a:r>
              <a:rPr lang="ru-RU" b="1" dirty="0" err="1"/>
              <a:t>німці</a:t>
            </a:r>
            <a:r>
              <a:rPr lang="ru-RU" b="1" dirty="0"/>
              <a:t>, народами, перш за все </a:t>
            </a:r>
            <a:r>
              <a:rPr lang="ru-RU" b="1" dirty="0" err="1"/>
              <a:t>слов'янами</a:t>
            </a:r>
            <a:r>
              <a:rPr lang="ru-RU" b="1" dirty="0"/>
              <a:t>. </a:t>
            </a:r>
            <a:br>
              <a:rPr lang="ru-RU" b="1" dirty="0"/>
            </a:br>
            <a:r>
              <a:rPr lang="ru-RU" b="1" dirty="0"/>
              <a:t>Перша </a:t>
            </a:r>
            <a:r>
              <a:rPr lang="ru-RU" b="1" dirty="0" err="1"/>
              <a:t>поразка</a:t>
            </a:r>
            <a:r>
              <a:rPr lang="ru-RU" b="1" dirty="0"/>
              <a:t> вермахту </a:t>
            </a:r>
            <a:r>
              <a:rPr lang="ru-RU" b="1" dirty="0" err="1"/>
              <a:t>взимку</a:t>
            </a:r>
            <a:r>
              <a:rPr lang="ru-RU" b="1" dirty="0"/>
              <a:t> 1941/1942 року </a:t>
            </a:r>
            <a:r>
              <a:rPr lang="ru-RU" b="1" dirty="0" err="1"/>
              <a:t>під</a:t>
            </a:r>
            <a:r>
              <a:rPr lang="ru-RU" b="1" dirty="0"/>
              <a:t> </a:t>
            </a:r>
            <a:r>
              <a:rPr lang="ru-RU" b="1" dirty="0" err="1"/>
              <a:t>Москвою</a:t>
            </a:r>
            <a:r>
              <a:rPr lang="ru-RU" b="1" dirty="0"/>
              <a:t> </a:t>
            </a:r>
            <a:r>
              <a:rPr lang="ru-RU" b="1" dirty="0" err="1"/>
              <a:t>зробило</a:t>
            </a:r>
            <a:r>
              <a:rPr lang="ru-RU" b="1" dirty="0"/>
              <a:t> </a:t>
            </a:r>
            <a:r>
              <a:rPr lang="ru-RU" b="1" dirty="0" err="1"/>
              <a:t>сильний</a:t>
            </a:r>
            <a:r>
              <a:rPr lang="ru-RU" b="1" dirty="0"/>
              <a:t> </a:t>
            </a:r>
            <a:r>
              <a:rPr lang="ru-RU" b="1" dirty="0" err="1"/>
              <a:t>вплив</a:t>
            </a:r>
            <a:r>
              <a:rPr lang="ru-RU" b="1" dirty="0"/>
              <a:t> на </a:t>
            </a:r>
            <a:r>
              <a:rPr lang="ru-RU" b="1" dirty="0" err="1"/>
              <a:t>Гітлера</a:t>
            </a:r>
            <a:r>
              <a:rPr lang="ru-RU" b="1" dirty="0"/>
              <a:t>.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02627"/>
            <a:ext cx="4427984" cy="545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5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063" y="4365104"/>
            <a:ext cx="4762500" cy="394335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4437112"/>
          </a:xfrm>
        </p:spPr>
        <p:txBody>
          <a:bodyPr anchor="ctr">
            <a:normAutofit fontScale="92500" lnSpcReduction="10000"/>
          </a:bodyPr>
          <a:lstStyle/>
          <a:p>
            <a:r>
              <a:rPr lang="ru-RU" b="1" dirty="0"/>
              <a:t>З 1943 року вся </a:t>
            </a:r>
            <a:r>
              <a:rPr lang="ru-RU" b="1" dirty="0" err="1"/>
              <a:t>діяльність</a:t>
            </a:r>
            <a:r>
              <a:rPr lang="ru-RU" b="1" dirty="0"/>
              <a:t> </a:t>
            </a:r>
            <a:r>
              <a:rPr lang="ru-RU" b="1" dirty="0" err="1"/>
              <a:t>Гітлера</a:t>
            </a:r>
            <a:r>
              <a:rPr lang="ru-RU" b="1" dirty="0"/>
              <a:t> </a:t>
            </a:r>
            <a:r>
              <a:rPr lang="ru-RU" b="1" dirty="0" err="1"/>
              <a:t>фактично</a:t>
            </a:r>
            <a:r>
              <a:rPr lang="ru-RU" b="1" dirty="0"/>
              <a:t> </a:t>
            </a:r>
            <a:r>
              <a:rPr lang="ru-RU" b="1" dirty="0" err="1"/>
              <a:t>обмежувалася</a:t>
            </a:r>
            <a:r>
              <a:rPr lang="ru-RU" b="1" dirty="0"/>
              <a:t> </a:t>
            </a:r>
            <a:r>
              <a:rPr lang="ru-RU" b="1" dirty="0" err="1"/>
              <a:t>поточними</a:t>
            </a:r>
            <a:r>
              <a:rPr lang="ru-RU" b="1" dirty="0"/>
              <a:t> </a:t>
            </a:r>
            <a:r>
              <a:rPr lang="ru-RU" b="1" dirty="0" err="1"/>
              <a:t>військовими</a:t>
            </a:r>
            <a:r>
              <a:rPr lang="ru-RU" b="1" dirty="0"/>
              <a:t> проблемами. </a:t>
            </a:r>
            <a:r>
              <a:rPr lang="ru-RU" b="1" dirty="0" err="1"/>
              <a:t>Він</a:t>
            </a:r>
            <a:r>
              <a:rPr lang="ru-RU" b="1" dirty="0"/>
              <a:t> </a:t>
            </a:r>
            <a:r>
              <a:rPr lang="ru-RU" b="1" dirty="0" err="1"/>
              <a:t>вже</a:t>
            </a:r>
            <a:r>
              <a:rPr lang="ru-RU" b="1" dirty="0"/>
              <a:t> не брав </a:t>
            </a:r>
            <a:r>
              <a:rPr lang="ru-RU" b="1" dirty="0" err="1"/>
              <a:t>далекосяжних</a:t>
            </a:r>
            <a:r>
              <a:rPr lang="ru-RU" b="1" dirty="0"/>
              <a:t> </a:t>
            </a:r>
            <a:r>
              <a:rPr lang="ru-RU" b="1" dirty="0" err="1"/>
              <a:t>політичних</a:t>
            </a:r>
            <a:r>
              <a:rPr lang="ru-RU" b="1" dirty="0"/>
              <a:t> </a:t>
            </a:r>
            <a:r>
              <a:rPr lang="ru-RU" b="1" dirty="0" err="1"/>
              <a:t>рішень</a:t>
            </a:r>
            <a:r>
              <a:rPr lang="ru-RU" b="1" dirty="0"/>
              <a:t>. </a:t>
            </a:r>
            <a:r>
              <a:rPr lang="ru-RU" b="1" dirty="0" err="1"/>
              <a:t>Майже</a:t>
            </a:r>
            <a:r>
              <a:rPr lang="ru-RU" b="1" dirty="0"/>
              <a:t> весь час </a:t>
            </a:r>
            <a:r>
              <a:rPr lang="ru-RU" b="1" dirty="0" err="1"/>
              <a:t>він</a:t>
            </a:r>
            <a:r>
              <a:rPr lang="ru-RU" b="1" dirty="0"/>
              <a:t> </a:t>
            </a:r>
            <a:r>
              <a:rPr lang="ru-RU" b="1" dirty="0" err="1"/>
              <a:t>перебував</a:t>
            </a:r>
            <a:r>
              <a:rPr lang="ru-RU" b="1" dirty="0"/>
              <a:t> у себе в </a:t>
            </a:r>
            <a:r>
              <a:rPr lang="ru-RU" b="1" dirty="0" err="1"/>
              <a:t>ставці</a:t>
            </a:r>
            <a:r>
              <a:rPr lang="ru-RU" b="1" dirty="0"/>
              <a:t>, </a:t>
            </a:r>
            <a:r>
              <a:rPr lang="ru-RU" b="1" dirty="0" err="1"/>
              <a:t>оточений</a:t>
            </a:r>
            <a:r>
              <a:rPr lang="ru-RU" b="1" dirty="0"/>
              <a:t> </a:t>
            </a:r>
            <a:r>
              <a:rPr lang="ru-RU" b="1" dirty="0" err="1"/>
              <a:t>тільки</a:t>
            </a:r>
            <a:r>
              <a:rPr lang="ru-RU" b="1" dirty="0"/>
              <a:t> </a:t>
            </a:r>
            <a:r>
              <a:rPr lang="ru-RU" b="1" dirty="0" err="1"/>
              <a:t>найближчими</a:t>
            </a:r>
            <a:r>
              <a:rPr lang="ru-RU" b="1" dirty="0"/>
              <a:t> </a:t>
            </a:r>
            <a:r>
              <a:rPr lang="ru-RU" b="1" dirty="0" err="1"/>
              <a:t>військовими</a:t>
            </a:r>
            <a:r>
              <a:rPr lang="ru-RU" b="1" dirty="0"/>
              <a:t> </a:t>
            </a:r>
            <a:r>
              <a:rPr lang="ru-RU" b="1" dirty="0" err="1"/>
              <a:t>радниками</a:t>
            </a:r>
            <a:r>
              <a:rPr lang="ru-RU" b="1" dirty="0"/>
              <a:t>. </a:t>
            </a:r>
            <a:br>
              <a:rPr lang="ru-RU" b="1" dirty="0"/>
            </a:br>
            <a:r>
              <a:rPr lang="ru-RU" b="1" dirty="0" err="1"/>
              <a:t>Влітку</a:t>
            </a:r>
            <a:r>
              <a:rPr lang="ru-RU" b="1" dirty="0"/>
              <a:t> 1944 року </a:t>
            </a:r>
            <a:r>
              <a:rPr lang="ru-RU" b="1" dirty="0" err="1"/>
              <a:t>він</a:t>
            </a:r>
            <a:r>
              <a:rPr lang="ru-RU" b="1" dirty="0"/>
              <a:t> </a:t>
            </a:r>
            <a:r>
              <a:rPr lang="ru-RU" b="1" dirty="0" err="1"/>
              <a:t>вважав</a:t>
            </a:r>
            <a:r>
              <a:rPr lang="ru-RU" b="1" dirty="0"/>
              <a:t> за </a:t>
            </a:r>
            <a:r>
              <a:rPr lang="ru-RU" b="1" dirty="0" err="1"/>
              <a:t>можливе</a:t>
            </a:r>
            <a:r>
              <a:rPr lang="ru-RU" b="1" dirty="0"/>
              <a:t>, </a:t>
            </a:r>
            <a:r>
              <a:rPr lang="ru-RU" b="1" dirty="0" err="1"/>
              <a:t>стійко</a:t>
            </a:r>
            <a:r>
              <a:rPr lang="ru-RU" b="1" dirty="0"/>
              <a:t> </a:t>
            </a:r>
            <a:r>
              <a:rPr lang="ru-RU" b="1" dirty="0" err="1"/>
              <a:t>утримуючи</a:t>
            </a:r>
            <a:r>
              <a:rPr lang="ru-RU" b="1" dirty="0"/>
              <a:t> </a:t>
            </a:r>
            <a:r>
              <a:rPr lang="ru-RU" b="1" dirty="0" err="1"/>
              <a:t>позиції</a:t>
            </a:r>
            <a:r>
              <a:rPr lang="ru-RU" b="1" dirty="0"/>
              <a:t> на </a:t>
            </a:r>
            <a:r>
              <a:rPr lang="ru-RU" b="1" dirty="0" err="1"/>
              <a:t>радянсько-німецькому</a:t>
            </a:r>
            <a:r>
              <a:rPr lang="ru-RU" b="1" dirty="0"/>
              <a:t> </a:t>
            </a:r>
            <a:r>
              <a:rPr lang="ru-RU" b="1" dirty="0" err="1"/>
              <a:t>фронті</a:t>
            </a:r>
            <a:r>
              <a:rPr lang="ru-RU" b="1" dirty="0"/>
              <a:t>, </a:t>
            </a:r>
            <a:r>
              <a:rPr lang="ru-RU" b="1" dirty="0" err="1"/>
              <a:t>зірвати</a:t>
            </a:r>
            <a:r>
              <a:rPr lang="ru-RU" b="1" dirty="0"/>
              <a:t> </a:t>
            </a:r>
            <a:r>
              <a:rPr lang="ru-RU" b="1" dirty="0" err="1"/>
              <a:t>готуються</a:t>
            </a:r>
            <a:r>
              <a:rPr lang="ru-RU" b="1" dirty="0"/>
              <a:t> </a:t>
            </a:r>
            <a:r>
              <a:rPr lang="ru-RU" b="1" dirty="0" err="1"/>
              <a:t>західними</a:t>
            </a:r>
            <a:r>
              <a:rPr lang="ru-RU" b="1" dirty="0"/>
              <a:t> союзниками </a:t>
            </a:r>
            <a:r>
              <a:rPr lang="ru-RU" b="1" dirty="0" err="1"/>
              <a:t>вторгнення</a:t>
            </a:r>
            <a:r>
              <a:rPr lang="ru-RU" b="1" dirty="0"/>
              <a:t> в </a:t>
            </a:r>
            <a:r>
              <a:rPr lang="ru-RU" b="1" dirty="0" err="1"/>
              <a:t>Європу</a:t>
            </a:r>
            <a:r>
              <a:rPr lang="ru-RU" b="1" dirty="0"/>
              <a:t>, а </a:t>
            </a:r>
            <a:r>
              <a:rPr lang="ru-RU" b="1" dirty="0" err="1"/>
              <a:t>потім</a:t>
            </a:r>
            <a:r>
              <a:rPr lang="ru-RU" b="1" dirty="0"/>
              <a:t> </a:t>
            </a:r>
            <a:r>
              <a:rPr lang="ru-RU" b="1" dirty="0" err="1"/>
              <a:t>використовувати</a:t>
            </a:r>
            <a:r>
              <a:rPr lang="ru-RU" b="1" dirty="0"/>
              <a:t> </a:t>
            </a:r>
            <a:r>
              <a:rPr lang="ru-RU" b="1" dirty="0" err="1"/>
              <a:t>створилася</a:t>
            </a:r>
            <a:r>
              <a:rPr lang="ru-RU" b="1" dirty="0"/>
              <a:t> </a:t>
            </a:r>
            <a:r>
              <a:rPr lang="ru-RU" b="1" dirty="0" err="1"/>
              <a:t>вигідну</a:t>
            </a:r>
            <a:r>
              <a:rPr lang="ru-RU" b="1" dirty="0"/>
              <a:t> для </a:t>
            </a:r>
            <a:r>
              <a:rPr lang="ru-RU" b="1" dirty="0" err="1"/>
              <a:t>Німеччини</a:t>
            </a:r>
            <a:r>
              <a:rPr lang="ru-RU" b="1" dirty="0"/>
              <a:t> </a:t>
            </a:r>
            <a:r>
              <a:rPr lang="ru-RU" b="1" dirty="0" err="1"/>
              <a:t>ситуацію</a:t>
            </a:r>
            <a:r>
              <a:rPr lang="ru-RU" b="1" dirty="0"/>
              <a:t>, </a:t>
            </a:r>
            <a:r>
              <a:rPr lang="ru-RU" b="1" dirty="0" err="1"/>
              <a:t>щоб</a:t>
            </a:r>
            <a:r>
              <a:rPr lang="ru-RU" b="1" dirty="0"/>
              <a:t> </a:t>
            </a:r>
            <a:r>
              <a:rPr lang="ru-RU" b="1" dirty="0" err="1"/>
              <a:t>досягти</a:t>
            </a:r>
            <a:r>
              <a:rPr lang="ru-RU" b="1" dirty="0"/>
              <a:t> з ними угоди. Але </a:t>
            </a:r>
            <a:r>
              <a:rPr lang="ru-RU" b="1" dirty="0" err="1"/>
              <a:t>цьому</a:t>
            </a:r>
            <a:r>
              <a:rPr lang="ru-RU" b="1" dirty="0"/>
              <a:t> </a:t>
            </a:r>
            <a:r>
              <a:rPr lang="ru-RU" b="1" dirty="0" err="1"/>
              <a:t>задуму</a:t>
            </a:r>
            <a:r>
              <a:rPr lang="ru-RU" b="1" dirty="0"/>
              <a:t> не </a:t>
            </a:r>
            <a:r>
              <a:rPr lang="ru-RU" b="1" dirty="0" err="1"/>
              <a:t>судилося</a:t>
            </a:r>
            <a:r>
              <a:rPr lang="ru-RU" b="1" dirty="0"/>
              <a:t> </a:t>
            </a:r>
            <a:r>
              <a:rPr lang="ru-RU" b="1" dirty="0" err="1"/>
              <a:t>здійснитися</a:t>
            </a:r>
            <a:r>
              <a:rPr lang="ru-RU" b="1" dirty="0"/>
              <a:t>. </a:t>
            </a:r>
            <a:r>
              <a:rPr lang="ru-RU" b="1" dirty="0" err="1"/>
              <a:t>Німцям</a:t>
            </a:r>
            <a:r>
              <a:rPr lang="ru-RU" b="1" dirty="0"/>
              <a:t> не </a:t>
            </a:r>
            <a:r>
              <a:rPr lang="ru-RU" b="1" dirty="0" err="1"/>
              <a:t>вдалося</a:t>
            </a:r>
            <a:r>
              <a:rPr lang="ru-RU" b="1" dirty="0"/>
              <a:t> </a:t>
            </a:r>
            <a:r>
              <a:rPr lang="ru-RU" b="1" dirty="0" err="1"/>
              <a:t>скинути</a:t>
            </a:r>
            <a:r>
              <a:rPr lang="ru-RU" b="1" dirty="0"/>
              <a:t> в море </a:t>
            </a:r>
            <a:r>
              <a:rPr lang="ru-RU" b="1" dirty="0" err="1"/>
              <a:t>висадилися</a:t>
            </a:r>
            <a:r>
              <a:rPr lang="ru-RU" b="1" dirty="0"/>
              <a:t> в </a:t>
            </a:r>
            <a:r>
              <a:rPr lang="ru-RU" b="1" dirty="0" err="1"/>
              <a:t>Нормандії</a:t>
            </a:r>
            <a:r>
              <a:rPr lang="ru-RU" b="1" dirty="0"/>
              <a:t> англо-</a:t>
            </a:r>
            <a:r>
              <a:rPr lang="ru-RU" b="1" dirty="0" err="1"/>
              <a:t>американські</a:t>
            </a:r>
            <a:r>
              <a:rPr lang="ru-RU" b="1" dirty="0"/>
              <a:t> </a:t>
            </a:r>
            <a:r>
              <a:rPr lang="ru-RU" b="1" dirty="0" err="1"/>
              <a:t>війська</a:t>
            </a:r>
            <a:r>
              <a:rPr lang="ru-RU" b="1" dirty="0"/>
              <a:t>. </a:t>
            </a:r>
            <a:br>
              <a:rPr lang="ru-RU" b="1" dirty="0"/>
            </a:br>
            <a:r>
              <a:rPr lang="ru-RU" b="1" dirty="0" err="1"/>
              <a:t>невдалого</a:t>
            </a:r>
            <a:r>
              <a:rPr lang="ru-RU" b="1" dirty="0"/>
              <a:t> замаху на </a:t>
            </a:r>
            <a:r>
              <a:rPr lang="ru-RU" b="1" dirty="0" err="1"/>
              <a:t>Гітлера</a:t>
            </a:r>
            <a:r>
              <a:rPr lang="ru-RU" b="1" dirty="0"/>
              <a:t> 20 </a:t>
            </a:r>
            <a:r>
              <a:rPr lang="ru-RU" b="1" dirty="0" err="1"/>
              <a:t>липня</a:t>
            </a:r>
            <a:r>
              <a:rPr lang="ru-RU" b="1" dirty="0"/>
              <a:t> 1944 року, </a:t>
            </a:r>
            <a:r>
              <a:rPr lang="ru-RU" b="1" dirty="0" err="1"/>
              <a:t>вчинене</a:t>
            </a:r>
            <a:r>
              <a:rPr lang="ru-RU" b="1" dirty="0"/>
              <a:t> </a:t>
            </a:r>
            <a:r>
              <a:rPr lang="ru-RU" b="1" dirty="0" err="1"/>
              <a:t>групою</a:t>
            </a:r>
            <a:r>
              <a:rPr lang="ru-RU" b="1" dirty="0"/>
              <a:t> </a:t>
            </a:r>
            <a:r>
              <a:rPr lang="ru-RU" b="1" dirty="0" err="1"/>
              <a:t>опозиційно</a:t>
            </a:r>
            <a:r>
              <a:rPr lang="ru-RU" b="1" dirty="0"/>
              <a:t> </a:t>
            </a:r>
            <a:r>
              <a:rPr lang="ru-RU" b="1" dirty="0" err="1"/>
              <a:t>налаштованих</a:t>
            </a:r>
            <a:r>
              <a:rPr lang="ru-RU" b="1" dirty="0"/>
              <a:t> </a:t>
            </a:r>
            <a:r>
              <a:rPr lang="ru-RU" b="1" dirty="0" err="1"/>
              <a:t>німецьких</a:t>
            </a:r>
            <a:r>
              <a:rPr lang="ru-RU" b="1" dirty="0"/>
              <a:t> </a:t>
            </a:r>
            <a:r>
              <a:rPr lang="ru-RU" b="1" dirty="0" err="1"/>
              <a:t>офіцерів</a:t>
            </a:r>
            <a:r>
              <a:rPr lang="ru-RU" b="1" dirty="0"/>
              <a:t>, </a:t>
            </a:r>
            <a:r>
              <a:rPr lang="ru-RU" b="1" dirty="0" err="1"/>
              <a:t>було</a:t>
            </a:r>
            <a:r>
              <a:rPr lang="ru-RU" b="1" dirty="0"/>
              <a:t> </a:t>
            </a:r>
            <a:r>
              <a:rPr lang="ru-RU" b="1" dirty="0" err="1"/>
              <a:t>використано</a:t>
            </a:r>
            <a:r>
              <a:rPr lang="ru-RU" b="1" dirty="0"/>
              <a:t> фюрером як </a:t>
            </a:r>
            <a:r>
              <a:rPr lang="ru-RU" b="1" dirty="0" err="1"/>
              <a:t>привід</a:t>
            </a:r>
            <a:r>
              <a:rPr lang="ru-RU" b="1" dirty="0"/>
              <a:t> для </a:t>
            </a:r>
            <a:r>
              <a:rPr lang="ru-RU" b="1" dirty="0" err="1"/>
              <a:t>всеохоплюючої</a:t>
            </a:r>
            <a:r>
              <a:rPr lang="ru-RU" b="1" dirty="0"/>
              <a:t> </a:t>
            </a:r>
            <a:r>
              <a:rPr lang="ru-RU" b="1" dirty="0" err="1"/>
              <a:t>мобілізації</a:t>
            </a:r>
            <a:r>
              <a:rPr lang="ru-RU" b="1" dirty="0"/>
              <a:t> </a:t>
            </a:r>
            <a:r>
              <a:rPr lang="ru-RU" b="1" dirty="0" err="1"/>
              <a:t>людських</a:t>
            </a:r>
            <a:r>
              <a:rPr lang="ru-RU" b="1" dirty="0"/>
              <a:t> і </a:t>
            </a:r>
            <a:r>
              <a:rPr lang="ru-RU" b="1" dirty="0" err="1"/>
              <a:t>матеріальних</a:t>
            </a:r>
            <a:r>
              <a:rPr lang="ru-RU" b="1" dirty="0"/>
              <a:t> </a:t>
            </a:r>
            <a:r>
              <a:rPr lang="ru-RU" b="1" dirty="0" err="1"/>
              <a:t>ресурсів</a:t>
            </a:r>
            <a:r>
              <a:rPr lang="ru-RU" b="1" dirty="0"/>
              <a:t> на </a:t>
            </a:r>
            <a:r>
              <a:rPr lang="ru-RU" b="1" dirty="0" err="1"/>
              <a:t>продовження</a:t>
            </a:r>
            <a:r>
              <a:rPr lang="ru-RU" b="1" dirty="0"/>
              <a:t> </a:t>
            </a:r>
            <a:r>
              <a:rPr lang="ru-RU" b="1" dirty="0" err="1"/>
              <a:t>війни</a:t>
            </a:r>
            <a:r>
              <a:rPr lang="ru-RU" b="1" dirty="0"/>
              <a:t>. До </a:t>
            </a:r>
            <a:r>
              <a:rPr lang="ru-RU" b="1" dirty="0" err="1"/>
              <a:t>осені</a:t>
            </a:r>
            <a:r>
              <a:rPr lang="ru-RU" b="1" dirty="0"/>
              <a:t> 1944 року </a:t>
            </a:r>
            <a:r>
              <a:rPr lang="ru-RU" b="1" dirty="0" err="1"/>
              <a:t>Гітлеру</a:t>
            </a:r>
            <a:r>
              <a:rPr lang="ru-RU" b="1" dirty="0"/>
              <a:t> </a:t>
            </a:r>
            <a:r>
              <a:rPr lang="ru-RU" b="1" dirty="0" err="1"/>
              <a:t>вдалося</a:t>
            </a:r>
            <a:r>
              <a:rPr lang="ru-RU" b="1" dirty="0"/>
              <a:t> </a:t>
            </a:r>
            <a:r>
              <a:rPr lang="ru-RU" b="1" dirty="0" err="1"/>
              <a:t>стабілізувати</a:t>
            </a:r>
            <a:r>
              <a:rPr lang="ru-RU" b="1" dirty="0"/>
              <a:t>, </a:t>
            </a:r>
            <a:r>
              <a:rPr lang="ru-RU" b="1" dirty="0" err="1"/>
              <a:t>який</a:t>
            </a:r>
            <a:r>
              <a:rPr lang="ru-RU" b="1" dirty="0"/>
              <a:t> почав </a:t>
            </a:r>
            <a:r>
              <a:rPr lang="ru-RU" b="1" dirty="0" err="1"/>
              <a:t>було</a:t>
            </a:r>
            <a:r>
              <a:rPr lang="ru-RU" b="1" dirty="0"/>
              <a:t> </a:t>
            </a:r>
            <a:r>
              <a:rPr lang="ru-RU" b="1" dirty="0" err="1"/>
              <a:t>розвалюватися</a:t>
            </a:r>
            <a:r>
              <a:rPr lang="ru-RU" b="1" dirty="0"/>
              <a:t> на </a:t>
            </a:r>
            <a:r>
              <a:rPr lang="ru-RU" b="1" dirty="0" err="1"/>
              <a:t>сході</a:t>
            </a:r>
            <a:r>
              <a:rPr lang="ru-RU" b="1" dirty="0"/>
              <a:t> та </a:t>
            </a:r>
            <a:r>
              <a:rPr lang="ru-RU" b="1" dirty="0" err="1"/>
              <a:t>заході</a:t>
            </a:r>
            <a:r>
              <a:rPr lang="ru-RU" b="1" dirty="0"/>
              <a:t> фронт, </a:t>
            </a:r>
            <a:r>
              <a:rPr lang="ru-RU" b="1" dirty="0" err="1"/>
              <a:t>відновити</a:t>
            </a:r>
            <a:r>
              <a:rPr lang="ru-RU" b="1" dirty="0"/>
              <a:t> </a:t>
            </a:r>
            <a:r>
              <a:rPr lang="ru-RU" b="1" dirty="0" err="1"/>
              <a:t>багато</a:t>
            </a:r>
            <a:r>
              <a:rPr lang="ru-RU" b="1" dirty="0"/>
              <a:t> </a:t>
            </a:r>
            <a:r>
              <a:rPr lang="ru-RU" b="1" dirty="0" err="1"/>
              <a:t>розгромлені</a:t>
            </a:r>
            <a:r>
              <a:rPr lang="ru-RU" b="1" dirty="0"/>
              <a:t> </a:t>
            </a:r>
            <a:r>
              <a:rPr lang="ru-RU" b="1" dirty="0" err="1"/>
              <a:t>з'єднання</a:t>
            </a:r>
            <a:r>
              <a:rPr lang="ru-RU" b="1" dirty="0"/>
              <a:t> і </a:t>
            </a:r>
            <a:r>
              <a:rPr lang="ru-RU" b="1" dirty="0" err="1"/>
              <a:t>сформувати</a:t>
            </a:r>
            <a:r>
              <a:rPr lang="ru-RU" b="1" dirty="0"/>
              <a:t> ряд </a:t>
            </a:r>
            <a:r>
              <a:rPr lang="ru-RU" b="1" dirty="0" err="1"/>
              <a:t>нових</a:t>
            </a:r>
            <a:r>
              <a:rPr lang="ru-RU" b="1" dirty="0"/>
              <a:t>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317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4067944" cy="6858000"/>
          </a:xfrm>
        </p:spPr>
        <p:txBody>
          <a:bodyPr anchor="ctr">
            <a:normAutofit fontScale="92500" lnSpcReduction="20000"/>
          </a:bodyPr>
          <a:lstStyle/>
          <a:p>
            <a:r>
              <a:rPr lang="ru-RU" b="1" dirty="0" err="1"/>
              <a:t>Гітлер</a:t>
            </a:r>
            <a:r>
              <a:rPr lang="ru-RU" b="1" dirty="0"/>
              <a:t> </a:t>
            </a:r>
            <a:r>
              <a:rPr lang="ru-RU" b="1" dirty="0" err="1"/>
              <a:t>народився</a:t>
            </a:r>
            <a:r>
              <a:rPr lang="ru-RU" b="1" dirty="0"/>
              <a:t> 20 </a:t>
            </a:r>
            <a:r>
              <a:rPr lang="ru-RU" b="1" dirty="0" err="1"/>
              <a:t>квітня</a:t>
            </a:r>
            <a:r>
              <a:rPr lang="ru-RU" b="1" dirty="0"/>
              <a:t> 1889 року 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третього</a:t>
            </a:r>
            <a:r>
              <a:rPr lang="ru-RU" b="1" dirty="0"/>
              <a:t> </a:t>
            </a:r>
            <a:r>
              <a:rPr lang="ru-RU" b="1" dirty="0" err="1"/>
              <a:t>шлюбу</a:t>
            </a:r>
            <a:r>
              <a:rPr lang="ru-RU" b="1" dirty="0"/>
              <a:t> батька. </a:t>
            </a:r>
            <a:br>
              <a:rPr lang="ru-RU" b="1" dirty="0"/>
            </a:br>
            <a:r>
              <a:rPr lang="ru-RU" b="1" dirty="0"/>
              <a:t>1895 р. у </a:t>
            </a:r>
            <a:r>
              <a:rPr lang="ru-RU" b="1" dirty="0" err="1"/>
              <a:t>віці</a:t>
            </a:r>
            <a:r>
              <a:rPr lang="ru-RU" b="1" dirty="0"/>
              <a:t> 6 </a:t>
            </a:r>
            <a:r>
              <a:rPr lang="ru-RU" b="1" dirty="0" err="1"/>
              <a:t>років</a:t>
            </a:r>
            <a:r>
              <a:rPr lang="ru-RU" b="1" dirty="0"/>
              <a:t> Адольф вступив до </a:t>
            </a:r>
            <a:r>
              <a:rPr lang="ru-RU" b="1" dirty="0" err="1"/>
              <a:t>народної</a:t>
            </a:r>
            <a:r>
              <a:rPr lang="ru-RU" b="1" dirty="0"/>
              <a:t> </a:t>
            </a:r>
            <a:r>
              <a:rPr lang="ru-RU" b="1" dirty="0" err="1"/>
              <a:t>школи</a:t>
            </a:r>
            <a:r>
              <a:rPr lang="ru-RU" b="1" dirty="0"/>
              <a:t> в </a:t>
            </a:r>
            <a:r>
              <a:rPr lang="ru-RU" b="1" dirty="0" err="1"/>
              <a:t>містечку</a:t>
            </a:r>
            <a:r>
              <a:rPr lang="ru-RU" b="1" dirty="0"/>
              <a:t> </a:t>
            </a:r>
            <a:r>
              <a:rPr lang="ru-RU" b="1" dirty="0" err="1"/>
              <a:t>Фішльхам</a:t>
            </a:r>
            <a:r>
              <a:rPr lang="ru-RU" b="1" dirty="0"/>
              <a:t>, </a:t>
            </a:r>
            <a:r>
              <a:rPr lang="ru-RU" b="1" dirty="0" err="1"/>
              <a:t>неподалік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Лінца</a:t>
            </a:r>
            <a:r>
              <a:rPr lang="ru-RU" b="1" dirty="0"/>
              <a:t>. Два роки по тому, будучи </a:t>
            </a:r>
            <a:r>
              <a:rPr lang="ru-RU" b="1" dirty="0" err="1"/>
              <a:t>дуже</a:t>
            </a:r>
            <a:r>
              <a:rPr lang="ru-RU" b="1" dirty="0"/>
              <a:t> </a:t>
            </a:r>
            <a:r>
              <a:rPr lang="ru-RU" b="1" dirty="0" err="1"/>
              <a:t>релігійною</a:t>
            </a:r>
            <a:r>
              <a:rPr lang="ru-RU" b="1" dirty="0"/>
              <a:t> </a:t>
            </a:r>
            <a:r>
              <a:rPr lang="ru-RU" b="1" dirty="0" err="1"/>
              <a:t>жінкою</a:t>
            </a:r>
            <a:r>
              <a:rPr lang="ru-RU" b="1" dirty="0"/>
              <a:t>, </a:t>
            </a:r>
            <a:r>
              <a:rPr lang="ru-RU" b="1" dirty="0" err="1"/>
              <a:t>мати</a:t>
            </a:r>
            <a:r>
              <a:rPr lang="ru-RU" b="1" dirty="0"/>
              <a:t> </a:t>
            </a:r>
            <a:r>
              <a:rPr lang="ru-RU" b="1" dirty="0" err="1"/>
              <a:t>відправила</a:t>
            </a:r>
            <a:r>
              <a:rPr lang="ru-RU" b="1" dirty="0"/>
              <a:t> </a:t>
            </a:r>
            <a:r>
              <a:rPr lang="ru-RU" b="1" dirty="0" err="1"/>
              <a:t>його</a:t>
            </a:r>
            <a:r>
              <a:rPr lang="ru-RU" b="1" dirty="0"/>
              <a:t> в </a:t>
            </a:r>
            <a:r>
              <a:rPr lang="ru-RU" b="1" dirty="0" err="1"/>
              <a:t>Ламбах</a:t>
            </a:r>
            <a:r>
              <a:rPr lang="ru-RU" b="1" dirty="0"/>
              <a:t>, до </a:t>
            </a:r>
            <a:r>
              <a:rPr lang="ru-RU" b="1" dirty="0" err="1"/>
              <a:t>парафіяльної</a:t>
            </a:r>
            <a:r>
              <a:rPr lang="ru-RU" b="1" dirty="0"/>
              <a:t> </a:t>
            </a:r>
            <a:r>
              <a:rPr lang="ru-RU" b="1" dirty="0" err="1"/>
              <a:t>школи</a:t>
            </a:r>
            <a:r>
              <a:rPr lang="ru-RU" b="1" dirty="0"/>
              <a:t> </a:t>
            </a:r>
            <a:r>
              <a:rPr lang="ru-RU" b="1" dirty="0" err="1"/>
              <a:t>бенедиктинского</a:t>
            </a:r>
            <a:r>
              <a:rPr lang="ru-RU" b="1" dirty="0"/>
              <a:t> </a:t>
            </a:r>
            <a:r>
              <a:rPr lang="ru-RU" b="1" dirty="0" err="1"/>
              <a:t>монастиря</a:t>
            </a:r>
            <a:r>
              <a:rPr lang="ru-RU" b="1" dirty="0"/>
              <a:t>, </a:t>
            </a:r>
            <a:r>
              <a:rPr lang="ru-RU" b="1" dirty="0" err="1"/>
              <a:t>після</a:t>
            </a:r>
            <a:r>
              <a:rPr lang="ru-RU" b="1" dirty="0"/>
              <a:t> </a:t>
            </a:r>
            <a:r>
              <a:rPr lang="ru-RU" b="1" dirty="0" err="1"/>
              <a:t>якої</a:t>
            </a:r>
            <a:r>
              <a:rPr lang="ru-RU" b="1" dirty="0"/>
              <a:t>, як вона </a:t>
            </a:r>
            <a:r>
              <a:rPr lang="ru-RU" b="1" dirty="0" err="1"/>
              <a:t>сподівалася</a:t>
            </a:r>
            <a:r>
              <a:rPr lang="ru-RU" b="1" dirty="0"/>
              <a:t>, </a:t>
            </a:r>
            <a:r>
              <a:rPr lang="ru-RU" b="1" dirty="0" err="1"/>
              <a:t>син</a:t>
            </a:r>
            <a:r>
              <a:rPr lang="ru-RU" b="1" dirty="0"/>
              <a:t> </a:t>
            </a:r>
            <a:r>
              <a:rPr lang="ru-RU" b="1" dirty="0" err="1"/>
              <a:t>врешті-решт</a:t>
            </a:r>
            <a:r>
              <a:rPr lang="ru-RU" b="1" dirty="0"/>
              <a:t> стане </a:t>
            </a:r>
            <a:r>
              <a:rPr lang="ru-RU" b="1" dirty="0" err="1"/>
              <a:t>священиком</a:t>
            </a:r>
            <a:r>
              <a:rPr lang="ru-RU" b="1" dirty="0"/>
              <a:t>. Але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/>
              <a:t>виключили</a:t>
            </a:r>
            <a:r>
              <a:rPr lang="ru-RU" b="1" dirty="0"/>
              <a:t> </a:t>
            </a:r>
            <a:r>
              <a:rPr lang="ru-RU" b="1" dirty="0" err="1"/>
              <a:t>зі</a:t>
            </a:r>
            <a:r>
              <a:rPr lang="ru-RU" b="1" dirty="0"/>
              <a:t> </a:t>
            </a:r>
            <a:r>
              <a:rPr lang="ru-RU" b="1" dirty="0" err="1"/>
              <a:t>школи</a:t>
            </a:r>
            <a:r>
              <a:rPr lang="ru-RU" b="1" dirty="0"/>
              <a:t>, застав палите в </a:t>
            </a:r>
            <a:r>
              <a:rPr lang="ru-RU" b="1" dirty="0" err="1"/>
              <a:t>монастирському</a:t>
            </a:r>
            <a:r>
              <a:rPr lang="ru-RU" b="1" dirty="0"/>
              <a:t> саду. </a:t>
            </a:r>
            <a:r>
              <a:rPr lang="ru-RU" b="1" dirty="0" err="1"/>
              <a:t>Потім</a:t>
            </a:r>
            <a:r>
              <a:rPr lang="ru-RU" b="1" dirty="0"/>
              <a:t> родина </a:t>
            </a:r>
            <a:r>
              <a:rPr lang="ru-RU" b="1" dirty="0" err="1"/>
              <a:t>переїхала</a:t>
            </a:r>
            <a:r>
              <a:rPr lang="ru-RU" b="1" dirty="0"/>
              <a:t> в </a:t>
            </a:r>
            <a:r>
              <a:rPr lang="ru-RU" b="1" dirty="0" err="1"/>
              <a:t>Леондінг</a:t>
            </a:r>
            <a:r>
              <a:rPr lang="ru-RU" b="1" dirty="0"/>
              <a:t>, </a:t>
            </a:r>
            <a:r>
              <a:rPr lang="ru-RU" b="1" dirty="0" err="1"/>
              <a:t>передмістя</a:t>
            </a:r>
            <a:r>
              <a:rPr lang="ru-RU" b="1" dirty="0"/>
              <a:t> </a:t>
            </a:r>
            <a:r>
              <a:rPr lang="ru-RU" b="1" dirty="0" err="1"/>
              <a:t>Лінца</a:t>
            </a:r>
            <a:r>
              <a:rPr lang="ru-RU" b="1" dirty="0"/>
              <a:t>, де </a:t>
            </a:r>
            <a:r>
              <a:rPr lang="ru-RU" b="1" dirty="0" err="1"/>
              <a:t>юний</a:t>
            </a:r>
            <a:r>
              <a:rPr lang="ru-RU" b="1" dirty="0"/>
              <a:t> Адольф </a:t>
            </a:r>
            <a:r>
              <a:rPr lang="ru-RU" b="1" dirty="0" err="1"/>
              <a:t>відразу</a:t>
            </a:r>
            <a:r>
              <a:rPr lang="ru-RU" b="1" dirty="0"/>
              <a:t> ж </a:t>
            </a:r>
            <a:r>
              <a:rPr lang="ru-RU" b="1" dirty="0" err="1"/>
              <a:t>досяг</a:t>
            </a:r>
            <a:r>
              <a:rPr lang="ru-RU" b="1" dirty="0"/>
              <a:t> </a:t>
            </a:r>
            <a:r>
              <a:rPr lang="ru-RU" b="1" dirty="0" err="1"/>
              <a:t>успіху</a:t>
            </a:r>
            <a:r>
              <a:rPr lang="ru-RU" b="1" dirty="0"/>
              <a:t> у </a:t>
            </a:r>
            <a:r>
              <a:rPr lang="ru-RU" b="1" dirty="0" err="1"/>
              <a:t>навчанні</a:t>
            </a:r>
            <a:r>
              <a:rPr lang="ru-RU" b="1" dirty="0"/>
              <a:t>. </a:t>
            </a:r>
            <a:r>
              <a:rPr lang="ru-RU" b="1" dirty="0" err="1"/>
              <a:t>Він</a:t>
            </a:r>
            <a:r>
              <a:rPr lang="ru-RU" b="1" dirty="0"/>
              <a:t> </a:t>
            </a:r>
            <a:r>
              <a:rPr lang="ru-RU" b="1" dirty="0" err="1"/>
              <a:t>виділявся</a:t>
            </a:r>
            <a:r>
              <a:rPr lang="ru-RU" b="1" dirty="0"/>
              <a:t> </a:t>
            </a:r>
            <a:r>
              <a:rPr lang="ru-RU" b="1" dirty="0" err="1"/>
              <a:t>серед</a:t>
            </a:r>
            <a:r>
              <a:rPr lang="ru-RU" b="1" dirty="0"/>
              <a:t> </a:t>
            </a:r>
            <a:r>
              <a:rPr lang="ru-RU" b="1" dirty="0" err="1"/>
              <a:t>товаришів</a:t>
            </a:r>
            <a:r>
              <a:rPr lang="ru-RU" b="1" dirty="0"/>
              <a:t> </a:t>
            </a:r>
            <a:r>
              <a:rPr lang="ru-RU" b="1" dirty="0" err="1"/>
              <a:t>завзятістю</a:t>
            </a:r>
            <a:r>
              <a:rPr lang="ru-RU" b="1" dirty="0"/>
              <a:t>, </a:t>
            </a:r>
            <a:r>
              <a:rPr lang="ru-RU" b="1" dirty="0" err="1"/>
              <a:t>опиняючись</a:t>
            </a:r>
            <a:r>
              <a:rPr lang="ru-RU" b="1" dirty="0"/>
              <a:t> </a:t>
            </a:r>
            <a:r>
              <a:rPr lang="ru-RU" b="1" dirty="0" err="1"/>
              <a:t>лідером</a:t>
            </a:r>
            <a:r>
              <a:rPr lang="ru-RU" b="1" dirty="0"/>
              <a:t> у </a:t>
            </a:r>
            <a:r>
              <a:rPr lang="ru-RU" b="1" dirty="0" err="1"/>
              <a:t>всіх</a:t>
            </a:r>
            <a:r>
              <a:rPr lang="ru-RU" b="1" dirty="0"/>
              <a:t> </a:t>
            </a:r>
            <a:r>
              <a:rPr lang="ru-RU" b="1" dirty="0" err="1"/>
              <a:t>дитячих</a:t>
            </a:r>
            <a:r>
              <a:rPr lang="ru-RU" b="1" dirty="0"/>
              <a:t> </a:t>
            </a:r>
            <a:r>
              <a:rPr lang="ru-RU" b="1" dirty="0" err="1"/>
              <a:t>іграх</a:t>
            </a:r>
            <a:r>
              <a:rPr lang="ru-RU" b="1" dirty="0"/>
              <a:t>. У 1900-1904 </a:t>
            </a:r>
            <a:r>
              <a:rPr lang="ru-RU" b="1" dirty="0" err="1"/>
              <a:t>він</a:t>
            </a:r>
            <a:r>
              <a:rPr lang="ru-RU" b="1" dirty="0"/>
              <a:t> </a:t>
            </a:r>
            <a:r>
              <a:rPr lang="ru-RU" b="1" dirty="0" err="1"/>
              <a:t>відвідував</a:t>
            </a:r>
            <a:r>
              <a:rPr lang="ru-RU" b="1" dirty="0"/>
              <a:t> </a:t>
            </a:r>
            <a:r>
              <a:rPr lang="ru-RU" b="1" dirty="0" err="1"/>
              <a:t>реальну</a:t>
            </a:r>
            <a:r>
              <a:rPr lang="ru-RU" b="1" dirty="0"/>
              <a:t> школу в </a:t>
            </a:r>
            <a:r>
              <a:rPr lang="ru-RU" b="1" dirty="0" err="1"/>
              <a:t>Лінці</a:t>
            </a:r>
            <a:r>
              <a:rPr lang="ru-RU" b="1" dirty="0"/>
              <a:t>, а в 1904-1905 - в </a:t>
            </a:r>
            <a:r>
              <a:rPr lang="ru-RU" b="1" dirty="0" err="1"/>
              <a:t>Штейр</a:t>
            </a:r>
            <a:r>
              <a:rPr lang="ru-RU" b="1" dirty="0"/>
              <a:t>. У </a:t>
            </a:r>
            <a:r>
              <a:rPr lang="ru-RU" b="1" dirty="0" err="1"/>
              <a:t>середній</a:t>
            </a:r>
            <a:r>
              <a:rPr lang="ru-RU" b="1" dirty="0"/>
              <a:t> </a:t>
            </a:r>
            <a:r>
              <a:rPr lang="ru-RU" b="1" dirty="0" err="1"/>
              <a:t>школі</a:t>
            </a:r>
            <a:r>
              <a:rPr lang="ru-RU" b="1" dirty="0"/>
              <a:t>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/>
              <a:t>успіхи</a:t>
            </a:r>
            <a:r>
              <a:rPr lang="ru-RU" b="1" dirty="0"/>
              <a:t> </a:t>
            </a:r>
            <a:r>
              <a:rPr lang="ru-RU" b="1" dirty="0" err="1"/>
              <a:t>були</a:t>
            </a:r>
            <a:r>
              <a:rPr lang="ru-RU" b="1" dirty="0"/>
              <a:t> </a:t>
            </a:r>
            <a:r>
              <a:rPr lang="ru-RU" b="1" dirty="0" err="1"/>
              <a:t>дуже</a:t>
            </a:r>
            <a:r>
              <a:rPr lang="ru-RU" b="1" dirty="0"/>
              <a:t> </a:t>
            </a:r>
            <a:r>
              <a:rPr lang="ru-RU" b="1" dirty="0" err="1"/>
              <a:t>рядовими</a:t>
            </a:r>
            <a:r>
              <a:rPr lang="ru-RU" b="1" dirty="0"/>
              <a:t>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832" y="18909"/>
            <a:ext cx="4753169" cy="68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0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2420888"/>
          </a:xfrm>
        </p:spPr>
        <p:txBody>
          <a:bodyPr anchor="ctr">
            <a:normAutofit fontScale="92500" lnSpcReduction="20000"/>
          </a:bodyPr>
          <a:lstStyle/>
          <a:p>
            <a:r>
              <a:rPr lang="ru-RU" b="1" dirty="0" err="1"/>
              <a:t>Він</a:t>
            </a:r>
            <a:r>
              <a:rPr lang="ru-RU" b="1" dirty="0"/>
              <a:t> </a:t>
            </a:r>
            <a:r>
              <a:rPr lang="ru-RU" b="1" dirty="0" err="1"/>
              <a:t>знову</a:t>
            </a:r>
            <a:r>
              <a:rPr lang="ru-RU" b="1" dirty="0"/>
              <a:t> </a:t>
            </a:r>
            <a:r>
              <a:rPr lang="ru-RU" b="1" dirty="0" err="1"/>
              <a:t>замислюється</a:t>
            </a:r>
            <a:r>
              <a:rPr lang="ru-RU" b="1" dirty="0"/>
              <a:t> про те, як </a:t>
            </a:r>
            <a:r>
              <a:rPr lang="ru-RU" b="1" dirty="0" err="1"/>
              <a:t>би</a:t>
            </a:r>
            <a:r>
              <a:rPr lang="ru-RU" b="1" dirty="0"/>
              <a:t> </a:t>
            </a:r>
            <a:r>
              <a:rPr lang="ru-RU" b="1" dirty="0" err="1"/>
              <a:t>викликати</a:t>
            </a:r>
            <a:r>
              <a:rPr lang="ru-RU" b="1" dirty="0"/>
              <a:t> кризу у </a:t>
            </a:r>
            <a:r>
              <a:rPr lang="ru-RU" b="1" dirty="0" err="1"/>
              <a:t>своїх</a:t>
            </a:r>
            <a:r>
              <a:rPr lang="ru-RU" b="1" dirty="0"/>
              <a:t> </a:t>
            </a:r>
            <a:r>
              <a:rPr lang="ru-RU" b="1" dirty="0" err="1"/>
              <a:t>супротивників</a:t>
            </a:r>
            <a:r>
              <a:rPr lang="ru-RU" b="1" dirty="0"/>
              <a:t>. На </a:t>
            </a:r>
            <a:r>
              <a:rPr lang="ru-RU" b="1" dirty="0" err="1"/>
              <a:t>Заході</a:t>
            </a:r>
            <a:r>
              <a:rPr lang="ru-RU" b="1" dirty="0"/>
              <a:t>, </a:t>
            </a:r>
            <a:r>
              <a:rPr lang="ru-RU" b="1" dirty="0" err="1"/>
              <a:t>вважав</a:t>
            </a:r>
            <a:r>
              <a:rPr lang="ru-RU" b="1" dirty="0"/>
              <a:t> </a:t>
            </a:r>
            <a:r>
              <a:rPr lang="ru-RU" b="1" dirty="0" err="1"/>
              <a:t>він</a:t>
            </a:r>
            <a:r>
              <a:rPr lang="ru-RU" b="1" dirty="0"/>
              <a:t>, </a:t>
            </a:r>
            <a:r>
              <a:rPr lang="ru-RU" b="1" dirty="0" err="1"/>
              <a:t>зробити</a:t>
            </a:r>
            <a:r>
              <a:rPr lang="ru-RU" b="1" dirty="0"/>
              <a:t> </a:t>
            </a:r>
            <a:r>
              <a:rPr lang="ru-RU" b="1" dirty="0" err="1"/>
              <a:t>це</a:t>
            </a:r>
            <a:r>
              <a:rPr lang="ru-RU" b="1" dirty="0"/>
              <a:t> буде </a:t>
            </a:r>
            <a:r>
              <a:rPr lang="ru-RU" b="1" dirty="0" err="1"/>
              <a:t>легше</a:t>
            </a:r>
            <a:r>
              <a:rPr lang="ru-RU" b="1" dirty="0"/>
              <a:t>. 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з'явилася</a:t>
            </a:r>
            <a:r>
              <a:rPr lang="ru-RU" b="1" dirty="0"/>
              <a:t> у </a:t>
            </a:r>
            <a:r>
              <a:rPr lang="ru-RU" b="1" dirty="0" err="1"/>
              <a:t>нього</a:t>
            </a:r>
            <a:r>
              <a:rPr lang="ru-RU" b="1" dirty="0"/>
              <a:t> </a:t>
            </a:r>
            <a:r>
              <a:rPr lang="ru-RU" b="1" dirty="0" err="1"/>
              <a:t>ідея</a:t>
            </a:r>
            <a:r>
              <a:rPr lang="ru-RU" b="1" dirty="0"/>
              <a:t> </a:t>
            </a:r>
            <a:r>
              <a:rPr lang="ru-RU" b="1" dirty="0" err="1"/>
              <a:t>втілилася</a:t>
            </a:r>
            <a:r>
              <a:rPr lang="ru-RU" b="1" dirty="0"/>
              <a:t> в план </a:t>
            </a:r>
            <a:r>
              <a:rPr lang="ru-RU" b="1" dirty="0" err="1"/>
              <a:t>німецького</a:t>
            </a:r>
            <a:r>
              <a:rPr lang="ru-RU" b="1" dirty="0"/>
              <a:t> </a:t>
            </a:r>
            <a:r>
              <a:rPr lang="ru-RU" b="1" dirty="0" err="1"/>
              <a:t>виступу</a:t>
            </a:r>
            <a:r>
              <a:rPr lang="ru-RU" b="1" dirty="0"/>
              <a:t> в Арденнах. </a:t>
            </a:r>
            <a:br>
              <a:rPr lang="ru-RU" b="1" dirty="0"/>
            </a:br>
            <a:r>
              <a:rPr lang="ru-RU" b="1" dirty="0"/>
              <a:t>  </a:t>
            </a:r>
            <a:r>
              <a:rPr lang="ru-RU" b="1" dirty="0" err="1"/>
              <a:t>Проте</a:t>
            </a:r>
            <a:r>
              <a:rPr lang="ru-RU" b="1" dirty="0"/>
              <a:t> </a:t>
            </a:r>
            <a:r>
              <a:rPr lang="ru-RU" b="1" dirty="0" err="1"/>
              <a:t>всі</a:t>
            </a:r>
            <a:r>
              <a:rPr lang="ru-RU" b="1" dirty="0"/>
              <a:t> </a:t>
            </a:r>
            <a:r>
              <a:rPr lang="ru-RU" b="1" dirty="0" err="1"/>
              <a:t>розрахунки</a:t>
            </a:r>
            <a:r>
              <a:rPr lang="ru-RU" b="1" dirty="0"/>
              <a:t> не </a:t>
            </a:r>
            <a:r>
              <a:rPr lang="ru-RU" b="1" dirty="0" err="1"/>
              <a:t>виправдалися</a:t>
            </a:r>
            <a:r>
              <a:rPr lang="ru-RU" b="1" dirty="0"/>
              <a:t>. </a:t>
            </a:r>
            <a:r>
              <a:rPr lang="ru-RU" b="1" dirty="0" err="1"/>
              <a:t>Західні</a:t>
            </a:r>
            <a:r>
              <a:rPr lang="ru-RU" b="1" dirty="0"/>
              <a:t> союзники, </a:t>
            </a:r>
            <a:r>
              <a:rPr lang="ru-RU" b="1" dirty="0" err="1"/>
              <a:t>хоч</a:t>
            </a:r>
            <a:r>
              <a:rPr lang="ru-RU" b="1" dirty="0"/>
              <a:t> і </a:t>
            </a:r>
            <a:r>
              <a:rPr lang="ru-RU" b="1" dirty="0" err="1"/>
              <a:t>зазнавали</a:t>
            </a:r>
            <a:r>
              <a:rPr lang="ru-RU" b="1" dirty="0"/>
              <a:t> </a:t>
            </a:r>
            <a:r>
              <a:rPr lang="ru-RU" b="1" dirty="0" err="1"/>
              <a:t>деякі</a:t>
            </a:r>
            <a:r>
              <a:rPr lang="ru-RU" b="1" dirty="0"/>
              <a:t> </a:t>
            </a:r>
            <a:r>
              <a:rPr lang="ru-RU" b="1" dirty="0" err="1"/>
              <a:t>потрясіння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несподіваного</a:t>
            </a:r>
            <a:r>
              <a:rPr lang="ru-RU" b="1" dirty="0"/>
              <a:t> для них </a:t>
            </a:r>
            <a:r>
              <a:rPr lang="ru-RU" b="1" dirty="0" err="1"/>
              <a:t>німецького</a:t>
            </a:r>
            <a:r>
              <a:rPr lang="ru-RU" b="1" dirty="0"/>
              <a:t> </a:t>
            </a:r>
            <a:r>
              <a:rPr lang="ru-RU" b="1" dirty="0" err="1"/>
              <a:t>наступу</a:t>
            </a:r>
            <a:r>
              <a:rPr lang="ru-RU" b="1" dirty="0"/>
              <a:t>, не </a:t>
            </a:r>
            <a:r>
              <a:rPr lang="ru-RU" b="1" dirty="0" err="1"/>
              <a:t>хотіли</a:t>
            </a:r>
            <a:r>
              <a:rPr lang="ru-RU" b="1" dirty="0"/>
              <a:t> </a:t>
            </a:r>
            <a:r>
              <a:rPr lang="ru-RU" b="1" dirty="0" err="1"/>
              <a:t>мати</a:t>
            </a:r>
            <a:r>
              <a:rPr lang="ru-RU" b="1" dirty="0"/>
              <a:t> </a:t>
            </a:r>
            <a:r>
              <a:rPr lang="ru-RU" b="1" dirty="0" err="1"/>
              <a:t>щось</a:t>
            </a:r>
            <a:r>
              <a:rPr lang="ru-RU" b="1" dirty="0"/>
              <a:t> </a:t>
            </a:r>
            <a:r>
              <a:rPr lang="ru-RU" b="1" dirty="0" err="1"/>
              <a:t>спільне</a:t>
            </a:r>
            <a:r>
              <a:rPr lang="ru-RU" b="1" dirty="0"/>
              <a:t> з </a:t>
            </a:r>
            <a:r>
              <a:rPr lang="ru-RU" b="1" dirty="0" err="1"/>
              <a:t>Гітлером</a:t>
            </a:r>
            <a:r>
              <a:rPr lang="ru-RU" b="1" dirty="0"/>
              <a:t> і </a:t>
            </a:r>
            <a:r>
              <a:rPr lang="ru-RU" b="1" dirty="0" err="1"/>
              <a:t>очолюваним</a:t>
            </a:r>
            <a:r>
              <a:rPr lang="ru-RU" b="1" dirty="0"/>
              <a:t> ним режимом. Вони </a:t>
            </a:r>
            <a:r>
              <a:rPr lang="ru-RU" b="1" dirty="0" err="1"/>
              <a:t>продовжували</a:t>
            </a:r>
            <a:r>
              <a:rPr lang="ru-RU" b="1" dirty="0"/>
              <a:t> </a:t>
            </a:r>
            <a:r>
              <a:rPr lang="ru-RU" b="1" dirty="0" err="1"/>
              <a:t>тісно</a:t>
            </a:r>
            <a:r>
              <a:rPr lang="ru-RU" b="1" dirty="0"/>
              <a:t> </a:t>
            </a:r>
            <a:r>
              <a:rPr lang="ru-RU" b="1" dirty="0" err="1"/>
              <a:t>співпрацювати</a:t>
            </a:r>
            <a:r>
              <a:rPr lang="ru-RU" b="1" dirty="0"/>
              <a:t> з </a:t>
            </a:r>
            <a:r>
              <a:rPr lang="ru-RU" b="1" dirty="0" err="1"/>
              <a:t>Радянським</a:t>
            </a:r>
            <a:r>
              <a:rPr lang="ru-RU" b="1" dirty="0"/>
              <a:t> Союзом, </a:t>
            </a:r>
            <a:r>
              <a:rPr lang="ru-RU" b="1" dirty="0" err="1"/>
              <a:t>який</a:t>
            </a:r>
            <a:r>
              <a:rPr lang="ru-RU" b="1" dirty="0"/>
              <a:t> </a:t>
            </a:r>
            <a:r>
              <a:rPr lang="ru-RU" b="1" dirty="0" err="1"/>
              <a:t>допоміг</a:t>
            </a:r>
            <a:r>
              <a:rPr lang="ru-RU" b="1" dirty="0"/>
              <a:t> </a:t>
            </a:r>
            <a:r>
              <a:rPr lang="ru-RU" b="1" dirty="0" err="1"/>
              <a:t>їм</a:t>
            </a:r>
            <a:r>
              <a:rPr lang="ru-RU" b="1" dirty="0"/>
              <a:t> </a:t>
            </a:r>
            <a:r>
              <a:rPr lang="ru-RU" b="1" dirty="0" err="1"/>
              <a:t>вийти</a:t>
            </a:r>
            <a:r>
              <a:rPr lang="ru-RU" b="1" dirty="0"/>
              <a:t> з </a:t>
            </a:r>
            <a:r>
              <a:rPr lang="ru-RU" b="1" dirty="0" err="1"/>
              <a:t>кризи</a:t>
            </a:r>
            <a:r>
              <a:rPr lang="ru-RU" b="1" dirty="0"/>
              <a:t>, </a:t>
            </a:r>
            <a:r>
              <a:rPr lang="ru-RU" b="1" dirty="0" err="1"/>
              <a:t>викликаної</a:t>
            </a:r>
            <a:r>
              <a:rPr lang="ru-RU" b="1" dirty="0"/>
              <a:t> </a:t>
            </a:r>
            <a:r>
              <a:rPr lang="ru-RU" b="1" dirty="0" err="1"/>
              <a:t>Арденнської</a:t>
            </a:r>
            <a:r>
              <a:rPr lang="ru-RU" b="1" dirty="0"/>
              <a:t> </a:t>
            </a:r>
            <a:r>
              <a:rPr lang="ru-RU" b="1" dirty="0" err="1"/>
              <a:t>операцією</a:t>
            </a:r>
            <a:r>
              <a:rPr lang="ru-RU" b="1" dirty="0"/>
              <a:t> вермахту, </a:t>
            </a:r>
            <a:r>
              <a:rPr lang="ru-RU" b="1" dirty="0" err="1"/>
              <a:t>зробивши</a:t>
            </a:r>
            <a:r>
              <a:rPr lang="ru-RU" b="1" dirty="0"/>
              <a:t> </a:t>
            </a:r>
            <a:r>
              <a:rPr lang="ru-RU" b="1" dirty="0" err="1"/>
              <a:t>раніше</a:t>
            </a:r>
            <a:r>
              <a:rPr lang="ru-RU" b="1" dirty="0"/>
              <a:t> </a:t>
            </a:r>
            <a:r>
              <a:rPr lang="ru-RU" b="1" dirty="0" err="1"/>
              <a:t>наміченого</a:t>
            </a:r>
            <a:r>
              <a:rPr lang="ru-RU" b="1" dirty="0"/>
              <a:t> </a:t>
            </a:r>
            <a:r>
              <a:rPr lang="ru-RU" b="1" dirty="0" err="1"/>
              <a:t>терміну</a:t>
            </a:r>
            <a:r>
              <a:rPr lang="ru-RU" b="1" dirty="0"/>
              <a:t> </a:t>
            </a:r>
            <a:r>
              <a:rPr lang="ru-RU" b="1" dirty="0" err="1"/>
              <a:t>наступ</a:t>
            </a:r>
            <a:r>
              <a:rPr lang="ru-RU" b="1" dirty="0"/>
              <a:t> з рубежу </a:t>
            </a:r>
            <a:r>
              <a:rPr lang="ru-RU" b="1" dirty="0" err="1"/>
              <a:t>Вісли</a:t>
            </a:r>
            <a:r>
              <a:rPr lang="ru-RU" b="1" dirty="0"/>
              <a:t>.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59" y="2430709"/>
            <a:ext cx="6729482" cy="442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77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3645024"/>
          </a:xfrm>
        </p:spPr>
        <p:txBody>
          <a:bodyPr anchor="ctr">
            <a:normAutofit fontScale="92500" lnSpcReduction="20000"/>
          </a:bodyPr>
          <a:lstStyle/>
          <a:p>
            <a:r>
              <a:rPr lang="ru-RU" b="1" dirty="0"/>
              <a:t>До </a:t>
            </a:r>
            <a:r>
              <a:rPr lang="ru-RU" b="1" dirty="0" err="1"/>
              <a:t>середини</a:t>
            </a:r>
            <a:r>
              <a:rPr lang="ru-RU" b="1" dirty="0"/>
              <a:t> </a:t>
            </a:r>
            <a:r>
              <a:rPr lang="ru-RU" b="1" dirty="0" err="1"/>
              <a:t>весни</a:t>
            </a:r>
            <a:r>
              <a:rPr lang="ru-RU" b="1" dirty="0"/>
              <a:t> 1945 року у </a:t>
            </a:r>
            <a:r>
              <a:rPr lang="ru-RU" b="1" dirty="0" err="1"/>
              <a:t>Гітлера</a:t>
            </a:r>
            <a:r>
              <a:rPr lang="ru-RU" b="1" dirty="0"/>
              <a:t> </a:t>
            </a:r>
            <a:r>
              <a:rPr lang="ru-RU" b="1" dirty="0" err="1"/>
              <a:t>вже</a:t>
            </a:r>
            <a:r>
              <a:rPr lang="ru-RU" b="1" dirty="0"/>
              <a:t> не </a:t>
            </a:r>
            <a:r>
              <a:rPr lang="ru-RU" b="1" dirty="0" err="1"/>
              <a:t>залишалося</a:t>
            </a:r>
            <a:r>
              <a:rPr lang="ru-RU" b="1" dirty="0"/>
              <a:t> </a:t>
            </a:r>
            <a:r>
              <a:rPr lang="ru-RU" b="1" dirty="0" err="1"/>
              <a:t>жодних</a:t>
            </a:r>
            <a:r>
              <a:rPr lang="ru-RU" b="1" dirty="0"/>
              <a:t> </a:t>
            </a:r>
            <a:r>
              <a:rPr lang="ru-RU" b="1" dirty="0" err="1"/>
              <a:t>надій</a:t>
            </a:r>
            <a:r>
              <a:rPr lang="ru-RU" b="1" dirty="0"/>
              <a:t> на чудо. 22 </a:t>
            </a:r>
            <a:r>
              <a:rPr lang="ru-RU" b="1" dirty="0" err="1"/>
              <a:t>квітня</a:t>
            </a:r>
            <a:r>
              <a:rPr lang="ru-RU" b="1" dirty="0"/>
              <a:t> 1945 </a:t>
            </a:r>
            <a:r>
              <a:rPr lang="ru-RU" b="1" dirty="0" err="1"/>
              <a:t>він</a:t>
            </a:r>
            <a:r>
              <a:rPr lang="ru-RU" b="1" dirty="0"/>
              <a:t> </a:t>
            </a:r>
            <a:r>
              <a:rPr lang="ru-RU" b="1" dirty="0" err="1"/>
              <a:t>вирішив</a:t>
            </a:r>
            <a:r>
              <a:rPr lang="ru-RU" b="1" dirty="0"/>
              <a:t> не </a:t>
            </a:r>
            <a:r>
              <a:rPr lang="ru-RU" b="1" dirty="0" err="1"/>
              <a:t>покидати</a:t>
            </a:r>
            <a:r>
              <a:rPr lang="ru-RU" b="1" dirty="0"/>
              <a:t> </a:t>
            </a:r>
            <a:r>
              <a:rPr lang="ru-RU" b="1" dirty="0" err="1"/>
              <a:t>столицю</a:t>
            </a:r>
            <a:r>
              <a:rPr lang="ru-RU" b="1" dirty="0"/>
              <a:t>, </a:t>
            </a:r>
            <a:r>
              <a:rPr lang="ru-RU" b="1" dirty="0" err="1"/>
              <a:t>залишитися</a:t>
            </a:r>
            <a:r>
              <a:rPr lang="ru-RU" b="1" dirty="0"/>
              <a:t> в </a:t>
            </a:r>
            <a:r>
              <a:rPr lang="ru-RU" b="1" dirty="0" err="1"/>
              <a:t>своєму</a:t>
            </a:r>
            <a:r>
              <a:rPr lang="ru-RU" b="1" dirty="0"/>
              <a:t> </a:t>
            </a:r>
            <a:r>
              <a:rPr lang="ru-RU" b="1" dirty="0" err="1"/>
              <a:t>бункері</a:t>
            </a:r>
            <a:r>
              <a:rPr lang="ru-RU" b="1" dirty="0"/>
              <a:t> і </a:t>
            </a:r>
            <a:r>
              <a:rPr lang="ru-RU" b="1" dirty="0" err="1"/>
              <a:t>покінчити</a:t>
            </a:r>
            <a:r>
              <a:rPr lang="ru-RU" b="1" dirty="0"/>
              <a:t> </a:t>
            </a:r>
            <a:r>
              <a:rPr lang="ru-RU" b="1" dirty="0" err="1"/>
              <a:t>життя</a:t>
            </a:r>
            <a:r>
              <a:rPr lang="ru-RU" b="1" dirty="0"/>
              <a:t> </a:t>
            </a:r>
            <a:r>
              <a:rPr lang="ru-RU" b="1" dirty="0" err="1"/>
              <a:t>самогубством</a:t>
            </a:r>
            <a:r>
              <a:rPr lang="ru-RU" b="1" dirty="0"/>
              <a:t>. Доля </a:t>
            </a:r>
            <a:r>
              <a:rPr lang="ru-RU" b="1" dirty="0" err="1"/>
              <a:t>німецького</a:t>
            </a:r>
            <a:r>
              <a:rPr lang="ru-RU" b="1" dirty="0"/>
              <a:t> народу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/>
              <a:t>вже</a:t>
            </a:r>
            <a:r>
              <a:rPr lang="ru-RU" b="1" dirty="0"/>
              <a:t> не </a:t>
            </a:r>
            <a:r>
              <a:rPr lang="ru-RU" b="1" dirty="0" err="1"/>
              <a:t>цікавила</a:t>
            </a:r>
            <a:r>
              <a:rPr lang="ru-RU" b="1" dirty="0"/>
              <a:t>. </a:t>
            </a:r>
            <a:r>
              <a:rPr lang="ru-RU" b="1" dirty="0" err="1"/>
              <a:t>Німці</a:t>
            </a:r>
            <a:r>
              <a:rPr lang="ru-RU" b="1" dirty="0"/>
              <a:t>, </a:t>
            </a:r>
            <a:r>
              <a:rPr lang="ru-RU" b="1" dirty="0" err="1"/>
              <a:t>вважав</a:t>
            </a:r>
            <a:r>
              <a:rPr lang="ru-RU" b="1" dirty="0"/>
              <a:t> </a:t>
            </a:r>
            <a:r>
              <a:rPr lang="ru-RU" b="1" dirty="0" err="1"/>
              <a:t>Гітлер</a:t>
            </a:r>
            <a:r>
              <a:rPr lang="ru-RU" b="1" dirty="0"/>
              <a:t>, </a:t>
            </a:r>
            <a:r>
              <a:rPr lang="ru-RU" b="1" dirty="0" err="1"/>
              <a:t>виявилися</a:t>
            </a:r>
            <a:r>
              <a:rPr lang="ru-RU" b="1" dirty="0"/>
              <a:t> </a:t>
            </a:r>
            <a:r>
              <a:rPr lang="ru-RU" b="1" dirty="0" err="1"/>
              <a:t>недостойні</a:t>
            </a:r>
            <a:r>
              <a:rPr lang="ru-RU" b="1" dirty="0"/>
              <a:t> такого "</a:t>
            </a:r>
            <a:r>
              <a:rPr lang="ru-RU" b="1" dirty="0" err="1"/>
              <a:t>геніального</a:t>
            </a:r>
            <a:r>
              <a:rPr lang="ru-RU" b="1" dirty="0"/>
              <a:t> вождя", як </a:t>
            </a:r>
            <a:r>
              <a:rPr lang="ru-RU" b="1" dirty="0" err="1"/>
              <a:t>він</a:t>
            </a:r>
            <a:r>
              <a:rPr lang="ru-RU" b="1" dirty="0"/>
              <a:t>, тому </a:t>
            </a:r>
            <a:r>
              <a:rPr lang="ru-RU" b="1" dirty="0" err="1"/>
              <a:t>повинні</a:t>
            </a:r>
            <a:r>
              <a:rPr lang="ru-RU" b="1" dirty="0"/>
              <a:t> </a:t>
            </a:r>
            <a:r>
              <a:rPr lang="ru-RU" b="1" dirty="0" err="1"/>
              <a:t>були</a:t>
            </a:r>
            <a:r>
              <a:rPr lang="ru-RU" b="1" dirty="0"/>
              <a:t> </a:t>
            </a:r>
            <a:r>
              <a:rPr lang="ru-RU" b="1" dirty="0" err="1"/>
              <a:t>загинути</a:t>
            </a:r>
            <a:r>
              <a:rPr lang="ru-RU" b="1" dirty="0"/>
              <a:t> і </a:t>
            </a:r>
            <a:r>
              <a:rPr lang="ru-RU" b="1" dirty="0" err="1"/>
              <a:t>поступитися</a:t>
            </a:r>
            <a:r>
              <a:rPr lang="ru-RU" b="1" dirty="0"/>
              <a:t> </a:t>
            </a:r>
            <a:r>
              <a:rPr lang="ru-RU" b="1" dirty="0" err="1"/>
              <a:t>місцем</a:t>
            </a:r>
            <a:r>
              <a:rPr lang="ru-RU" b="1" dirty="0"/>
              <a:t> </a:t>
            </a:r>
            <a:r>
              <a:rPr lang="ru-RU" b="1" dirty="0" err="1"/>
              <a:t>більш</a:t>
            </a:r>
            <a:r>
              <a:rPr lang="ru-RU" b="1" dirty="0"/>
              <a:t> </a:t>
            </a:r>
            <a:r>
              <a:rPr lang="ru-RU" b="1" dirty="0" err="1"/>
              <a:t>сильним</a:t>
            </a:r>
            <a:r>
              <a:rPr lang="ru-RU" b="1" dirty="0"/>
              <a:t> і </a:t>
            </a:r>
            <a:r>
              <a:rPr lang="ru-RU" b="1" dirty="0" err="1"/>
              <a:t>життєздатним</a:t>
            </a:r>
            <a:r>
              <a:rPr lang="ru-RU" b="1" dirty="0"/>
              <a:t> народам. В </a:t>
            </a:r>
            <a:r>
              <a:rPr lang="ru-RU" b="1" dirty="0" err="1"/>
              <a:t>останні</a:t>
            </a:r>
            <a:r>
              <a:rPr lang="ru-RU" b="1" dirty="0"/>
              <a:t> </a:t>
            </a:r>
            <a:r>
              <a:rPr lang="ru-RU" b="1" dirty="0" err="1"/>
              <a:t>дні</a:t>
            </a:r>
            <a:r>
              <a:rPr lang="ru-RU" b="1" dirty="0"/>
              <a:t> </a:t>
            </a:r>
            <a:r>
              <a:rPr lang="ru-RU" b="1" dirty="0" err="1"/>
              <a:t>квітня</a:t>
            </a:r>
            <a:r>
              <a:rPr lang="ru-RU" b="1" dirty="0"/>
              <a:t> </a:t>
            </a:r>
            <a:r>
              <a:rPr lang="ru-RU" b="1" dirty="0" err="1"/>
              <a:t>Гітлера</a:t>
            </a:r>
            <a:r>
              <a:rPr lang="ru-RU" b="1" dirty="0"/>
              <a:t> </a:t>
            </a:r>
            <a:r>
              <a:rPr lang="ru-RU" b="1" dirty="0" err="1"/>
              <a:t>займав</a:t>
            </a:r>
            <a:r>
              <a:rPr lang="ru-RU" b="1" dirty="0"/>
              <a:t> </a:t>
            </a:r>
            <a:r>
              <a:rPr lang="ru-RU" b="1" dirty="0" err="1"/>
              <a:t>лише</a:t>
            </a:r>
            <a:r>
              <a:rPr lang="ru-RU" b="1" dirty="0"/>
              <a:t> </a:t>
            </a:r>
            <a:r>
              <a:rPr lang="ru-RU" b="1" dirty="0" err="1"/>
              <a:t>питання</a:t>
            </a:r>
            <a:r>
              <a:rPr lang="ru-RU" b="1" dirty="0"/>
              <a:t> про </a:t>
            </a:r>
            <a:r>
              <a:rPr lang="ru-RU" b="1" dirty="0" err="1"/>
              <a:t>власну</a:t>
            </a:r>
            <a:r>
              <a:rPr lang="ru-RU" b="1" dirty="0"/>
              <a:t> долю. </a:t>
            </a:r>
            <a:r>
              <a:rPr lang="ru-RU" b="1" dirty="0" err="1"/>
              <a:t>Він</a:t>
            </a:r>
            <a:r>
              <a:rPr lang="ru-RU" b="1" dirty="0"/>
              <a:t> </a:t>
            </a:r>
            <a:r>
              <a:rPr lang="ru-RU" b="1" dirty="0" err="1"/>
              <a:t>боявся</a:t>
            </a:r>
            <a:r>
              <a:rPr lang="ru-RU" b="1" dirty="0"/>
              <a:t> суду </a:t>
            </a:r>
            <a:r>
              <a:rPr lang="ru-RU" b="1" dirty="0" err="1"/>
              <a:t>народів</a:t>
            </a:r>
            <a:r>
              <a:rPr lang="ru-RU" b="1" dirty="0"/>
              <a:t> за </a:t>
            </a:r>
            <a:r>
              <a:rPr lang="ru-RU" b="1" dirty="0" err="1"/>
              <a:t>скоєні</a:t>
            </a:r>
            <a:r>
              <a:rPr lang="ru-RU" b="1" dirty="0"/>
              <a:t> </a:t>
            </a:r>
            <a:r>
              <a:rPr lang="ru-RU" b="1" dirty="0" err="1"/>
              <a:t>злочини</a:t>
            </a:r>
            <a:r>
              <a:rPr lang="ru-RU" b="1" dirty="0"/>
              <a:t>. З </a:t>
            </a:r>
            <a:r>
              <a:rPr lang="ru-RU" b="1" dirty="0" err="1"/>
              <a:t>жахом</a:t>
            </a:r>
            <a:r>
              <a:rPr lang="ru-RU" b="1" dirty="0"/>
              <a:t> </a:t>
            </a:r>
            <a:r>
              <a:rPr lang="ru-RU" b="1" dirty="0" err="1"/>
              <a:t>він</a:t>
            </a:r>
            <a:r>
              <a:rPr lang="ru-RU" b="1" dirty="0"/>
              <a:t> </a:t>
            </a:r>
            <a:r>
              <a:rPr lang="ru-RU" b="1" dirty="0" err="1"/>
              <a:t>сприйняв</a:t>
            </a:r>
            <a:r>
              <a:rPr lang="ru-RU" b="1" dirty="0"/>
              <a:t> </a:t>
            </a:r>
            <a:r>
              <a:rPr lang="ru-RU" b="1" dirty="0" err="1"/>
              <a:t>повідомлення</a:t>
            </a:r>
            <a:r>
              <a:rPr lang="ru-RU" b="1" dirty="0"/>
              <a:t> про </a:t>
            </a:r>
            <a:r>
              <a:rPr lang="ru-RU" b="1" dirty="0" err="1"/>
              <a:t>розстріл</a:t>
            </a:r>
            <a:r>
              <a:rPr lang="ru-RU" b="1" dirty="0"/>
              <a:t> </a:t>
            </a:r>
            <a:r>
              <a:rPr lang="ru-RU" b="1" dirty="0" err="1"/>
              <a:t>Муссоліні</a:t>
            </a:r>
            <a:r>
              <a:rPr lang="ru-RU" b="1" dirty="0"/>
              <a:t> разом з </a:t>
            </a:r>
            <a:r>
              <a:rPr lang="ru-RU" b="1" dirty="0" err="1"/>
              <a:t>коханкою</a:t>
            </a:r>
            <a:r>
              <a:rPr lang="ru-RU" b="1" dirty="0"/>
              <a:t> і </a:t>
            </a:r>
            <a:r>
              <a:rPr lang="ru-RU" b="1" dirty="0" err="1"/>
              <a:t>знущанні</a:t>
            </a:r>
            <a:r>
              <a:rPr lang="ru-RU" b="1" dirty="0"/>
              <a:t> в </a:t>
            </a:r>
            <a:r>
              <a:rPr lang="ru-RU" b="1" dirty="0" err="1"/>
              <a:t>Мілані</a:t>
            </a:r>
            <a:r>
              <a:rPr lang="ru-RU" b="1" dirty="0"/>
              <a:t> над </a:t>
            </a:r>
            <a:r>
              <a:rPr lang="ru-RU" b="1" dirty="0" err="1"/>
              <a:t>їхніми</a:t>
            </a:r>
            <a:r>
              <a:rPr lang="ru-RU" b="1" dirty="0"/>
              <a:t> трупами. </a:t>
            </a:r>
            <a:r>
              <a:rPr lang="ru-RU" b="1" dirty="0" err="1"/>
              <a:t>Такий</a:t>
            </a:r>
            <a:r>
              <a:rPr lang="ru-RU" b="1" dirty="0"/>
              <a:t> </a:t>
            </a:r>
            <a:r>
              <a:rPr lang="ru-RU" b="1" dirty="0" err="1"/>
              <a:t>кінець</a:t>
            </a:r>
            <a:r>
              <a:rPr lang="ru-RU" b="1" dirty="0"/>
              <a:t>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/>
              <a:t>лякав</a:t>
            </a:r>
            <a:r>
              <a:rPr lang="ru-RU" b="1" dirty="0"/>
              <a:t>. Перед </a:t>
            </a:r>
            <a:r>
              <a:rPr lang="ru-RU" b="1" dirty="0" err="1"/>
              <a:t>смертю</a:t>
            </a:r>
            <a:r>
              <a:rPr lang="ru-RU" b="1" dirty="0"/>
              <a:t>, в </a:t>
            </a:r>
            <a:r>
              <a:rPr lang="ru-RU" b="1" dirty="0" err="1"/>
              <a:t>ніч</a:t>
            </a:r>
            <a:r>
              <a:rPr lang="ru-RU" b="1" dirty="0"/>
              <a:t> на 29 </a:t>
            </a:r>
            <a:r>
              <a:rPr lang="ru-RU" b="1" dirty="0" err="1"/>
              <a:t>квітня</a:t>
            </a:r>
            <a:r>
              <a:rPr lang="ru-RU" b="1" dirty="0"/>
              <a:t>, </a:t>
            </a:r>
            <a:r>
              <a:rPr lang="ru-RU" b="1" dirty="0" err="1"/>
              <a:t>він</a:t>
            </a:r>
            <a:r>
              <a:rPr lang="ru-RU" b="1" dirty="0"/>
              <a:t> </a:t>
            </a:r>
            <a:r>
              <a:rPr lang="ru-RU" b="1" dirty="0" err="1"/>
              <a:t>влаштував</a:t>
            </a:r>
            <a:r>
              <a:rPr lang="ru-RU" b="1" dirty="0"/>
              <a:t> </a:t>
            </a:r>
            <a:r>
              <a:rPr lang="ru-RU" b="1" dirty="0" err="1"/>
              <a:t>одруження</a:t>
            </a:r>
            <a:r>
              <a:rPr lang="ru-RU" b="1" dirty="0"/>
              <a:t> </a:t>
            </a:r>
            <a:r>
              <a:rPr lang="ru-RU" b="1" dirty="0" err="1"/>
              <a:t>зі</a:t>
            </a:r>
            <a:r>
              <a:rPr lang="ru-RU" b="1" dirty="0"/>
              <a:t> </a:t>
            </a:r>
            <a:r>
              <a:rPr lang="ru-RU" b="1" dirty="0" err="1"/>
              <a:t>своєю</a:t>
            </a:r>
            <a:r>
              <a:rPr lang="ru-RU" b="1" dirty="0"/>
              <a:t> </a:t>
            </a:r>
            <a:r>
              <a:rPr lang="ru-RU" b="1" dirty="0" err="1"/>
              <a:t>багаторічної</a:t>
            </a:r>
            <a:r>
              <a:rPr lang="ru-RU" b="1" dirty="0"/>
              <a:t> </a:t>
            </a:r>
            <a:r>
              <a:rPr lang="ru-RU" b="1" dirty="0" err="1"/>
              <a:t>коханкою</a:t>
            </a:r>
            <a:r>
              <a:rPr lang="ru-RU" b="1" dirty="0"/>
              <a:t> </a:t>
            </a:r>
            <a:r>
              <a:rPr lang="ru-RU" b="1" dirty="0" err="1"/>
              <a:t>Євою</a:t>
            </a:r>
            <a:r>
              <a:rPr lang="ru-RU" b="1" dirty="0"/>
              <a:t> Браун. 30 </a:t>
            </a:r>
            <a:r>
              <a:rPr lang="ru-RU" b="1" dirty="0" err="1"/>
              <a:t>квітня</a:t>
            </a:r>
            <a:r>
              <a:rPr lang="ru-RU" b="1" dirty="0"/>
              <a:t> </a:t>
            </a:r>
            <a:r>
              <a:rPr lang="ru-RU" b="1" dirty="0" err="1"/>
              <a:t>обидва</a:t>
            </a:r>
            <a:r>
              <a:rPr lang="ru-RU" b="1" dirty="0"/>
              <a:t> вони </a:t>
            </a:r>
            <a:r>
              <a:rPr lang="ru-RU" b="1" dirty="0" err="1"/>
              <a:t>скоїли</a:t>
            </a:r>
            <a:r>
              <a:rPr lang="ru-RU" b="1" dirty="0"/>
              <a:t> </a:t>
            </a:r>
            <a:r>
              <a:rPr lang="ru-RU" b="1" dirty="0" err="1"/>
              <a:t>самогубство</a:t>
            </a:r>
            <a:r>
              <a:rPr lang="ru-RU" b="1" dirty="0"/>
              <a:t>, а </a:t>
            </a:r>
            <a:r>
              <a:rPr lang="ru-RU" b="1" dirty="0" err="1"/>
              <a:t>їх</a:t>
            </a:r>
            <a:r>
              <a:rPr lang="ru-RU" b="1" dirty="0"/>
              <a:t> </a:t>
            </a:r>
            <a:r>
              <a:rPr lang="ru-RU" b="1" dirty="0" err="1"/>
              <a:t>трупи</a:t>
            </a:r>
            <a:r>
              <a:rPr lang="ru-RU" b="1" dirty="0"/>
              <a:t> за наказом </a:t>
            </a:r>
            <a:r>
              <a:rPr lang="ru-RU" b="1" dirty="0" err="1"/>
              <a:t>Гітлера</a:t>
            </a:r>
            <a:r>
              <a:rPr lang="ru-RU" b="1" dirty="0"/>
              <a:t> </a:t>
            </a:r>
            <a:r>
              <a:rPr lang="ru-RU" b="1" dirty="0" err="1"/>
              <a:t>були</a:t>
            </a:r>
            <a:r>
              <a:rPr lang="ru-RU" b="1" dirty="0"/>
              <a:t> </a:t>
            </a:r>
            <a:r>
              <a:rPr lang="ru-RU" b="1" dirty="0" err="1"/>
              <a:t>спалені</a:t>
            </a:r>
            <a:r>
              <a:rPr lang="ru-RU" b="1" dirty="0"/>
              <a:t> в </a:t>
            </a:r>
            <a:r>
              <a:rPr lang="ru-RU" b="1" dirty="0" err="1"/>
              <a:t>рейхсканцелярії</a:t>
            </a:r>
            <a:r>
              <a:rPr lang="ru-RU" b="1" dirty="0"/>
              <a:t> саду, </a:t>
            </a:r>
            <a:r>
              <a:rPr lang="ru-RU" b="1" dirty="0" err="1"/>
              <a:t>поруч</a:t>
            </a:r>
            <a:r>
              <a:rPr lang="ru-RU" b="1" dirty="0"/>
              <a:t> з бункером, де фюрер </a:t>
            </a:r>
            <a:r>
              <a:rPr lang="ru-RU" b="1" dirty="0" err="1"/>
              <a:t>провів</a:t>
            </a:r>
            <a:r>
              <a:rPr lang="ru-RU" b="1" dirty="0"/>
              <a:t> </a:t>
            </a:r>
            <a:r>
              <a:rPr lang="ru-RU" b="1" dirty="0" err="1"/>
              <a:t>останні</a:t>
            </a:r>
            <a:r>
              <a:rPr lang="ru-RU" b="1" dirty="0"/>
              <a:t> </a:t>
            </a:r>
            <a:r>
              <a:rPr lang="ru-RU" b="1" dirty="0" err="1"/>
              <a:t>місяці</a:t>
            </a:r>
            <a:r>
              <a:rPr lang="ru-RU" b="1" dirty="0"/>
              <a:t> </a:t>
            </a:r>
            <a:r>
              <a:rPr lang="ru-RU" b="1" dirty="0" err="1"/>
              <a:t>свого</a:t>
            </a:r>
            <a:r>
              <a:rPr lang="ru-RU" b="1" dirty="0"/>
              <a:t> </a:t>
            </a:r>
            <a:r>
              <a:rPr lang="ru-RU" b="1" dirty="0" err="1"/>
              <a:t>життя</a:t>
            </a:r>
            <a:r>
              <a:rPr lang="ru-RU" b="1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429001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39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836712"/>
            <a:ext cx="5220072" cy="6021288"/>
          </a:xfrm>
        </p:spPr>
        <p:txBody>
          <a:bodyPr anchor="ctr">
            <a:normAutofit fontScale="92500" lnSpcReduction="10000"/>
          </a:bodyPr>
          <a:lstStyle/>
          <a:p>
            <a:r>
              <a:rPr lang="ru-RU" dirty="0"/>
              <a:t>«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хочете</a:t>
            </a:r>
            <a:r>
              <a:rPr lang="ru-RU" dirty="0"/>
              <a:t> </a:t>
            </a:r>
            <a:r>
              <a:rPr lang="ru-RU" dirty="0" err="1"/>
              <a:t>завоювати</a:t>
            </a:r>
            <a:r>
              <a:rPr lang="ru-RU" dirty="0"/>
              <a:t> </a:t>
            </a:r>
            <a:r>
              <a:rPr lang="ru-RU" dirty="0" err="1"/>
              <a:t>любов</a:t>
            </a:r>
            <a:r>
              <a:rPr lang="ru-RU" dirty="0"/>
              <a:t> </a:t>
            </a:r>
            <a:r>
              <a:rPr lang="ru-RU" dirty="0" err="1"/>
              <a:t>народних</a:t>
            </a:r>
            <a:r>
              <a:rPr lang="ru-RU" dirty="0"/>
              <a:t> </a:t>
            </a:r>
            <a:r>
              <a:rPr lang="ru-RU" dirty="0" err="1"/>
              <a:t>мас</a:t>
            </a:r>
            <a:r>
              <a:rPr lang="ru-RU" dirty="0"/>
              <a:t>, </a:t>
            </a:r>
            <a:r>
              <a:rPr lang="ru-RU" dirty="0" err="1"/>
              <a:t>говоріть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найбезглуздіші</a:t>
            </a:r>
            <a:r>
              <a:rPr lang="ru-RU" dirty="0"/>
              <a:t> і </a:t>
            </a:r>
            <a:r>
              <a:rPr lang="ru-RU" dirty="0" err="1"/>
              <a:t>грубі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 smtClean="0"/>
              <a:t>»</a:t>
            </a:r>
          </a:p>
          <a:p>
            <a:r>
              <a:rPr lang="ru-RU" dirty="0"/>
              <a:t>«</a:t>
            </a:r>
            <a:r>
              <a:rPr lang="ru-RU" dirty="0" err="1"/>
              <a:t>Кожен</a:t>
            </a:r>
            <a:r>
              <a:rPr lang="ru-RU" dirty="0"/>
              <a:t> художник,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зображує</a:t>
            </a:r>
            <a:r>
              <a:rPr lang="ru-RU" dirty="0"/>
              <a:t> небо зеленим, а траву </a:t>
            </a:r>
            <a:r>
              <a:rPr lang="ru-RU" dirty="0" err="1"/>
              <a:t>блакитною</a:t>
            </a:r>
            <a:r>
              <a:rPr lang="ru-RU" dirty="0"/>
              <a:t>, повинен бути </a:t>
            </a:r>
            <a:r>
              <a:rPr lang="ru-RU" dirty="0" err="1"/>
              <a:t>підданий</a:t>
            </a:r>
            <a:r>
              <a:rPr lang="ru-RU" dirty="0"/>
              <a:t> </a:t>
            </a:r>
            <a:r>
              <a:rPr lang="ru-RU" dirty="0" err="1"/>
              <a:t>стерилізації</a:t>
            </a:r>
            <a:r>
              <a:rPr lang="ru-RU" dirty="0" smtClean="0"/>
              <a:t>»</a:t>
            </a:r>
          </a:p>
          <a:p>
            <a:r>
              <a:rPr lang="ru-RU" dirty="0"/>
              <a:t>«Як </a:t>
            </a:r>
            <a:r>
              <a:rPr lang="ru-RU" dirty="0" err="1"/>
              <a:t>християнин</a:t>
            </a:r>
            <a:r>
              <a:rPr lang="ru-RU" dirty="0"/>
              <a:t>, я не повинен </a:t>
            </a:r>
            <a:r>
              <a:rPr lang="ru-RU" dirty="0" err="1"/>
              <a:t>дозволяти</a:t>
            </a:r>
            <a:r>
              <a:rPr lang="ru-RU" dirty="0"/>
              <a:t> себе </a:t>
            </a:r>
            <a:r>
              <a:rPr lang="ru-RU" dirty="0" err="1"/>
              <a:t>обманювати</a:t>
            </a:r>
            <a:r>
              <a:rPr lang="ru-RU" dirty="0"/>
              <a:t>, але я повинен бути </a:t>
            </a:r>
            <a:r>
              <a:rPr lang="ru-RU" dirty="0" err="1"/>
              <a:t>борцем</a:t>
            </a:r>
            <a:r>
              <a:rPr lang="ru-RU" dirty="0"/>
              <a:t> за </a:t>
            </a:r>
            <a:r>
              <a:rPr lang="ru-RU" dirty="0" err="1"/>
              <a:t>істину</a:t>
            </a:r>
            <a:r>
              <a:rPr lang="ru-RU" dirty="0"/>
              <a:t> і </a:t>
            </a:r>
            <a:r>
              <a:rPr lang="ru-RU" dirty="0" err="1"/>
              <a:t>справедливість</a:t>
            </a:r>
            <a:r>
              <a:rPr lang="ru-RU" dirty="0" smtClean="0"/>
              <a:t>»</a:t>
            </a:r>
          </a:p>
          <a:p>
            <a:r>
              <a:rPr lang="uk-UA" dirty="0" smtClean="0"/>
              <a:t>«</a:t>
            </a:r>
            <a:r>
              <a:rPr lang="ru-RU" dirty="0" err="1"/>
              <a:t>Расове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ключове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у </a:t>
            </a:r>
            <a:r>
              <a:rPr lang="ru-RU" dirty="0" err="1"/>
              <a:t>світовій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, а й, </a:t>
            </a:r>
            <a:r>
              <a:rPr lang="ru-RU" dirty="0" err="1"/>
              <a:t>загалом</a:t>
            </a:r>
            <a:r>
              <a:rPr lang="ru-RU" dirty="0"/>
              <a:t>, у </a:t>
            </a:r>
            <a:r>
              <a:rPr lang="ru-RU" dirty="0" err="1"/>
              <a:t>людській</a:t>
            </a:r>
            <a:r>
              <a:rPr lang="ru-RU" dirty="0"/>
              <a:t> </a:t>
            </a:r>
            <a:r>
              <a:rPr lang="ru-RU" dirty="0" err="1" smtClean="0"/>
              <a:t>культурі</a:t>
            </a:r>
            <a:r>
              <a:rPr lang="ru-RU" dirty="0" smtClean="0"/>
              <a:t>»</a:t>
            </a:r>
          </a:p>
          <a:p>
            <a:r>
              <a:rPr lang="uk-UA" dirty="0" smtClean="0"/>
              <a:t>«</a:t>
            </a:r>
            <a:r>
              <a:rPr lang="ru-RU" dirty="0"/>
              <a:t>Права </a:t>
            </a:r>
            <a:r>
              <a:rPr lang="ru-RU" dirty="0" err="1"/>
              <a:t>людини</a:t>
            </a:r>
            <a:r>
              <a:rPr lang="ru-RU" dirty="0"/>
              <a:t> нищать права </a:t>
            </a:r>
            <a:r>
              <a:rPr lang="ru-RU" dirty="0" err="1" smtClean="0"/>
              <a:t>держави</a:t>
            </a:r>
            <a:r>
              <a:rPr lang="ru-RU" dirty="0" smtClean="0"/>
              <a:t>»</a:t>
            </a:r>
          </a:p>
          <a:p>
            <a:r>
              <a:rPr lang="uk-UA" dirty="0" smtClean="0"/>
              <a:t>«</a:t>
            </a:r>
            <a:r>
              <a:rPr lang="ru-RU" dirty="0" err="1">
                <a:hlinkClick r:id="rId2" tooltip="Націонал-соціалізм"/>
              </a:rPr>
              <a:t>Націонал-соціалізм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релігія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воля нового </a:t>
            </a:r>
            <a:r>
              <a:rPr lang="ru-RU" dirty="0" err="1"/>
              <a:t>людського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»</a:t>
            </a:r>
          </a:p>
          <a:p>
            <a:r>
              <a:rPr lang="uk-UA" dirty="0" smtClean="0"/>
              <a:t>«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хоче</a:t>
            </a:r>
            <a:r>
              <a:rPr lang="ru-RU" dirty="0"/>
              <a:t> </a:t>
            </a:r>
            <a:r>
              <a:rPr lang="ru-RU" dirty="0" err="1"/>
              <a:t>жити</a:t>
            </a:r>
            <a:r>
              <a:rPr lang="ru-RU" dirty="0"/>
              <a:t>, той повинен </a:t>
            </a:r>
            <a:r>
              <a:rPr lang="ru-RU" dirty="0" err="1"/>
              <a:t>боротися</a:t>
            </a:r>
            <a:r>
              <a:rPr lang="ru-RU" dirty="0"/>
              <a:t>, а </a:t>
            </a:r>
            <a:r>
              <a:rPr lang="ru-RU" dirty="0" err="1"/>
              <a:t>хто</a:t>
            </a:r>
            <a:r>
              <a:rPr lang="ru-RU" dirty="0"/>
              <a:t> не </a:t>
            </a:r>
            <a:r>
              <a:rPr lang="ru-RU" dirty="0" err="1"/>
              <a:t>захоче</a:t>
            </a:r>
            <a:r>
              <a:rPr lang="ru-RU" dirty="0"/>
              <a:t> </a:t>
            </a:r>
            <a:r>
              <a:rPr lang="ru-RU" dirty="0" err="1"/>
              <a:t>чинити</a:t>
            </a:r>
            <a:r>
              <a:rPr lang="ru-RU" dirty="0"/>
              <a:t> </a:t>
            </a:r>
            <a:r>
              <a:rPr lang="ru-RU" dirty="0" err="1"/>
              <a:t>опір</a:t>
            </a:r>
            <a:r>
              <a:rPr lang="ru-RU" dirty="0"/>
              <a:t>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вічної</a:t>
            </a:r>
            <a:r>
              <a:rPr lang="ru-RU" dirty="0"/>
              <a:t> </a:t>
            </a:r>
            <a:r>
              <a:rPr lang="ru-RU" dirty="0" err="1"/>
              <a:t>боротьби</a:t>
            </a:r>
            <a:r>
              <a:rPr lang="ru-RU" dirty="0"/>
              <a:t> — той не </a:t>
            </a:r>
            <a:r>
              <a:rPr lang="ru-RU" dirty="0" err="1"/>
              <a:t>заслуговує</a:t>
            </a:r>
            <a:r>
              <a:rPr lang="ru-RU" dirty="0"/>
              <a:t> права на </a:t>
            </a:r>
            <a:r>
              <a:rPr lang="ru-RU" dirty="0" err="1" smtClean="0">
                <a:hlinkClick r:id="rId3" tooltip="Життя"/>
              </a:rPr>
              <a:t>життя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5220072" cy="764704"/>
          </a:xfrm>
        </p:spPr>
        <p:txBody>
          <a:bodyPr/>
          <a:lstStyle/>
          <a:p>
            <a:r>
              <a:rPr lang="uk-UA" dirty="0" smtClean="0"/>
              <a:t>Цитати </a:t>
            </a:r>
            <a:r>
              <a:rPr lang="uk-UA" dirty="0" err="1" smtClean="0"/>
              <a:t>адольфа</a:t>
            </a:r>
            <a:r>
              <a:rPr lang="uk-UA" dirty="0" smtClean="0"/>
              <a:t> </a:t>
            </a:r>
            <a:r>
              <a:rPr lang="uk-UA" dirty="0" err="1" smtClean="0"/>
              <a:t>гітлера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39" y="537957"/>
            <a:ext cx="3865461" cy="578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33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2132856"/>
          </a:xfrm>
        </p:spPr>
        <p:txBody>
          <a:bodyPr anchor="ctr">
            <a:normAutofit fontScale="92500"/>
          </a:bodyPr>
          <a:lstStyle/>
          <a:p>
            <a:r>
              <a:rPr lang="ru-RU" b="1" dirty="0"/>
              <a:t>  У 16 </a:t>
            </a:r>
            <a:r>
              <a:rPr lang="ru-RU" b="1" dirty="0" err="1"/>
              <a:t>років</a:t>
            </a:r>
            <a:r>
              <a:rPr lang="ru-RU" b="1" dirty="0"/>
              <a:t> Адольф кинув школу. </a:t>
            </a:r>
            <a:r>
              <a:rPr lang="ru-RU" b="1" dirty="0" err="1"/>
              <a:t>Протягом</a:t>
            </a:r>
            <a:r>
              <a:rPr lang="ru-RU" b="1" dirty="0"/>
              <a:t> </a:t>
            </a:r>
            <a:r>
              <a:rPr lang="ru-RU" b="1" dirty="0" err="1"/>
              <a:t>двох</a:t>
            </a:r>
            <a:r>
              <a:rPr lang="ru-RU" b="1" dirty="0"/>
              <a:t> </a:t>
            </a:r>
            <a:r>
              <a:rPr lang="ru-RU" b="1" dirty="0" err="1"/>
              <a:t>років</a:t>
            </a:r>
            <a:r>
              <a:rPr lang="ru-RU" b="1" dirty="0"/>
              <a:t> </a:t>
            </a:r>
            <a:r>
              <a:rPr lang="ru-RU" b="1" dirty="0" err="1"/>
              <a:t>він</a:t>
            </a:r>
            <a:r>
              <a:rPr lang="ru-RU" b="1" dirty="0"/>
              <a:t> </a:t>
            </a:r>
            <a:r>
              <a:rPr lang="ru-RU" b="1" dirty="0" err="1"/>
              <a:t>нічим</a:t>
            </a:r>
            <a:r>
              <a:rPr lang="ru-RU" b="1" dirty="0"/>
              <a:t> не </a:t>
            </a:r>
            <a:r>
              <a:rPr lang="ru-RU" b="1" dirty="0" err="1"/>
              <a:t>займався</a:t>
            </a:r>
            <a:r>
              <a:rPr lang="ru-RU" b="1" dirty="0"/>
              <a:t>, бродив по </a:t>
            </a:r>
            <a:r>
              <a:rPr lang="ru-RU" b="1" dirty="0" err="1"/>
              <a:t>вулицях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проводив час у </a:t>
            </a:r>
            <a:r>
              <a:rPr lang="ru-RU" b="1" dirty="0" err="1"/>
              <a:t>бібліотеці</a:t>
            </a:r>
            <a:r>
              <a:rPr lang="ru-RU" b="1" dirty="0"/>
              <a:t>, </a:t>
            </a:r>
            <a:r>
              <a:rPr lang="ru-RU" b="1" dirty="0" err="1"/>
              <a:t>читаючи</a:t>
            </a:r>
            <a:r>
              <a:rPr lang="ru-RU" b="1" dirty="0"/>
              <a:t> книги по </a:t>
            </a:r>
            <a:r>
              <a:rPr lang="ru-RU" b="1" dirty="0" err="1"/>
              <a:t>німецької</a:t>
            </a:r>
            <a:r>
              <a:rPr lang="ru-RU" b="1" dirty="0"/>
              <a:t> </a:t>
            </a:r>
            <a:r>
              <a:rPr lang="ru-RU" b="1" dirty="0" err="1"/>
              <a:t>історії</a:t>
            </a:r>
            <a:r>
              <a:rPr lang="ru-RU" b="1" dirty="0"/>
              <a:t> та </a:t>
            </a:r>
            <a:r>
              <a:rPr lang="ru-RU" b="1" dirty="0" err="1"/>
              <a:t>міфології</a:t>
            </a:r>
            <a:r>
              <a:rPr lang="ru-RU" b="1" dirty="0"/>
              <a:t>. </a:t>
            </a:r>
            <a:br>
              <a:rPr lang="ru-RU" b="1" dirty="0"/>
            </a:br>
            <a:r>
              <a:rPr lang="ru-RU" b="1" dirty="0"/>
              <a:t>У 18 </a:t>
            </a:r>
            <a:r>
              <a:rPr lang="ru-RU" b="1" dirty="0" err="1"/>
              <a:t>років</a:t>
            </a:r>
            <a:r>
              <a:rPr lang="ru-RU" b="1" dirty="0"/>
              <a:t> </a:t>
            </a:r>
            <a:r>
              <a:rPr lang="ru-RU" b="1" dirty="0" err="1"/>
              <a:t>вирушив</a:t>
            </a:r>
            <a:r>
              <a:rPr lang="ru-RU" b="1" dirty="0"/>
              <a:t> до </a:t>
            </a:r>
            <a:r>
              <a:rPr lang="ru-RU" b="1" dirty="0" err="1"/>
              <a:t>Відня</a:t>
            </a:r>
            <a:r>
              <a:rPr lang="ru-RU" b="1" dirty="0"/>
              <a:t>, </a:t>
            </a:r>
            <a:r>
              <a:rPr lang="ru-RU" b="1" dirty="0" err="1"/>
              <a:t>щоб</a:t>
            </a:r>
            <a:r>
              <a:rPr lang="ru-RU" b="1" dirty="0"/>
              <a:t> </a:t>
            </a:r>
            <a:r>
              <a:rPr lang="ru-RU" b="1" dirty="0" err="1"/>
              <a:t>вступити</a:t>
            </a:r>
            <a:r>
              <a:rPr lang="ru-RU" b="1" dirty="0"/>
              <a:t> там до </a:t>
            </a:r>
            <a:r>
              <a:rPr lang="ru-RU" b="1" dirty="0" err="1"/>
              <a:t>Академії</a:t>
            </a:r>
            <a:r>
              <a:rPr lang="ru-RU" b="1" dirty="0"/>
              <a:t> </a:t>
            </a:r>
            <a:r>
              <a:rPr lang="ru-RU" b="1" dirty="0" err="1"/>
              <a:t>образотворчих</a:t>
            </a:r>
            <a:r>
              <a:rPr lang="ru-RU" b="1" dirty="0"/>
              <a:t> </a:t>
            </a:r>
            <a:r>
              <a:rPr lang="ru-RU" b="1" dirty="0" err="1"/>
              <a:t>мистецтв</a:t>
            </a:r>
            <a:r>
              <a:rPr lang="ru-RU" b="1" dirty="0"/>
              <a:t>. Вступав </a:t>
            </a:r>
            <a:r>
              <a:rPr lang="ru-RU" b="1" dirty="0" err="1"/>
              <a:t>двічі</a:t>
            </a:r>
            <a:r>
              <a:rPr lang="ru-RU" b="1" dirty="0"/>
              <a:t> - один раз не </a:t>
            </a:r>
            <a:r>
              <a:rPr lang="ru-RU" b="1" dirty="0" err="1"/>
              <a:t>склав</a:t>
            </a:r>
            <a:r>
              <a:rPr lang="ru-RU" b="1" dirty="0"/>
              <a:t> </a:t>
            </a:r>
            <a:r>
              <a:rPr lang="ru-RU" b="1" dirty="0" err="1"/>
              <a:t>іспит</a:t>
            </a:r>
            <a:r>
              <a:rPr lang="ru-RU" b="1" dirty="0"/>
              <a:t>, </a:t>
            </a:r>
            <a:r>
              <a:rPr lang="ru-RU" b="1" dirty="0" err="1"/>
              <a:t>другий</a:t>
            </a:r>
            <a:r>
              <a:rPr lang="ru-RU" b="1" dirty="0"/>
              <a:t> раз </a:t>
            </a:r>
            <a:r>
              <a:rPr lang="ru-RU" b="1" dirty="0" err="1"/>
              <a:t>навіть</a:t>
            </a:r>
            <a:r>
              <a:rPr lang="ru-RU" b="1" dirty="0"/>
              <a:t> не </a:t>
            </a:r>
            <a:r>
              <a:rPr lang="ru-RU" b="1" dirty="0" err="1"/>
              <a:t>був</a:t>
            </a:r>
            <a:r>
              <a:rPr lang="ru-RU" b="1" dirty="0"/>
              <a:t> допущений до </a:t>
            </a:r>
            <a:r>
              <a:rPr lang="ru-RU" b="1" dirty="0" err="1"/>
              <a:t>нього</a:t>
            </a:r>
            <a:r>
              <a:rPr lang="ru-RU" b="1" dirty="0"/>
              <a:t>. </a:t>
            </a:r>
            <a:r>
              <a:rPr lang="ru-RU" b="1" dirty="0" err="1"/>
              <a:t>Йому</a:t>
            </a:r>
            <a:r>
              <a:rPr lang="ru-RU" b="1" dirty="0"/>
              <a:t> </a:t>
            </a:r>
            <a:r>
              <a:rPr lang="ru-RU" b="1" dirty="0" err="1"/>
              <a:t>порадили</a:t>
            </a:r>
            <a:r>
              <a:rPr lang="ru-RU" b="1" dirty="0"/>
              <a:t> </a:t>
            </a:r>
            <a:r>
              <a:rPr lang="ru-RU" b="1" dirty="0" err="1"/>
              <a:t>поступити</a:t>
            </a:r>
            <a:r>
              <a:rPr lang="ru-RU" b="1" dirty="0"/>
              <a:t> в </a:t>
            </a:r>
            <a:r>
              <a:rPr lang="ru-RU" b="1" dirty="0" err="1"/>
              <a:t>архітектурний</a:t>
            </a:r>
            <a:r>
              <a:rPr lang="ru-RU" b="1" dirty="0"/>
              <a:t> </a:t>
            </a:r>
            <a:r>
              <a:rPr lang="ru-RU" b="1" dirty="0" err="1"/>
              <a:t>інститут</a:t>
            </a:r>
            <a:r>
              <a:rPr lang="ru-RU" b="1" dirty="0"/>
              <a:t>, але для </a:t>
            </a:r>
            <a:r>
              <a:rPr lang="ru-RU" b="1" dirty="0" err="1"/>
              <a:t>цього</a:t>
            </a:r>
            <a:r>
              <a:rPr lang="ru-RU" b="1" dirty="0"/>
              <a:t> треба </a:t>
            </a:r>
            <a:r>
              <a:rPr lang="ru-RU" b="1" dirty="0" err="1"/>
              <a:t>було</a:t>
            </a:r>
            <a:r>
              <a:rPr lang="ru-RU" b="1" dirty="0"/>
              <a:t> </a:t>
            </a:r>
            <a:r>
              <a:rPr lang="ru-RU" b="1" dirty="0" err="1"/>
              <a:t>мати</a:t>
            </a:r>
            <a:r>
              <a:rPr lang="ru-RU" b="1" dirty="0"/>
              <a:t> </a:t>
            </a:r>
            <a:r>
              <a:rPr lang="ru-RU" b="1" dirty="0" err="1"/>
              <a:t>атестат</a:t>
            </a:r>
            <a:r>
              <a:rPr lang="ru-RU" b="1" dirty="0"/>
              <a:t> </a:t>
            </a:r>
            <a:r>
              <a:rPr lang="ru-RU" b="1" dirty="0" err="1"/>
              <a:t>зрілості</a:t>
            </a:r>
            <a:r>
              <a:rPr lang="ru-RU" b="1" dirty="0"/>
              <a:t>.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60" y="2276871"/>
            <a:ext cx="7092280" cy="455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076056" y="0"/>
            <a:ext cx="4067944" cy="6858000"/>
          </a:xfrm>
        </p:spPr>
        <p:txBody>
          <a:bodyPr anchor="ctr">
            <a:normAutofit fontScale="92500"/>
          </a:bodyPr>
          <a:lstStyle/>
          <a:p>
            <a:r>
              <a:rPr lang="ru-RU" b="1" dirty="0"/>
              <a:t>У </a:t>
            </a:r>
            <a:r>
              <a:rPr lang="ru-RU" b="1" dirty="0" err="1"/>
              <a:t>грудні</a:t>
            </a:r>
            <a:r>
              <a:rPr lang="ru-RU" b="1" dirty="0"/>
              <a:t> 1908 померла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/>
              <a:t>мати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з'явилося</a:t>
            </a:r>
            <a:r>
              <a:rPr lang="ru-RU" b="1" dirty="0"/>
              <a:t> </a:t>
            </a:r>
            <a:r>
              <a:rPr lang="ru-RU" b="1" dirty="0" err="1"/>
              <a:t>величезним</a:t>
            </a:r>
            <a:r>
              <a:rPr lang="ru-RU" b="1" dirty="0"/>
              <a:t> </a:t>
            </a:r>
            <a:r>
              <a:rPr lang="ru-RU" b="1" dirty="0" err="1"/>
              <a:t>потрясінням</a:t>
            </a:r>
            <a:r>
              <a:rPr lang="ru-RU" b="1" dirty="0"/>
              <a:t> в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/>
              <a:t>житті</a:t>
            </a:r>
            <a:r>
              <a:rPr lang="ru-RU" b="1" dirty="0"/>
              <a:t>. </a:t>
            </a:r>
            <a:r>
              <a:rPr lang="ru-RU" b="1" dirty="0" err="1"/>
              <a:t>Наступні</a:t>
            </a:r>
            <a:r>
              <a:rPr lang="ru-RU" b="1" dirty="0"/>
              <a:t> </a:t>
            </a:r>
            <a:r>
              <a:rPr lang="ru-RU" b="1" dirty="0" err="1"/>
              <a:t>п'ять</a:t>
            </a:r>
            <a:r>
              <a:rPr lang="ru-RU" b="1" dirty="0"/>
              <a:t> </a:t>
            </a:r>
            <a:r>
              <a:rPr lang="ru-RU" b="1" dirty="0" err="1"/>
              <a:t>років</a:t>
            </a:r>
            <a:r>
              <a:rPr lang="ru-RU" b="1" dirty="0"/>
              <a:t> </a:t>
            </a:r>
            <a:r>
              <a:rPr lang="ru-RU" b="1" dirty="0" err="1"/>
              <a:t>він</a:t>
            </a:r>
            <a:r>
              <a:rPr lang="ru-RU" b="1" dirty="0"/>
              <a:t> </a:t>
            </a:r>
            <a:r>
              <a:rPr lang="ru-RU" b="1" dirty="0" err="1"/>
              <a:t>перебивався</a:t>
            </a:r>
            <a:r>
              <a:rPr lang="ru-RU" b="1" dirty="0"/>
              <a:t> </a:t>
            </a:r>
            <a:r>
              <a:rPr lang="ru-RU" b="1" dirty="0" err="1"/>
              <a:t>випадковими</a:t>
            </a:r>
            <a:r>
              <a:rPr lang="ru-RU" b="1" dirty="0"/>
              <a:t> </a:t>
            </a:r>
            <a:r>
              <a:rPr lang="ru-RU" b="1" dirty="0" err="1"/>
              <a:t>заробітками</a:t>
            </a:r>
            <a:r>
              <a:rPr lang="ru-RU" b="1" dirty="0"/>
              <a:t>, </a:t>
            </a:r>
            <a:r>
              <a:rPr lang="ru-RU" b="1" dirty="0" err="1"/>
              <a:t>милостинею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продавав </a:t>
            </a:r>
            <a:r>
              <a:rPr lang="ru-RU" b="1" dirty="0" err="1"/>
              <a:t>свої</a:t>
            </a:r>
            <a:r>
              <a:rPr lang="ru-RU" b="1" dirty="0"/>
              <a:t> </a:t>
            </a:r>
            <a:r>
              <a:rPr lang="ru-RU" b="1" dirty="0" err="1"/>
              <a:t>ескізи</a:t>
            </a:r>
            <a:r>
              <a:rPr lang="ru-RU" b="1" dirty="0"/>
              <a:t>. </a:t>
            </a:r>
            <a:br>
              <a:rPr lang="ru-RU" b="1" dirty="0"/>
            </a:br>
            <a:r>
              <a:rPr lang="ru-RU" b="1" dirty="0"/>
              <a:t>  У лютому 1914 Адольфа </a:t>
            </a:r>
            <a:r>
              <a:rPr lang="ru-RU" b="1" dirty="0" err="1"/>
              <a:t>Гітлера</a:t>
            </a:r>
            <a:r>
              <a:rPr lang="ru-RU" b="1" dirty="0"/>
              <a:t> </a:t>
            </a:r>
            <a:r>
              <a:rPr lang="ru-RU" b="1" dirty="0" err="1"/>
              <a:t>викликали</a:t>
            </a:r>
            <a:r>
              <a:rPr lang="ru-RU" b="1" dirty="0"/>
              <a:t> до </a:t>
            </a:r>
            <a:r>
              <a:rPr lang="ru-RU" b="1" dirty="0" err="1"/>
              <a:t>Австрії</a:t>
            </a:r>
            <a:r>
              <a:rPr lang="ru-RU" b="1" dirty="0"/>
              <a:t>, </a:t>
            </a:r>
            <a:r>
              <a:rPr lang="ru-RU" b="1" dirty="0" err="1"/>
              <a:t>щоб</a:t>
            </a:r>
            <a:r>
              <a:rPr lang="ru-RU" b="1" dirty="0"/>
              <a:t> провести </a:t>
            </a:r>
            <a:r>
              <a:rPr lang="ru-RU" b="1" dirty="0" err="1"/>
              <a:t>медичний</a:t>
            </a:r>
            <a:r>
              <a:rPr lang="ru-RU" b="1" dirty="0"/>
              <a:t> </a:t>
            </a:r>
            <a:r>
              <a:rPr lang="ru-RU" b="1" dirty="0" err="1"/>
              <a:t>огляд</a:t>
            </a:r>
            <a:r>
              <a:rPr lang="ru-RU" b="1" dirty="0"/>
              <a:t> на </a:t>
            </a:r>
            <a:r>
              <a:rPr lang="ru-RU" b="1" dirty="0" err="1"/>
              <a:t>придатність</a:t>
            </a:r>
            <a:r>
              <a:rPr lang="ru-RU" b="1" dirty="0"/>
              <a:t> до </a:t>
            </a:r>
            <a:r>
              <a:rPr lang="ru-RU" b="1" dirty="0" err="1"/>
              <a:t>військової</a:t>
            </a:r>
            <a:r>
              <a:rPr lang="ru-RU" b="1" dirty="0"/>
              <a:t> </a:t>
            </a:r>
            <a:r>
              <a:rPr lang="ru-RU" b="1" dirty="0" err="1"/>
              <a:t>служби</a:t>
            </a:r>
            <a:r>
              <a:rPr lang="ru-RU" b="1" dirty="0"/>
              <a:t>. Але, як "</a:t>
            </a:r>
            <a:r>
              <a:rPr lang="ru-RU" b="1" dirty="0" err="1"/>
              <a:t>дуже</a:t>
            </a:r>
            <a:r>
              <a:rPr lang="ru-RU" b="1" dirty="0"/>
              <a:t> </a:t>
            </a:r>
            <a:r>
              <a:rPr lang="ru-RU" b="1" dirty="0" err="1"/>
              <a:t>слабкого</a:t>
            </a:r>
            <a:r>
              <a:rPr lang="ru-RU" b="1" dirty="0"/>
              <a:t> та </a:t>
            </a:r>
            <a:r>
              <a:rPr lang="ru-RU" b="1" dirty="0" err="1"/>
              <a:t>непридатного</a:t>
            </a:r>
            <a:r>
              <a:rPr lang="ru-RU" b="1" dirty="0"/>
              <a:t> до </a:t>
            </a:r>
            <a:r>
              <a:rPr lang="ru-RU" b="1" dirty="0" err="1"/>
              <a:t>служби</a:t>
            </a:r>
            <a:r>
              <a:rPr lang="ru-RU" b="1" dirty="0"/>
              <a:t> в </a:t>
            </a:r>
            <a:r>
              <a:rPr lang="ru-RU" b="1" dirty="0" err="1"/>
              <a:t>армії</a:t>
            </a:r>
            <a:r>
              <a:rPr lang="ru-RU" b="1" dirty="0"/>
              <a:t>",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/>
              <a:t>звільнили</a:t>
            </a:r>
            <a:r>
              <a:rPr lang="ru-RU" b="1" dirty="0"/>
              <a:t>. Коли в </a:t>
            </a:r>
            <a:r>
              <a:rPr lang="ru-RU" b="1" dirty="0" err="1"/>
              <a:t>серпні</a:t>
            </a:r>
            <a:r>
              <a:rPr lang="ru-RU" b="1" dirty="0"/>
              <a:t> 1914 </a:t>
            </a:r>
            <a:r>
              <a:rPr lang="ru-RU" b="1" dirty="0" err="1"/>
              <a:t>почалася</a:t>
            </a:r>
            <a:r>
              <a:rPr lang="ru-RU" b="1" dirty="0"/>
              <a:t> </a:t>
            </a:r>
            <a:r>
              <a:rPr lang="ru-RU" b="1" dirty="0" err="1"/>
              <a:t>війна</a:t>
            </a:r>
            <a:r>
              <a:rPr lang="ru-RU" b="1" dirty="0"/>
              <a:t>, </a:t>
            </a:r>
            <a:r>
              <a:rPr lang="ru-RU" b="1" dirty="0" err="1"/>
              <a:t>він</a:t>
            </a:r>
            <a:r>
              <a:rPr lang="ru-RU" b="1" dirty="0"/>
              <a:t> </a:t>
            </a:r>
            <a:r>
              <a:rPr lang="ru-RU" b="1" dirty="0" err="1"/>
              <a:t>звернувся</a:t>
            </a:r>
            <a:r>
              <a:rPr lang="ru-RU" b="1" dirty="0"/>
              <a:t> до короля </a:t>
            </a:r>
            <a:r>
              <a:rPr lang="ru-RU" b="1" dirty="0" err="1"/>
              <a:t>Баварії</a:t>
            </a:r>
            <a:r>
              <a:rPr lang="ru-RU" b="1" dirty="0"/>
              <a:t> з </a:t>
            </a:r>
            <a:r>
              <a:rPr lang="ru-RU" b="1" dirty="0" err="1"/>
              <a:t>проханням</a:t>
            </a:r>
            <a:r>
              <a:rPr lang="ru-RU" b="1" dirty="0"/>
              <a:t> про </a:t>
            </a:r>
            <a:r>
              <a:rPr lang="ru-RU" b="1" dirty="0" err="1"/>
              <a:t>зарахування</a:t>
            </a:r>
            <a:r>
              <a:rPr lang="ru-RU" b="1" dirty="0"/>
              <a:t> до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/>
              <a:t>армію</a:t>
            </a:r>
            <a:r>
              <a:rPr lang="ru-RU" b="1" dirty="0"/>
              <a:t>.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/>
              <a:t>визначили</a:t>
            </a:r>
            <a:r>
              <a:rPr lang="ru-RU" b="1" dirty="0"/>
              <a:t> в 16-й </a:t>
            </a:r>
            <a:r>
              <a:rPr lang="ru-RU" b="1" dirty="0" err="1"/>
              <a:t>баварський</a:t>
            </a:r>
            <a:r>
              <a:rPr lang="ru-RU" b="1" dirty="0"/>
              <a:t> </a:t>
            </a:r>
            <a:r>
              <a:rPr lang="ru-RU" b="1" dirty="0" err="1"/>
              <a:t>піхотний</a:t>
            </a:r>
            <a:r>
              <a:rPr lang="ru-RU" b="1" dirty="0"/>
              <a:t> полк, </a:t>
            </a:r>
            <a:r>
              <a:rPr lang="ru-RU" b="1" dirty="0" err="1"/>
              <a:t>набраний</a:t>
            </a:r>
            <a:r>
              <a:rPr lang="ru-RU" b="1" dirty="0"/>
              <a:t> </a:t>
            </a:r>
            <a:r>
              <a:rPr lang="ru-RU" b="1" dirty="0" err="1"/>
              <a:t>головним</a:t>
            </a:r>
            <a:r>
              <a:rPr lang="ru-RU" b="1" dirty="0"/>
              <a:t> чином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студентів-добровольців</a:t>
            </a:r>
            <a:r>
              <a:rPr lang="ru-RU" b="1" dirty="0"/>
              <a:t>. Через </a:t>
            </a:r>
            <a:r>
              <a:rPr lang="ru-RU" b="1" dirty="0" err="1"/>
              <a:t>лише</a:t>
            </a:r>
            <a:r>
              <a:rPr lang="ru-RU" b="1" dirty="0"/>
              <a:t> </a:t>
            </a:r>
            <a:r>
              <a:rPr lang="ru-RU" b="1" dirty="0" err="1"/>
              <a:t>кілька</a:t>
            </a:r>
            <a:r>
              <a:rPr lang="ru-RU" b="1" dirty="0"/>
              <a:t> </a:t>
            </a:r>
            <a:r>
              <a:rPr lang="ru-RU" b="1" dirty="0" err="1"/>
              <a:t>тижнів</a:t>
            </a:r>
            <a:r>
              <a:rPr lang="ru-RU" b="1" dirty="0"/>
              <a:t> </a:t>
            </a:r>
            <a:r>
              <a:rPr lang="ru-RU" b="1" dirty="0" err="1"/>
              <a:t>навчання</a:t>
            </a:r>
            <a:r>
              <a:rPr lang="ru-RU" b="1" dirty="0"/>
              <a:t>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/>
              <a:t>відправили</a:t>
            </a:r>
            <a:r>
              <a:rPr lang="ru-RU" b="1" dirty="0"/>
              <a:t> на фронт.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40" y="158978"/>
            <a:ext cx="5160504" cy="654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9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4572000" cy="6858000"/>
          </a:xfrm>
        </p:spPr>
        <p:txBody>
          <a:bodyPr anchor="ctr">
            <a:normAutofit fontScale="92500" lnSpcReduction="10000"/>
          </a:bodyPr>
          <a:lstStyle/>
          <a:p>
            <a:r>
              <a:rPr lang="ru-RU" b="1" dirty="0" err="1"/>
              <a:t>Спочатку</a:t>
            </a:r>
            <a:r>
              <a:rPr lang="ru-RU" b="1" dirty="0"/>
              <a:t> </a:t>
            </a:r>
            <a:r>
              <a:rPr lang="ru-RU" b="1" dirty="0" err="1"/>
              <a:t>він</a:t>
            </a:r>
            <a:r>
              <a:rPr lang="ru-RU" b="1" dirty="0"/>
              <a:t> </a:t>
            </a:r>
            <a:r>
              <a:rPr lang="ru-RU" b="1" dirty="0" err="1"/>
              <a:t>був</a:t>
            </a:r>
            <a:r>
              <a:rPr lang="ru-RU" b="1" dirty="0"/>
              <a:t> </a:t>
            </a:r>
            <a:r>
              <a:rPr lang="ru-RU" b="1" dirty="0" err="1"/>
              <a:t>санітаром</a:t>
            </a:r>
            <a:r>
              <a:rPr lang="ru-RU" b="1" dirty="0"/>
              <a:t>, а </a:t>
            </a:r>
            <a:r>
              <a:rPr lang="ru-RU" b="1" dirty="0" err="1"/>
              <a:t>потім</a:t>
            </a:r>
            <a:r>
              <a:rPr lang="ru-RU" b="1" dirty="0"/>
              <a:t> </a:t>
            </a:r>
            <a:r>
              <a:rPr lang="ru-RU" b="1" dirty="0" err="1"/>
              <a:t>майже</a:t>
            </a:r>
            <a:r>
              <a:rPr lang="ru-RU" b="1" dirty="0"/>
              <a:t> всю </a:t>
            </a:r>
            <a:r>
              <a:rPr lang="ru-RU" b="1" dirty="0" err="1"/>
              <a:t>війну</a:t>
            </a:r>
            <a:r>
              <a:rPr lang="ru-RU" b="1" dirty="0"/>
              <a:t> </a:t>
            </a:r>
            <a:r>
              <a:rPr lang="ru-RU" b="1" dirty="0" err="1"/>
              <a:t>виконував</a:t>
            </a:r>
            <a:r>
              <a:rPr lang="ru-RU" b="1" dirty="0"/>
              <a:t> </a:t>
            </a:r>
            <a:r>
              <a:rPr lang="ru-RU" b="1" dirty="0" err="1"/>
              <a:t>обов'язки</a:t>
            </a:r>
            <a:r>
              <a:rPr lang="ru-RU" b="1" dirty="0"/>
              <a:t> </a:t>
            </a:r>
            <a:r>
              <a:rPr lang="ru-RU" b="1" dirty="0" err="1"/>
              <a:t>зв'язкового</a:t>
            </a:r>
            <a:r>
              <a:rPr lang="ru-RU" b="1" dirty="0"/>
              <a:t>, </a:t>
            </a:r>
            <a:r>
              <a:rPr lang="ru-RU" b="1" dirty="0" err="1"/>
              <a:t>доставляючи</a:t>
            </a:r>
            <a:r>
              <a:rPr lang="ru-RU" b="1" dirty="0"/>
              <a:t> </a:t>
            </a:r>
            <a:r>
              <a:rPr lang="ru-RU" b="1" dirty="0" err="1"/>
              <a:t>донесення</a:t>
            </a:r>
            <a:r>
              <a:rPr lang="ru-RU" b="1" dirty="0"/>
              <a:t> і </a:t>
            </a:r>
            <a:r>
              <a:rPr lang="ru-RU" b="1" dirty="0" err="1"/>
              <a:t>накази</a:t>
            </a:r>
            <a:r>
              <a:rPr lang="ru-RU" b="1" dirty="0"/>
              <a:t> з штабу полку на </a:t>
            </a:r>
            <a:r>
              <a:rPr lang="ru-RU" b="1" dirty="0" err="1"/>
              <a:t>передову</a:t>
            </a:r>
            <a:r>
              <a:rPr lang="ru-RU" b="1" dirty="0"/>
              <a:t>. За </a:t>
            </a:r>
            <a:r>
              <a:rPr lang="ru-RU" b="1" dirty="0" err="1"/>
              <a:t>чотири</a:t>
            </a:r>
            <a:r>
              <a:rPr lang="ru-RU" b="1" dirty="0"/>
              <a:t> роки </a:t>
            </a:r>
            <a:r>
              <a:rPr lang="ru-RU" b="1" dirty="0" err="1"/>
              <a:t>війни</a:t>
            </a:r>
            <a:r>
              <a:rPr lang="ru-RU" b="1" dirty="0"/>
              <a:t> </a:t>
            </a:r>
            <a:r>
              <a:rPr lang="ru-RU" b="1" dirty="0" err="1"/>
              <a:t>він</a:t>
            </a:r>
            <a:r>
              <a:rPr lang="ru-RU" b="1" dirty="0"/>
              <a:t> брав участь у 47 боях, часто </a:t>
            </a:r>
            <a:r>
              <a:rPr lang="ru-RU" b="1" dirty="0" err="1"/>
              <a:t>опинявся</a:t>
            </a:r>
            <a:r>
              <a:rPr lang="ru-RU" b="1" dirty="0"/>
              <a:t> у самому </a:t>
            </a:r>
            <a:r>
              <a:rPr lang="ru-RU" b="1" dirty="0" err="1"/>
              <a:t>пеклі</a:t>
            </a:r>
            <a:r>
              <a:rPr lang="ru-RU" b="1" dirty="0"/>
              <a:t>. </a:t>
            </a:r>
            <a:r>
              <a:rPr lang="ru-RU" b="1" dirty="0" err="1"/>
              <a:t>Був</a:t>
            </a:r>
            <a:r>
              <a:rPr lang="ru-RU" b="1" dirty="0"/>
              <a:t> </a:t>
            </a:r>
            <a:r>
              <a:rPr lang="ru-RU" b="1" dirty="0" err="1"/>
              <a:t>двічі</a:t>
            </a:r>
            <a:r>
              <a:rPr lang="ru-RU" b="1" dirty="0"/>
              <a:t> поранений. 7 </a:t>
            </a:r>
            <a:r>
              <a:rPr lang="ru-RU" b="1" dirty="0" err="1"/>
              <a:t>жовтня</a:t>
            </a:r>
            <a:r>
              <a:rPr lang="ru-RU" b="1" dirty="0"/>
              <a:t> 1916 </a:t>
            </a:r>
            <a:r>
              <a:rPr lang="ru-RU" b="1" dirty="0" err="1"/>
              <a:t>після</a:t>
            </a:r>
            <a:r>
              <a:rPr lang="ru-RU" b="1" dirty="0"/>
              <a:t> </a:t>
            </a:r>
            <a:r>
              <a:rPr lang="ru-RU" b="1" dirty="0" err="1"/>
              <a:t>поранення</a:t>
            </a:r>
            <a:r>
              <a:rPr lang="ru-RU" b="1" dirty="0"/>
              <a:t> в ногу </a:t>
            </a:r>
            <a:r>
              <a:rPr lang="ru-RU" b="1" dirty="0" err="1"/>
              <a:t>потрапив</a:t>
            </a:r>
            <a:r>
              <a:rPr lang="ru-RU" b="1" dirty="0"/>
              <a:t> в </a:t>
            </a:r>
            <a:r>
              <a:rPr lang="ru-RU" b="1" dirty="0" err="1"/>
              <a:t>госпіталь</a:t>
            </a:r>
            <a:r>
              <a:rPr lang="ru-RU" b="1" dirty="0"/>
              <a:t> </a:t>
            </a:r>
            <a:r>
              <a:rPr lang="ru-RU" b="1" dirty="0" err="1"/>
              <a:t>Герміса</a:t>
            </a:r>
            <a:r>
              <a:rPr lang="ru-RU" b="1" dirty="0"/>
              <a:t> </a:t>
            </a:r>
            <a:r>
              <a:rPr lang="ru-RU" b="1" dirty="0" err="1"/>
              <a:t>під</a:t>
            </a:r>
            <a:r>
              <a:rPr lang="ru-RU" b="1" dirty="0"/>
              <a:t> </a:t>
            </a:r>
            <a:r>
              <a:rPr lang="ru-RU" b="1" dirty="0" err="1"/>
              <a:t>Берліном</a:t>
            </a:r>
            <a:r>
              <a:rPr lang="ru-RU" b="1" dirty="0"/>
              <a:t>. Два роки по тому, за 4 </a:t>
            </a:r>
            <a:r>
              <a:rPr lang="ru-RU" b="1" dirty="0" err="1"/>
              <a:t>тижні</a:t>
            </a:r>
            <a:r>
              <a:rPr lang="ru-RU" b="1" dirty="0"/>
              <a:t> до </a:t>
            </a:r>
            <a:r>
              <a:rPr lang="ru-RU" b="1" dirty="0" err="1"/>
              <a:t>закінчення</a:t>
            </a:r>
            <a:r>
              <a:rPr lang="ru-RU" b="1" dirty="0"/>
              <a:t> </a:t>
            </a:r>
            <a:r>
              <a:rPr lang="ru-RU" b="1" dirty="0" err="1"/>
              <a:t>війни</a:t>
            </a:r>
            <a:r>
              <a:rPr lang="ru-RU" b="1" dirty="0"/>
              <a:t> </a:t>
            </a:r>
            <a:r>
              <a:rPr lang="ru-RU" b="1" dirty="0" err="1"/>
              <a:t>він</a:t>
            </a:r>
            <a:r>
              <a:rPr lang="ru-RU" b="1" dirty="0"/>
              <a:t> </a:t>
            </a:r>
            <a:r>
              <a:rPr lang="ru-RU" b="1" dirty="0" err="1"/>
              <a:t>був</a:t>
            </a:r>
            <a:r>
              <a:rPr lang="ru-RU" b="1" dirty="0"/>
              <a:t> </a:t>
            </a:r>
            <a:r>
              <a:rPr lang="ru-RU" b="1" dirty="0" err="1"/>
              <a:t>вражений</a:t>
            </a:r>
            <a:r>
              <a:rPr lang="ru-RU" b="1" dirty="0"/>
              <a:t> газами і три </a:t>
            </a:r>
            <a:r>
              <a:rPr lang="ru-RU" b="1" dirty="0" err="1"/>
              <a:t>найтяжчих</a:t>
            </a:r>
            <a:r>
              <a:rPr lang="ru-RU" b="1" dirty="0"/>
              <a:t> </a:t>
            </a:r>
            <a:r>
              <a:rPr lang="ru-RU" b="1" dirty="0" err="1"/>
              <a:t>місяці</a:t>
            </a:r>
            <a:r>
              <a:rPr lang="ru-RU" b="1" dirty="0"/>
              <a:t> </a:t>
            </a:r>
            <a:r>
              <a:rPr lang="ru-RU" b="1" dirty="0" err="1"/>
              <a:t>провів</a:t>
            </a:r>
            <a:r>
              <a:rPr lang="ru-RU" b="1" dirty="0"/>
              <a:t> у </a:t>
            </a:r>
            <a:r>
              <a:rPr lang="ru-RU" b="1" dirty="0" err="1"/>
              <a:t>лазареті</a:t>
            </a:r>
            <a:r>
              <a:rPr lang="ru-RU" b="1" dirty="0"/>
              <a:t>. Свою першу </a:t>
            </a:r>
            <a:r>
              <a:rPr lang="ru-RU" b="1" dirty="0" err="1"/>
              <a:t>нагороду</a:t>
            </a:r>
            <a:r>
              <a:rPr lang="ru-RU" b="1" dirty="0"/>
              <a:t> - </a:t>
            </a:r>
            <a:r>
              <a:rPr lang="ru-RU" b="1" dirty="0" err="1"/>
              <a:t>Залізний</a:t>
            </a:r>
            <a:r>
              <a:rPr lang="ru-RU" b="1" dirty="0"/>
              <a:t> </a:t>
            </a:r>
            <a:r>
              <a:rPr lang="ru-RU" b="1" dirty="0" err="1"/>
              <a:t>хрест</a:t>
            </a:r>
            <a:r>
              <a:rPr lang="ru-RU" b="1" dirty="0"/>
              <a:t> </a:t>
            </a:r>
            <a:r>
              <a:rPr lang="en-US" b="1" dirty="0"/>
              <a:t>II </a:t>
            </a:r>
            <a:r>
              <a:rPr lang="ru-RU" b="1" dirty="0" err="1"/>
              <a:t>ступеня</a:t>
            </a:r>
            <a:r>
              <a:rPr lang="ru-RU" b="1" dirty="0"/>
              <a:t> - </a:t>
            </a:r>
            <a:r>
              <a:rPr lang="ru-RU" b="1" dirty="0" err="1"/>
              <a:t>отримав</a:t>
            </a:r>
            <a:r>
              <a:rPr lang="ru-RU" b="1" dirty="0"/>
              <a:t> у </a:t>
            </a:r>
            <a:r>
              <a:rPr lang="ru-RU" b="1" dirty="0" err="1"/>
              <a:t>грудні</a:t>
            </a:r>
            <a:r>
              <a:rPr lang="ru-RU" b="1" dirty="0"/>
              <a:t> 1914, а 4 </a:t>
            </a:r>
            <a:r>
              <a:rPr lang="ru-RU" b="1" dirty="0" err="1"/>
              <a:t>серпня</a:t>
            </a:r>
            <a:r>
              <a:rPr lang="ru-RU" b="1" dirty="0"/>
              <a:t> 1918 </a:t>
            </a:r>
            <a:r>
              <a:rPr lang="ru-RU" b="1" dirty="0" err="1"/>
              <a:t>його</a:t>
            </a:r>
            <a:r>
              <a:rPr lang="ru-RU" b="1" dirty="0"/>
              <a:t> нагородили </a:t>
            </a:r>
            <a:r>
              <a:rPr lang="ru-RU" b="1" dirty="0" err="1"/>
              <a:t>Залізним</a:t>
            </a:r>
            <a:r>
              <a:rPr lang="ru-RU" b="1" dirty="0"/>
              <a:t> </a:t>
            </a:r>
            <a:r>
              <a:rPr lang="ru-RU" b="1" dirty="0" err="1"/>
              <a:t>хрестом</a:t>
            </a:r>
            <a:r>
              <a:rPr lang="ru-RU" b="1" dirty="0"/>
              <a:t> </a:t>
            </a:r>
            <a:r>
              <a:rPr lang="en-US" b="1" dirty="0"/>
              <a:t>I </a:t>
            </a:r>
            <a:r>
              <a:rPr lang="ru-RU" b="1" dirty="0" err="1"/>
              <a:t>ступеня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було</a:t>
            </a:r>
            <a:r>
              <a:rPr lang="ru-RU" b="1" dirty="0"/>
              <a:t> </a:t>
            </a:r>
            <a:r>
              <a:rPr lang="ru-RU" b="1" dirty="0" err="1"/>
              <a:t>рідкісною</a:t>
            </a:r>
            <a:r>
              <a:rPr lang="ru-RU" b="1" dirty="0"/>
              <a:t> </a:t>
            </a:r>
            <a:r>
              <a:rPr lang="ru-RU" b="1" dirty="0" err="1"/>
              <a:t>нагородою</a:t>
            </a:r>
            <a:r>
              <a:rPr lang="ru-RU" b="1" dirty="0"/>
              <a:t> для простого солдата в </a:t>
            </a:r>
            <a:r>
              <a:rPr lang="ru-RU" b="1" dirty="0" err="1"/>
              <a:t>імператорської</a:t>
            </a:r>
            <a:r>
              <a:rPr lang="ru-RU" b="1" dirty="0"/>
              <a:t> </a:t>
            </a:r>
            <a:r>
              <a:rPr lang="ru-RU" b="1" dirty="0" err="1"/>
              <a:t>німецької</a:t>
            </a:r>
            <a:r>
              <a:rPr lang="ru-RU" b="1" dirty="0"/>
              <a:t> </a:t>
            </a:r>
            <a:r>
              <a:rPr lang="ru-RU" b="1" dirty="0" err="1"/>
              <a:t>армії</a:t>
            </a:r>
            <a:r>
              <a:rPr lang="ru-RU" b="1" dirty="0"/>
              <a:t>. </a:t>
            </a:r>
            <a:r>
              <a:rPr lang="ru-RU" b="1" dirty="0" err="1"/>
              <a:t>Цю</a:t>
            </a:r>
            <a:r>
              <a:rPr lang="ru-RU" b="1" dirty="0"/>
              <a:t> </a:t>
            </a:r>
            <a:r>
              <a:rPr lang="ru-RU" b="1" dirty="0" err="1"/>
              <a:t>останню</a:t>
            </a:r>
            <a:r>
              <a:rPr lang="ru-RU" b="1" dirty="0"/>
              <a:t> </a:t>
            </a:r>
            <a:r>
              <a:rPr lang="ru-RU" b="1" dirty="0" err="1"/>
              <a:t>нагороду</a:t>
            </a:r>
            <a:r>
              <a:rPr lang="ru-RU" b="1" dirty="0"/>
              <a:t> </a:t>
            </a:r>
            <a:r>
              <a:rPr lang="ru-RU" b="1" dirty="0" err="1"/>
              <a:t>Гітлер</a:t>
            </a:r>
            <a:r>
              <a:rPr lang="ru-RU" b="1" dirty="0"/>
              <a:t> </a:t>
            </a:r>
            <a:r>
              <a:rPr lang="ru-RU" b="1" dirty="0" err="1"/>
              <a:t>отримав</a:t>
            </a:r>
            <a:r>
              <a:rPr lang="ru-RU" b="1" dirty="0"/>
              <a:t>, </a:t>
            </a:r>
            <a:r>
              <a:rPr lang="ru-RU" b="1" dirty="0" err="1"/>
              <a:t>захопивши</a:t>
            </a:r>
            <a:r>
              <a:rPr lang="ru-RU" b="1" dirty="0"/>
              <a:t> в полон </a:t>
            </a:r>
            <a:r>
              <a:rPr lang="ru-RU" b="1" dirty="0" err="1"/>
              <a:t>ворожого</a:t>
            </a:r>
            <a:r>
              <a:rPr lang="ru-RU" b="1" dirty="0"/>
              <a:t> </a:t>
            </a:r>
            <a:r>
              <a:rPr lang="ru-RU" b="1" dirty="0" err="1"/>
              <a:t>офіцера</a:t>
            </a:r>
            <a:r>
              <a:rPr lang="ru-RU" b="1" dirty="0"/>
              <a:t> та 15 </a:t>
            </a:r>
            <a:r>
              <a:rPr lang="ru-RU" b="1" dirty="0" err="1"/>
              <a:t>солдатів</a:t>
            </a:r>
            <a:r>
              <a:rPr lang="ru-RU" b="1" dirty="0"/>
              <a:t>.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469" y="35226"/>
            <a:ext cx="43345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6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2060848"/>
          </a:xfrm>
        </p:spPr>
        <p:txBody>
          <a:bodyPr anchor="ctr">
            <a:normAutofit fontScale="92500" lnSpcReduction="20000"/>
          </a:bodyPr>
          <a:lstStyle/>
          <a:p>
            <a:r>
              <a:rPr lang="ru-RU" b="1" dirty="0"/>
              <a:t>12 </a:t>
            </a:r>
            <a:r>
              <a:rPr lang="ru-RU" b="1" dirty="0" err="1"/>
              <a:t>червня</a:t>
            </a:r>
            <a:r>
              <a:rPr lang="ru-RU" b="1" dirty="0"/>
              <a:t> 1919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/>
              <a:t>відрядили</a:t>
            </a:r>
            <a:r>
              <a:rPr lang="ru-RU" b="1" dirty="0"/>
              <a:t> на </a:t>
            </a:r>
            <a:r>
              <a:rPr lang="ru-RU" b="1" dirty="0" err="1"/>
              <a:t>короткострокові</a:t>
            </a:r>
            <a:r>
              <a:rPr lang="ru-RU" b="1" dirty="0"/>
              <a:t> </a:t>
            </a:r>
            <a:r>
              <a:rPr lang="ru-RU" b="1" dirty="0" err="1"/>
              <a:t>курси</a:t>
            </a:r>
            <a:r>
              <a:rPr lang="ru-RU" b="1" dirty="0"/>
              <a:t> "</a:t>
            </a:r>
            <a:r>
              <a:rPr lang="ru-RU" b="1" dirty="0" err="1"/>
              <a:t>політичної</a:t>
            </a:r>
            <a:r>
              <a:rPr lang="ru-RU" b="1" dirty="0"/>
              <a:t> </a:t>
            </a:r>
            <a:r>
              <a:rPr lang="ru-RU" b="1" dirty="0" err="1"/>
              <a:t>освіти</a:t>
            </a:r>
            <a:r>
              <a:rPr lang="ru-RU" b="1" dirty="0"/>
              <a:t>",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функціонували</a:t>
            </a:r>
            <a:r>
              <a:rPr lang="ru-RU" b="1" dirty="0"/>
              <a:t> в </a:t>
            </a:r>
            <a:r>
              <a:rPr lang="ru-RU" b="1" dirty="0" err="1"/>
              <a:t>Мюнхені</a:t>
            </a:r>
            <a:r>
              <a:rPr lang="ru-RU" b="1" dirty="0"/>
              <a:t>. </a:t>
            </a:r>
            <a:r>
              <a:rPr lang="ru-RU" b="1" dirty="0" err="1"/>
              <a:t>Закінчивши</a:t>
            </a:r>
            <a:r>
              <a:rPr lang="ru-RU" b="1" dirty="0"/>
              <a:t> </a:t>
            </a:r>
            <a:r>
              <a:rPr lang="ru-RU" b="1" dirty="0" err="1"/>
              <a:t>курси</a:t>
            </a:r>
            <a:r>
              <a:rPr lang="ru-RU" b="1" dirty="0"/>
              <a:t>, </a:t>
            </a:r>
            <a:r>
              <a:rPr lang="ru-RU" b="1" dirty="0" err="1"/>
              <a:t>він</a:t>
            </a:r>
            <a:r>
              <a:rPr lang="ru-RU" b="1" dirty="0"/>
              <a:t> став агентом на </a:t>
            </a:r>
            <a:r>
              <a:rPr lang="ru-RU" b="1" dirty="0" err="1"/>
              <a:t>службі</a:t>
            </a:r>
            <a:r>
              <a:rPr lang="ru-RU" b="1" dirty="0"/>
              <a:t> у </a:t>
            </a:r>
            <a:r>
              <a:rPr lang="ru-RU" b="1" dirty="0" err="1"/>
              <a:t>певної</a:t>
            </a:r>
            <a:r>
              <a:rPr lang="ru-RU" b="1" dirty="0"/>
              <a:t> </a:t>
            </a:r>
            <a:r>
              <a:rPr lang="ru-RU" b="1" dirty="0" err="1"/>
              <a:t>групи</a:t>
            </a:r>
            <a:r>
              <a:rPr lang="ru-RU" b="1" dirty="0"/>
              <a:t> </a:t>
            </a:r>
            <a:r>
              <a:rPr lang="ru-RU" b="1" dirty="0" err="1"/>
              <a:t>реакційних</a:t>
            </a:r>
            <a:r>
              <a:rPr lang="ru-RU" b="1" dirty="0"/>
              <a:t> </a:t>
            </a:r>
            <a:r>
              <a:rPr lang="ru-RU" b="1" dirty="0" err="1"/>
              <a:t>офіцерів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боролися</a:t>
            </a:r>
            <a:r>
              <a:rPr lang="ru-RU" b="1" dirty="0"/>
              <a:t> з </a:t>
            </a:r>
            <a:r>
              <a:rPr lang="ru-RU" b="1" dirty="0" err="1"/>
              <a:t>лівими</a:t>
            </a:r>
            <a:r>
              <a:rPr lang="ru-RU" b="1" dirty="0"/>
              <a:t> </a:t>
            </a:r>
            <a:r>
              <a:rPr lang="ru-RU" b="1" dirty="0" err="1"/>
              <a:t>елементами</a:t>
            </a:r>
            <a:r>
              <a:rPr lang="ru-RU" b="1" dirty="0"/>
              <a:t> </a:t>
            </a:r>
            <a:r>
              <a:rPr lang="ru-RU" b="1" dirty="0" err="1"/>
              <a:t>серед</a:t>
            </a:r>
            <a:r>
              <a:rPr lang="ru-RU" b="1" dirty="0"/>
              <a:t> </a:t>
            </a:r>
            <a:r>
              <a:rPr lang="ru-RU" b="1" dirty="0" err="1"/>
              <a:t>солдатської</a:t>
            </a:r>
            <a:r>
              <a:rPr lang="ru-RU" b="1" dirty="0"/>
              <a:t> та унтер-</a:t>
            </a:r>
            <a:r>
              <a:rPr lang="ru-RU" b="1" dirty="0" err="1"/>
              <a:t>офіцерської</a:t>
            </a:r>
            <a:r>
              <a:rPr lang="ru-RU" b="1" dirty="0"/>
              <a:t> </a:t>
            </a:r>
            <a:r>
              <a:rPr lang="ru-RU" b="1" dirty="0" err="1"/>
              <a:t>маси</a:t>
            </a:r>
            <a:r>
              <a:rPr lang="ru-RU" b="1" dirty="0"/>
              <a:t>. </a:t>
            </a:r>
            <a:br>
              <a:rPr lang="ru-RU" b="1" dirty="0"/>
            </a:br>
            <a:r>
              <a:rPr lang="ru-RU" b="1" dirty="0" err="1"/>
              <a:t>Він</a:t>
            </a:r>
            <a:r>
              <a:rPr lang="ru-RU" b="1" dirty="0"/>
              <a:t> </a:t>
            </a:r>
            <a:r>
              <a:rPr lang="ru-RU" b="1" dirty="0" err="1"/>
              <a:t>складав</a:t>
            </a:r>
            <a:r>
              <a:rPr lang="ru-RU" b="1" dirty="0"/>
              <a:t> списки </a:t>
            </a:r>
            <a:r>
              <a:rPr lang="ru-RU" b="1" dirty="0" err="1"/>
              <a:t>солдатів</a:t>
            </a:r>
            <a:r>
              <a:rPr lang="ru-RU" b="1" dirty="0"/>
              <a:t> і </a:t>
            </a:r>
            <a:r>
              <a:rPr lang="ru-RU" b="1" dirty="0" err="1"/>
              <a:t>офіцерів</a:t>
            </a:r>
            <a:r>
              <a:rPr lang="ru-RU" b="1" dirty="0"/>
              <a:t>, </a:t>
            </a:r>
            <a:r>
              <a:rPr lang="ru-RU" b="1" dirty="0" err="1"/>
              <a:t>причетних</a:t>
            </a:r>
            <a:r>
              <a:rPr lang="ru-RU" b="1" dirty="0"/>
              <a:t> до </a:t>
            </a:r>
            <a:r>
              <a:rPr lang="ru-RU" b="1" dirty="0" err="1"/>
              <a:t>квітневого</a:t>
            </a:r>
            <a:r>
              <a:rPr lang="ru-RU" b="1" dirty="0"/>
              <a:t> </a:t>
            </a:r>
            <a:r>
              <a:rPr lang="ru-RU" b="1" dirty="0" err="1"/>
              <a:t>повстання</a:t>
            </a:r>
            <a:r>
              <a:rPr lang="ru-RU" b="1" dirty="0"/>
              <a:t> </a:t>
            </a:r>
            <a:r>
              <a:rPr lang="ru-RU" b="1" dirty="0" err="1"/>
              <a:t>робітників</a:t>
            </a:r>
            <a:r>
              <a:rPr lang="ru-RU" b="1" dirty="0"/>
              <a:t> і </a:t>
            </a:r>
            <a:r>
              <a:rPr lang="ru-RU" b="1" dirty="0" err="1"/>
              <a:t>солдатів</a:t>
            </a:r>
            <a:r>
              <a:rPr lang="ru-RU" b="1" dirty="0"/>
              <a:t> у </a:t>
            </a:r>
            <a:r>
              <a:rPr lang="ru-RU" b="1" dirty="0" err="1"/>
              <a:t>Мюнхені</a:t>
            </a:r>
            <a:r>
              <a:rPr lang="ru-RU" b="1" dirty="0"/>
              <a:t>. </a:t>
            </a:r>
            <a:r>
              <a:rPr lang="ru-RU" b="1" dirty="0" err="1"/>
              <a:t>Збирав</a:t>
            </a:r>
            <a:r>
              <a:rPr lang="ru-RU" b="1" dirty="0"/>
              <a:t> </a:t>
            </a:r>
            <a:r>
              <a:rPr lang="ru-RU" b="1" dirty="0" err="1"/>
              <a:t>відомості</a:t>
            </a:r>
            <a:r>
              <a:rPr lang="ru-RU" b="1" dirty="0"/>
              <a:t> про </a:t>
            </a:r>
            <a:r>
              <a:rPr lang="ru-RU" b="1" dirty="0" err="1"/>
              <a:t>всілякі</a:t>
            </a:r>
            <a:r>
              <a:rPr lang="ru-RU" b="1" dirty="0"/>
              <a:t> </a:t>
            </a:r>
            <a:r>
              <a:rPr lang="ru-RU" b="1" dirty="0" err="1"/>
              <a:t>карликових</a:t>
            </a:r>
            <a:r>
              <a:rPr lang="ru-RU" b="1" dirty="0"/>
              <a:t> </a:t>
            </a:r>
            <a:r>
              <a:rPr lang="ru-RU" b="1" dirty="0" err="1"/>
              <a:t>організаціях</a:t>
            </a:r>
            <a:r>
              <a:rPr lang="ru-RU" b="1" dirty="0"/>
              <a:t> та </a:t>
            </a:r>
            <a:r>
              <a:rPr lang="ru-RU" b="1" dirty="0" err="1"/>
              <a:t>партіях</a:t>
            </a:r>
            <a:r>
              <a:rPr lang="ru-RU" b="1" dirty="0"/>
              <a:t> на предмет </a:t>
            </a:r>
            <a:r>
              <a:rPr lang="ru-RU" b="1" dirty="0" err="1"/>
              <a:t>їх</a:t>
            </a:r>
            <a:r>
              <a:rPr lang="ru-RU" b="1" dirty="0"/>
              <a:t> </a:t>
            </a:r>
            <a:r>
              <a:rPr lang="ru-RU" b="1" dirty="0" err="1"/>
              <a:t>світогляду</a:t>
            </a:r>
            <a:r>
              <a:rPr lang="ru-RU" b="1" dirty="0"/>
              <a:t>, </a:t>
            </a:r>
            <a:r>
              <a:rPr lang="ru-RU" b="1" dirty="0" err="1"/>
              <a:t>програм</a:t>
            </a:r>
            <a:r>
              <a:rPr lang="ru-RU" b="1" dirty="0"/>
              <a:t> і </a:t>
            </a:r>
            <a:r>
              <a:rPr lang="ru-RU" b="1" dirty="0" err="1"/>
              <a:t>цілей</a:t>
            </a:r>
            <a:r>
              <a:rPr lang="ru-RU" b="1" dirty="0"/>
              <a:t>. І доносив про все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керівництву</a:t>
            </a:r>
            <a:r>
              <a:rPr lang="ru-RU" b="1" dirty="0"/>
              <a:t>.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51" y="2059448"/>
            <a:ext cx="3683099" cy="479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-1" y="0"/>
            <a:ext cx="4693163" cy="6858000"/>
          </a:xfrm>
        </p:spPr>
        <p:txBody>
          <a:bodyPr anchor="ctr">
            <a:normAutofit/>
          </a:bodyPr>
          <a:lstStyle/>
          <a:p>
            <a:r>
              <a:rPr lang="ru-RU" sz="1900" b="1" dirty="0"/>
              <a:t>12 </a:t>
            </a:r>
            <a:r>
              <a:rPr lang="ru-RU" sz="1900" b="1" dirty="0" err="1"/>
              <a:t>вересня</a:t>
            </a:r>
            <a:r>
              <a:rPr lang="ru-RU" sz="1900" b="1" dirty="0"/>
              <a:t> 1919 </a:t>
            </a:r>
            <a:r>
              <a:rPr lang="ru-RU" sz="1900" b="1" dirty="0" err="1"/>
              <a:t>Гітлера</a:t>
            </a:r>
            <a:r>
              <a:rPr lang="ru-RU" sz="1900" b="1" dirty="0"/>
              <a:t> послали на </a:t>
            </a:r>
            <a:r>
              <a:rPr lang="ru-RU" sz="1900" b="1" dirty="0" err="1"/>
              <a:t>збори</a:t>
            </a:r>
            <a:r>
              <a:rPr lang="ru-RU" sz="1900" b="1" dirty="0"/>
              <a:t> в </a:t>
            </a:r>
            <a:r>
              <a:rPr lang="ru-RU" sz="1900" b="1" dirty="0" err="1"/>
              <a:t>пивну</a:t>
            </a:r>
            <a:r>
              <a:rPr lang="ru-RU" sz="1900" b="1" dirty="0"/>
              <a:t> "</a:t>
            </a:r>
            <a:r>
              <a:rPr lang="ru-RU" sz="1900" b="1" dirty="0" err="1"/>
              <a:t>Штернеккерброй</a:t>
            </a:r>
            <a:r>
              <a:rPr lang="ru-RU" sz="1900" b="1" dirty="0"/>
              <a:t>. На </a:t>
            </a:r>
            <a:r>
              <a:rPr lang="ru-RU" sz="1900" b="1" dirty="0" err="1"/>
              <a:t>зборах</a:t>
            </a:r>
            <a:r>
              <a:rPr lang="ru-RU" sz="1900" b="1" dirty="0"/>
              <a:t> </a:t>
            </a:r>
            <a:r>
              <a:rPr lang="ru-RU" sz="1900" b="1" dirty="0" err="1"/>
              <a:t>обговорювалася</a:t>
            </a:r>
            <a:r>
              <a:rPr lang="ru-RU" sz="1900" b="1" dirty="0"/>
              <a:t> </a:t>
            </a:r>
            <a:r>
              <a:rPr lang="ru-RU" sz="1900" b="1" dirty="0" err="1"/>
              <a:t>брошура</a:t>
            </a:r>
            <a:r>
              <a:rPr lang="ru-RU" sz="1900" b="1" dirty="0"/>
              <a:t> </a:t>
            </a:r>
            <a:r>
              <a:rPr lang="ru-RU" sz="1900" b="1" dirty="0" err="1"/>
              <a:t>інженера</a:t>
            </a:r>
            <a:r>
              <a:rPr lang="ru-RU" sz="1900" b="1" dirty="0"/>
              <a:t> </a:t>
            </a:r>
            <a:r>
              <a:rPr lang="ru-RU" sz="1900" b="1" dirty="0" err="1"/>
              <a:t>Федера</a:t>
            </a:r>
            <a:r>
              <a:rPr lang="ru-RU" sz="1900" b="1" dirty="0"/>
              <a:t>. </a:t>
            </a:r>
            <a:r>
              <a:rPr lang="ru-RU" sz="1900" b="1" dirty="0" err="1"/>
              <a:t>Ідеї</a:t>
            </a:r>
            <a:r>
              <a:rPr lang="ru-RU" sz="1900" b="1" dirty="0"/>
              <a:t> </a:t>
            </a:r>
            <a:r>
              <a:rPr lang="ru-RU" sz="1900" b="1" dirty="0" err="1"/>
              <a:t>Федера</a:t>
            </a:r>
            <a:r>
              <a:rPr lang="ru-RU" sz="1900" b="1" dirty="0"/>
              <a:t> про" продуктивному "і" непродуктивно " </a:t>
            </a:r>
            <a:r>
              <a:rPr lang="ru-RU" sz="1900" b="1" dirty="0" err="1"/>
              <a:t>капіталі</a:t>
            </a:r>
            <a:r>
              <a:rPr lang="ru-RU" sz="1900" b="1" dirty="0"/>
              <a:t>, про </a:t>
            </a:r>
            <a:r>
              <a:rPr lang="ru-RU" sz="1900" b="1" dirty="0" err="1"/>
              <a:t>необхідність</a:t>
            </a:r>
            <a:r>
              <a:rPr lang="ru-RU" sz="1900" b="1" dirty="0"/>
              <a:t> </a:t>
            </a:r>
            <a:r>
              <a:rPr lang="ru-RU" sz="1900" b="1" dirty="0" err="1"/>
              <a:t>боротьби</a:t>
            </a:r>
            <a:r>
              <a:rPr lang="ru-RU" sz="1900" b="1" dirty="0"/>
              <a:t> з "</a:t>
            </a:r>
            <a:r>
              <a:rPr lang="ru-RU" sz="1900" b="1" dirty="0" err="1"/>
              <a:t>процентним</a:t>
            </a:r>
            <a:r>
              <a:rPr lang="ru-RU" sz="1900" b="1" dirty="0"/>
              <a:t> рабством", з </a:t>
            </a:r>
            <a:r>
              <a:rPr lang="ru-RU" sz="1900" b="1" dirty="0" err="1"/>
              <a:t>позичковими</a:t>
            </a:r>
            <a:r>
              <a:rPr lang="ru-RU" sz="1900" b="1" dirty="0"/>
              <a:t> </a:t>
            </a:r>
            <a:r>
              <a:rPr lang="ru-RU" sz="1900" b="1" dirty="0" err="1"/>
              <a:t>касами</a:t>
            </a:r>
            <a:r>
              <a:rPr lang="ru-RU" sz="1900" b="1" dirty="0"/>
              <a:t> і "</a:t>
            </a:r>
            <a:r>
              <a:rPr lang="ru-RU" sz="1900" b="1" dirty="0" err="1"/>
              <a:t>універсальними</a:t>
            </a:r>
            <a:r>
              <a:rPr lang="ru-RU" sz="1900" b="1" dirty="0"/>
              <a:t> магазинами", </a:t>
            </a:r>
            <a:r>
              <a:rPr lang="ru-RU" sz="1900" b="1" dirty="0" err="1"/>
              <a:t>присмачені</a:t>
            </a:r>
            <a:r>
              <a:rPr lang="ru-RU" sz="1900" b="1" dirty="0"/>
              <a:t> </a:t>
            </a:r>
            <a:r>
              <a:rPr lang="ru-RU" sz="1900" b="1" dirty="0" err="1"/>
              <a:t>шовінізмом</a:t>
            </a:r>
            <a:r>
              <a:rPr lang="ru-RU" sz="1900" b="1" dirty="0"/>
              <a:t>, </a:t>
            </a:r>
            <a:r>
              <a:rPr lang="ru-RU" sz="1900" b="1" dirty="0" err="1"/>
              <a:t>ненавистю</a:t>
            </a:r>
            <a:r>
              <a:rPr lang="ru-RU" sz="1900" b="1" dirty="0"/>
              <a:t> до </a:t>
            </a:r>
            <a:r>
              <a:rPr lang="ru-RU" sz="1900" b="1" dirty="0" err="1"/>
              <a:t>Версальського</a:t>
            </a:r>
            <a:r>
              <a:rPr lang="ru-RU" sz="1900" b="1" dirty="0"/>
              <a:t> договору, а головне, </a:t>
            </a:r>
            <a:r>
              <a:rPr lang="ru-RU" sz="1900" b="1" dirty="0" err="1"/>
              <a:t>антисемітизмом</a:t>
            </a:r>
            <a:r>
              <a:rPr lang="ru-RU" sz="1900" b="1" dirty="0"/>
              <a:t>, </a:t>
            </a:r>
            <a:r>
              <a:rPr lang="ru-RU" sz="1900" b="1" dirty="0" err="1"/>
              <a:t>здалися</a:t>
            </a:r>
            <a:r>
              <a:rPr lang="ru-RU" sz="1900" b="1" dirty="0"/>
              <a:t> </a:t>
            </a:r>
            <a:r>
              <a:rPr lang="ru-RU" sz="1900" b="1" dirty="0" err="1"/>
              <a:t>Гітлеру</a:t>
            </a:r>
            <a:r>
              <a:rPr lang="ru-RU" sz="1900" b="1" dirty="0"/>
              <a:t> </a:t>
            </a:r>
            <a:r>
              <a:rPr lang="ru-RU" sz="1900" b="1" dirty="0" err="1"/>
              <a:t>цілком</a:t>
            </a:r>
            <a:r>
              <a:rPr lang="ru-RU" sz="1900" b="1" dirty="0"/>
              <a:t> </a:t>
            </a:r>
            <a:r>
              <a:rPr lang="ru-RU" sz="1900" b="1" dirty="0" err="1"/>
              <a:t>придатною</a:t>
            </a:r>
            <a:r>
              <a:rPr lang="ru-RU" sz="1900" b="1" dirty="0"/>
              <a:t> платформою. </a:t>
            </a:r>
            <a:r>
              <a:rPr lang="ru-RU" sz="1900" b="1" dirty="0" err="1"/>
              <a:t>Він</a:t>
            </a:r>
            <a:r>
              <a:rPr lang="ru-RU" sz="1900" b="1" dirty="0"/>
              <a:t> </a:t>
            </a:r>
            <a:r>
              <a:rPr lang="ru-RU" sz="1900" b="1" dirty="0" err="1"/>
              <a:t>виступив</a:t>
            </a:r>
            <a:r>
              <a:rPr lang="ru-RU" sz="1900" b="1" dirty="0"/>
              <a:t>, </a:t>
            </a:r>
            <a:r>
              <a:rPr lang="ru-RU" sz="1900" b="1" dirty="0" err="1"/>
              <a:t>мав</a:t>
            </a:r>
            <a:r>
              <a:rPr lang="ru-RU" sz="1900" b="1" dirty="0"/>
              <a:t> </a:t>
            </a:r>
            <a:r>
              <a:rPr lang="ru-RU" sz="1900" b="1" dirty="0" err="1"/>
              <a:t>успіх</a:t>
            </a:r>
            <a:r>
              <a:rPr lang="ru-RU" sz="1900" b="1" dirty="0"/>
              <a:t>. І </a:t>
            </a:r>
            <a:r>
              <a:rPr lang="ru-RU" sz="1900" b="1" dirty="0" err="1"/>
              <a:t>керівник</a:t>
            </a:r>
            <a:r>
              <a:rPr lang="ru-RU" sz="1900" b="1" dirty="0"/>
              <a:t> </a:t>
            </a:r>
            <a:r>
              <a:rPr lang="ru-RU" sz="1900" b="1" dirty="0" err="1"/>
              <a:t>партії</a:t>
            </a:r>
            <a:r>
              <a:rPr lang="ru-RU" sz="1900" b="1" dirty="0"/>
              <a:t> Антон </a:t>
            </a:r>
            <a:r>
              <a:rPr lang="ru-RU" sz="1900" b="1" dirty="0" err="1"/>
              <a:t>Дрекслер</a:t>
            </a:r>
            <a:r>
              <a:rPr lang="ru-RU" sz="1900" b="1" dirty="0"/>
              <a:t> </a:t>
            </a:r>
            <a:r>
              <a:rPr lang="ru-RU" sz="1900" b="1" dirty="0" err="1"/>
              <a:t>запропонував</a:t>
            </a:r>
            <a:r>
              <a:rPr lang="ru-RU" sz="1900" b="1" dirty="0"/>
              <a:t> </a:t>
            </a:r>
            <a:r>
              <a:rPr lang="ru-RU" sz="1900" b="1" dirty="0" err="1"/>
              <a:t>йому</a:t>
            </a:r>
            <a:r>
              <a:rPr lang="ru-RU" sz="1900" b="1" dirty="0"/>
              <a:t> </a:t>
            </a:r>
            <a:r>
              <a:rPr lang="ru-RU" sz="1900" b="1" dirty="0" err="1"/>
              <a:t>вступити</a:t>
            </a:r>
            <a:r>
              <a:rPr lang="ru-RU" sz="1900" b="1" dirty="0"/>
              <a:t> в ДАП. </a:t>
            </a:r>
            <a:r>
              <a:rPr lang="ru-RU" sz="1900" b="1" dirty="0" err="1"/>
              <a:t>Порадившись</a:t>
            </a:r>
            <a:r>
              <a:rPr lang="ru-RU" sz="1900" b="1" dirty="0"/>
              <a:t> з начальством, </a:t>
            </a:r>
            <a:r>
              <a:rPr lang="ru-RU" sz="1900" b="1" dirty="0" err="1"/>
              <a:t>Гітлер</a:t>
            </a:r>
            <a:r>
              <a:rPr lang="ru-RU" sz="1900" b="1" dirty="0"/>
              <a:t> </a:t>
            </a:r>
            <a:r>
              <a:rPr lang="ru-RU" sz="1900" b="1" dirty="0" err="1"/>
              <a:t>цю</a:t>
            </a:r>
            <a:r>
              <a:rPr lang="ru-RU" sz="1900" b="1" dirty="0"/>
              <a:t> </a:t>
            </a:r>
            <a:r>
              <a:rPr lang="ru-RU" sz="1900" b="1" dirty="0" err="1"/>
              <a:t>пропозицію</a:t>
            </a:r>
            <a:r>
              <a:rPr lang="ru-RU" sz="1900" b="1" dirty="0"/>
              <a:t> </a:t>
            </a:r>
            <a:r>
              <a:rPr lang="ru-RU" sz="1900" b="1" dirty="0" err="1"/>
              <a:t>прийняв</a:t>
            </a:r>
            <a:r>
              <a:rPr lang="ru-RU" sz="1900" b="1" dirty="0"/>
              <a:t>. </a:t>
            </a:r>
            <a:endParaRPr lang="ru-RU" sz="19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163" y="878"/>
            <a:ext cx="4450838" cy="685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2924944"/>
          </a:xfrm>
        </p:spPr>
        <p:txBody>
          <a:bodyPr anchor="ctr">
            <a:normAutofit fontScale="92500" lnSpcReduction="10000"/>
          </a:bodyPr>
          <a:lstStyle/>
          <a:p>
            <a:r>
              <a:rPr lang="ru-RU" b="1" dirty="0" err="1"/>
              <a:t>Гітлер</a:t>
            </a:r>
            <a:r>
              <a:rPr lang="ru-RU" b="1" dirty="0"/>
              <a:t> з </a:t>
            </a:r>
            <a:r>
              <a:rPr lang="ru-RU" b="1" dirty="0" err="1"/>
              <a:t>усім</a:t>
            </a:r>
            <a:r>
              <a:rPr lang="ru-RU" b="1" dirty="0"/>
              <a:t> </a:t>
            </a:r>
            <a:r>
              <a:rPr lang="ru-RU" b="1" dirty="0" err="1"/>
              <a:t>своїм</a:t>
            </a:r>
            <a:r>
              <a:rPr lang="ru-RU" b="1" dirty="0"/>
              <a:t> </a:t>
            </a:r>
            <a:r>
              <a:rPr lang="ru-RU" b="1" dirty="0" err="1"/>
              <a:t>ораторським</a:t>
            </a:r>
            <a:r>
              <a:rPr lang="ru-RU" b="1" dirty="0"/>
              <a:t> запалом </a:t>
            </a:r>
            <a:r>
              <a:rPr lang="ru-RU" b="1" dirty="0" err="1"/>
              <a:t>кинувся</a:t>
            </a:r>
            <a:r>
              <a:rPr lang="ru-RU" b="1" dirty="0"/>
              <a:t> </a:t>
            </a:r>
            <a:r>
              <a:rPr lang="ru-RU" b="1" dirty="0" err="1"/>
              <a:t>завойовувати</a:t>
            </a:r>
            <a:r>
              <a:rPr lang="ru-RU" b="1" dirty="0"/>
              <a:t> </a:t>
            </a:r>
            <a:r>
              <a:rPr lang="ru-RU" b="1" dirty="0" err="1"/>
              <a:t>популярність</a:t>
            </a:r>
            <a:r>
              <a:rPr lang="ru-RU" b="1" dirty="0"/>
              <a:t> для </a:t>
            </a:r>
            <a:r>
              <a:rPr lang="ru-RU" b="1" dirty="0" err="1"/>
              <a:t>партії</a:t>
            </a:r>
            <a:r>
              <a:rPr lang="ru-RU" b="1" dirty="0"/>
              <a:t> </a:t>
            </a:r>
            <a:r>
              <a:rPr lang="ru-RU" b="1" dirty="0" err="1"/>
              <a:t>Дрекслера</a:t>
            </a:r>
            <a:r>
              <a:rPr lang="ru-RU" b="1" dirty="0"/>
              <a:t>, </a:t>
            </a:r>
            <a:r>
              <a:rPr lang="ru-RU" b="1" dirty="0" err="1"/>
              <a:t>хоча</a:t>
            </a:r>
            <a:r>
              <a:rPr lang="ru-RU" b="1" dirty="0"/>
              <a:t> б у межах Мюнхена. </a:t>
            </a:r>
            <a:r>
              <a:rPr lang="ru-RU" b="1" dirty="0" err="1"/>
              <a:t>Восени</a:t>
            </a:r>
            <a:r>
              <a:rPr lang="ru-RU" b="1" dirty="0"/>
              <a:t> 1919 року </a:t>
            </a:r>
            <a:r>
              <a:rPr lang="ru-RU" b="1" dirty="0" err="1"/>
              <a:t>він</a:t>
            </a:r>
            <a:r>
              <a:rPr lang="ru-RU" b="1" dirty="0"/>
              <a:t> </a:t>
            </a:r>
            <a:r>
              <a:rPr lang="ru-RU" b="1" dirty="0" err="1"/>
              <a:t>тричі</a:t>
            </a:r>
            <a:r>
              <a:rPr lang="ru-RU" b="1" dirty="0"/>
              <a:t> </a:t>
            </a:r>
            <a:r>
              <a:rPr lang="ru-RU" b="1" dirty="0" err="1"/>
              <a:t>виступав</a:t>
            </a:r>
            <a:r>
              <a:rPr lang="ru-RU" b="1" dirty="0"/>
              <a:t> на </a:t>
            </a:r>
            <a:r>
              <a:rPr lang="ru-RU" b="1" dirty="0" err="1"/>
              <a:t>багатолюдних</a:t>
            </a:r>
            <a:r>
              <a:rPr lang="ru-RU" b="1" dirty="0"/>
              <a:t> </a:t>
            </a:r>
            <a:r>
              <a:rPr lang="ru-RU" b="1" dirty="0" err="1"/>
              <a:t>зібраннях</a:t>
            </a:r>
            <a:r>
              <a:rPr lang="ru-RU" b="1" dirty="0"/>
              <a:t>. У лютому 1920 року </a:t>
            </a:r>
            <a:r>
              <a:rPr lang="ru-RU" b="1" dirty="0" err="1"/>
              <a:t>зняв</a:t>
            </a:r>
            <a:r>
              <a:rPr lang="ru-RU" b="1" dirty="0"/>
              <a:t> у </a:t>
            </a:r>
            <a:r>
              <a:rPr lang="ru-RU" b="1" dirty="0" err="1"/>
              <a:t>пивній</a:t>
            </a:r>
            <a:r>
              <a:rPr lang="ru-RU" b="1" dirty="0"/>
              <a:t> "</a:t>
            </a:r>
            <a:r>
              <a:rPr lang="ru-RU" b="1" dirty="0" err="1"/>
              <a:t>Хофбройхауз</a:t>
            </a:r>
            <a:r>
              <a:rPr lang="ru-RU" b="1" dirty="0"/>
              <a:t>" так званий </a:t>
            </a:r>
            <a:r>
              <a:rPr lang="ru-RU" b="1" dirty="0" err="1"/>
              <a:t>парадний</a:t>
            </a:r>
            <a:r>
              <a:rPr lang="ru-RU" b="1" dirty="0"/>
              <a:t> зал і </a:t>
            </a:r>
            <a:r>
              <a:rPr lang="ru-RU" b="1" dirty="0" err="1"/>
              <a:t>зібрав</a:t>
            </a:r>
            <a:r>
              <a:rPr lang="ru-RU" b="1" dirty="0"/>
              <a:t> 2000 </a:t>
            </a:r>
            <a:r>
              <a:rPr lang="ru-RU" b="1" dirty="0" err="1"/>
              <a:t>слухачів</a:t>
            </a:r>
            <a:r>
              <a:rPr lang="ru-RU" b="1" dirty="0"/>
              <a:t>. </a:t>
            </a:r>
            <a:r>
              <a:rPr lang="ru-RU" b="1" dirty="0" err="1"/>
              <a:t>Переконавшись</a:t>
            </a:r>
            <a:r>
              <a:rPr lang="ru-RU" b="1" dirty="0"/>
              <a:t> у </a:t>
            </a:r>
            <a:r>
              <a:rPr lang="ru-RU" b="1" dirty="0" err="1"/>
              <a:t>своєму</a:t>
            </a:r>
            <a:r>
              <a:rPr lang="ru-RU" b="1" dirty="0"/>
              <a:t> </a:t>
            </a:r>
            <a:r>
              <a:rPr lang="ru-RU" b="1" dirty="0" err="1"/>
              <a:t>успіху</a:t>
            </a:r>
            <a:r>
              <a:rPr lang="ru-RU" b="1" dirty="0"/>
              <a:t> </a:t>
            </a:r>
            <a:r>
              <a:rPr lang="ru-RU" b="1" dirty="0" err="1"/>
              <a:t>партійного</a:t>
            </a:r>
            <a:r>
              <a:rPr lang="ru-RU" b="1" dirty="0"/>
              <a:t> </a:t>
            </a:r>
            <a:r>
              <a:rPr lang="ru-RU" b="1" dirty="0" err="1"/>
              <a:t>функціонера</a:t>
            </a:r>
            <a:r>
              <a:rPr lang="ru-RU" b="1" dirty="0"/>
              <a:t>, у </a:t>
            </a:r>
            <a:r>
              <a:rPr lang="ru-RU" b="1" dirty="0" err="1"/>
              <a:t>квітні</a:t>
            </a:r>
            <a:r>
              <a:rPr lang="ru-RU" b="1" dirty="0"/>
              <a:t> 1920 року </a:t>
            </a:r>
            <a:r>
              <a:rPr lang="ru-RU" b="1" dirty="0" err="1"/>
              <a:t>Гітлер</a:t>
            </a:r>
            <a:r>
              <a:rPr lang="ru-RU" b="1" dirty="0"/>
              <a:t> кинув </a:t>
            </a:r>
            <a:r>
              <a:rPr lang="ru-RU" b="1" dirty="0" err="1"/>
              <a:t>заробіток</a:t>
            </a:r>
            <a:r>
              <a:rPr lang="ru-RU" b="1" dirty="0"/>
              <a:t> шпику. </a:t>
            </a:r>
            <a:br>
              <a:rPr lang="ru-RU" b="1" dirty="0"/>
            </a:br>
            <a:r>
              <a:rPr lang="ru-RU" b="1" dirty="0"/>
              <a:t>  У </a:t>
            </a:r>
            <a:r>
              <a:rPr lang="ru-RU" b="1" dirty="0" err="1"/>
              <a:t>січні</a:t>
            </a:r>
            <a:r>
              <a:rPr lang="ru-RU" b="1" dirty="0"/>
              <a:t> 1921 року </a:t>
            </a:r>
            <a:r>
              <a:rPr lang="ru-RU" b="1" dirty="0" err="1"/>
              <a:t>Гітлер</a:t>
            </a:r>
            <a:r>
              <a:rPr lang="ru-RU" b="1" dirty="0"/>
              <a:t> </a:t>
            </a:r>
            <a:r>
              <a:rPr lang="ru-RU" b="1" dirty="0" err="1"/>
              <a:t>вже</a:t>
            </a:r>
            <a:r>
              <a:rPr lang="ru-RU" b="1" dirty="0"/>
              <a:t> </a:t>
            </a:r>
            <a:r>
              <a:rPr lang="ru-RU" b="1" dirty="0" err="1"/>
              <a:t>зняв</a:t>
            </a:r>
            <a:r>
              <a:rPr lang="ru-RU" b="1" dirty="0"/>
              <a:t> цирк Кроне, де </a:t>
            </a:r>
            <a:r>
              <a:rPr lang="ru-RU" b="1" dirty="0" err="1"/>
              <a:t>виступав</a:t>
            </a:r>
            <a:r>
              <a:rPr lang="ru-RU" b="1" dirty="0"/>
              <a:t> перед </a:t>
            </a:r>
            <a:r>
              <a:rPr lang="ru-RU" b="1" dirty="0" err="1"/>
              <a:t>аудиторією</a:t>
            </a:r>
            <a:r>
              <a:rPr lang="ru-RU" b="1" dirty="0"/>
              <a:t> в 6500 </a:t>
            </a:r>
            <a:r>
              <a:rPr lang="ru-RU" b="1" dirty="0" err="1"/>
              <a:t>чоловік</a:t>
            </a:r>
            <a:r>
              <a:rPr lang="ru-RU" b="1" dirty="0"/>
              <a:t>. </a:t>
            </a:r>
            <a:r>
              <a:rPr lang="ru-RU" b="1" dirty="0" err="1"/>
              <a:t>Поступово</a:t>
            </a:r>
            <a:r>
              <a:rPr lang="ru-RU" b="1" dirty="0"/>
              <a:t> </a:t>
            </a:r>
            <a:r>
              <a:rPr lang="ru-RU" b="1" dirty="0" err="1"/>
              <a:t>Гітлер</a:t>
            </a:r>
            <a:r>
              <a:rPr lang="ru-RU" b="1" dirty="0"/>
              <a:t> </a:t>
            </a:r>
            <a:r>
              <a:rPr lang="ru-RU" b="1" dirty="0" err="1"/>
              <a:t>позбавлявся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засновників</a:t>
            </a:r>
            <a:r>
              <a:rPr lang="ru-RU" b="1" dirty="0"/>
              <a:t> </a:t>
            </a:r>
            <a:r>
              <a:rPr lang="ru-RU" b="1" dirty="0" err="1"/>
              <a:t>партії</a:t>
            </a:r>
            <a:r>
              <a:rPr lang="ru-RU" b="1" dirty="0"/>
              <a:t>. Очевидно, </a:t>
            </a:r>
            <a:r>
              <a:rPr lang="ru-RU" b="1" dirty="0" err="1"/>
              <a:t>тоді</a:t>
            </a:r>
            <a:r>
              <a:rPr lang="ru-RU" b="1" dirty="0"/>
              <a:t> ж </a:t>
            </a:r>
            <a:r>
              <a:rPr lang="ru-RU" b="1" dirty="0" err="1"/>
              <a:t>він</a:t>
            </a:r>
            <a:r>
              <a:rPr lang="ru-RU" b="1" dirty="0"/>
              <a:t> </a:t>
            </a:r>
            <a:r>
              <a:rPr lang="ru-RU" b="1" dirty="0" err="1"/>
              <a:t>перейменував</a:t>
            </a:r>
            <a:r>
              <a:rPr lang="ru-RU" b="1" dirty="0"/>
              <a:t> </a:t>
            </a:r>
            <a:r>
              <a:rPr lang="ru-RU" b="1" dirty="0" err="1"/>
              <a:t>її</a:t>
            </a:r>
            <a:r>
              <a:rPr lang="ru-RU" b="1" dirty="0"/>
              <a:t> в </a:t>
            </a:r>
            <a:r>
              <a:rPr lang="ru-RU" b="1" dirty="0" err="1"/>
              <a:t>Націонал-соціалістську</a:t>
            </a:r>
            <a:r>
              <a:rPr lang="ru-RU" b="1" dirty="0"/>
              <a:t> </a:t>
            </a:r>
            <a:r>
              <a:rPr lang="ru-RU" b="1" dirty="0" err="1"/>
              <a:t>робітничу</a:t>
            </a:r>
            <a:r>
              <a:rPr lang="ru-RU" b="1" dirty="0"/>
              <a:t> </a:t>
            </a:r>
            <a:r>
              <a:rPr lang="ru-RU" b="1" dirty="0" err="1"/>
              <a:t>партію</a:t>
            </a:r>
            <a:r>
              <a:rPr lang="ru-RU" b="1" dirty="0"/>
              <a:t> </a:t>
            </a:r>
            <a:r>
              <a:rPr lang="ru-RU" b="1" dirty="0" err="1"/>
              <a:t>Німеччини</a:t>
            </a:r>
            <a:r>
              <a:rPr lang="ru-RU" b="1" dirty="0"/>
              <a:t>, </a:t>
            </a:r>
            <a:r>
              <a:rPr lang="ru-RU" b="1" dirty="0" err="1"/>
              <a:t>скорочено</a:t>
            </a:r>
            <a:r>
              <a:rPr lang="ru-RU" b="1" dirty="0"/>
              <a:t> НСДАП.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58" y="2852936"/>
            <a:ext cx="5340085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8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0" y="0"/>
            <a:ext cx="5364088" cy="6858000"/>
          </a:xfrm>
        </p:spPr>
        <p:txBody>
          <a:bodyPr anchor="ctr">
            <a:normAutofit fontScale="92500" lnSpcReduction="20000"/>
          </a:bodyPr>
          <a:lstStyle/>
          <a:p>
            <a:r>
              <a:rPr lang="ru-RU" b="1" dirty="0" err="1"/>
              <a:t>Гітлер</a:t>
            </a:r>
            <a:r>
              <a:rPr lang="ru-RU" b="1" dirty="0"/>
              <a:t> </a:t>
            </a:r>
            <a:r>
              <a:rPr lang="ru-RU" b="1" dirty="0" err="1"/>
              <a:t>отримав</a:t>
            </a:r>
            <a:r>
              <a:rPr lang="ru-RU" b="1" dirty="0"/>
              <a:t> посаду </a:t>
            </a:r>
            <a:r>
              <a:rPr lang="ru-RU" b="1" dirty="0" err="1"/>
              <a:t>першого</a:t>
            </a:r>
            <a:r>
              <a:rPr lang="ru-RU" b="1" dirty="0"/>
              <a:t> </a:t>
            </a:r>
            <a:r>
              <a:rPr lang="ru-RU" b="1" dirty="0" err="1"/>
              <a:t>голови</a:t>
            </a:r>
            <a:r>
              <a:rPr lang="ru-RU" b="1" dirty="0"/>
              <a:t> з </a:t>
            </a:r>
            <a:r>
              <a:rPr lang="ru-RU" b="1" dirty="0" err="1"/>
              <a:t>диктаторськими</a:t>
            </a:r>
            <a:r>
              <a:rPr lang="ru-RU" b="1" dirty="0"/>
              <a:t> </a:t>
            </a:r>
            <a:r>
              <a:rPr lang="ru-RU" b="1" dirty="0" err="1"/>
              <a:t>повноваженнями</a:t>
            </a:r>
            <a:r>
              <a:rPr lang="ru-RU" b="1" dirty="0"/>
              <a:t>, </a:t>
            </a:r>
            <a:r>
              <a:rPr lang="ru-RU" b="1" dirty="0" err="1"/>
              <a:t>вигнавши</a:t>
            </a:r>
            <a:r>
              <a:rPr lang="ru-RU" b="1" dirty="0"/>
              <a:t> </a:t>
            </a:r>
            <a:r>
              <a:rPr lang="ru-RU" b="1" dirty="0" err="1"/>
              <a:t>Дрекслера</a:t>
            </a:r>
            <a:r>
              <a:rPr lang="ru-RU" b="1" dirty="0"/>
              <a:t> і </a:t>
            </a:r>
            <a:r>
              <a:rPr lang="ru-RU" b="1" dirty="0" err="1"/>
              <a:t>Шарера</a:t>
            </a:r>
            <a:r>
              <a:rPr lang="ru-RU" b="1" dirty="0"/>
              <a:t>. </a:t>
            </a:r>
            <a:r>
              <a:rPr lang="ru-RU" b="1" dirty="0" err="1"/>
              <a:t>Натомість</a:t>
            </a:r>
            <a:r>
              <a:rPr lang="ru-RU" b="1" dirty="0"/>
              <a:t> </a:t>
            </a:r>
            <a:r>
              <a:rPr lang="ru-RU" b="1" dirty="0" err="1"/>
              <a:t>колегіального</a:t>
            </a:r>
            <a:r>
              <a:rPr lang="ru-RU" b="1" dirty="0"/>
              <a:t> </a:t>
            </a:r>
            <a:r>
              <a:rPr lang="ru-RU" b="1" dirty="0" err="1"/>
              <a:t>керівництва</a:t>
            </a:r>
            <a:r>
              <a:rPr lang="ru-RU" b="1" dirty="0"/>
              <a:t> в </a:t>
            </a:r>
            <a:r>
              <a:rPr lang="ru-RU" b="1" dirty="0" err="1"/>
              <a:t>партії</a:t>
            </a:r>
            <a:r>
              <a:rPr lang="ru-RU" b="1" dirty="0"/>
              <a:t> </a:t>
            </a:r>
            <a:r>
              <a:rPr lang="ru-RU" b="1" dirty="0" err="1"/>
              <a:t>офіційно</a:t>
            </a:r>
            <a:r>
              <a:rPr lang="ru-RU" b="1" dirty="0"/>
              <a:t> </a:t>
            </a:r>
            <a:r>
              <a:rPr lang="ru-RU" b="1" dirty="0" err="1"/>
              <a:t>був</a:t>
            </a:r>
            <a:r>
              <a:rPr lang="ru-RU" b="1" dirty="0"/>
              <a:t> введений принцип фюрерство. </a:t>
            </a:r>
            <a:br>
              <a:rPr lang="ru-RU" b="1" dirty="0"/>
            </a:br>
            <a:r>
              <a:rPr lang="ru-RU" b="1" dirty="0"/>
              <a:t>До </a:t>
            </a:r>
            <a:r>
              <a:rPr lang="ru-RU" b="1" dirty="0" err="1"/>
              <a:t>кінця</a:t>
            </a:r>
            <a:r>
              <a:rPr lang="ru-RU" b="1" dirty="0"/>
              <a:t> 1923 </a:t>
            </a:r>
            <a:r>
              <a:rPr lang="ru-RU" b="1" dirty="0" err="1"/>
              <a:t>Гітлер</a:t>
            </a:r>
            <a:r>
              <a:rPr lang="ru-RU" b="1" dirty="0"/>
              <a:t> </a:t>
            </a:r>
            <a:r>
              <a:rPr lang="ru-RU" b="1" dirty="0" err="1"/>
              <a:t>переконався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Веймарська</a:t>
            </a:r>
            <a:r>
              <a:rPr lang="ru-RU" b="1" dirty="0"/>
              <a:t> </a:t>
            </a:r>
            <a:r>
              <a:rPr lang="ru-RU" b="1" dirty="0" err="1"/>
              <a:t>республіка</a:t>
            </a:r>
            <a:r>
              <a:rPr lang="ru-RU" b="1" dirty="0"/>
              <a:t> </a:t>
            </a:r>
            <a:r>
              <a:rPr lang="ru-RU" b="1" dirty="0" err="1"/>
              <a:t>знаходиться</a:t>
            </a:r>
            <a:r>
              <a:rPr lang="ru-RU" b="1" dirty="0"/>
              <a:t> на </a:t>
            </a:r>
            <a:r>
              <a:rPr lang="ru-RU" b="1" dirty="0" err="1"/>
              <a:t>межі</a:t>
            </a:r>
            <a:r>
              <a:rPr lang="ru-RU" b="1" dirty="0"/>
              <a:t> краху, і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саме</a:t>
            </a:r>
            <a:r>
              <a:rPr lang="ru-RU" b="1" dirty="0"/>
              <a:t> зараз </a:t>
            </a:r>
            <a:r>
              <a:rPr lang="ru-RU" b="1" dirty="0" err="1"/>
              <a:t>він</a:t>
            </a:r>
            <a:r>
              <a:rPr lang="ru-RU" b="1" dirty="0"/>
              <a:t> </a:t>
            </a:r>
            <a:r>
              <a:rPr lang="ru-RU" b="1" dirty="0" err="1"/>
              <a:t>міг</a:t>
            </a:r>
            <a:r>
              <a:rPr lang="ru-RU" b="1" dirty="0"/>
              <a:t> </a:t>
            </a:r>
            <a:r>
              <a:rPr lang="ru-RU" b="1" dirty="0" err="1"/>
              <a:t>би</a:t>
            </a:r>
            <a:r>
              <a:rPr lang="ru-RU" b="1" dirty="0"/>
              <a:t> </a:t>
            </a:r>
            <a:r>
              <a:rPr lang="ru-RU" b="1" dirty="0" err="1"/>
              <a:t>здійснити</a:t>
            </a:r>
            <a:r>
              <a:rPr lang="ru-RU" b="1" dirty="0"/>
              <a:t> </a:t>
            </a:r>
            <a:r>
              <a:rPr lang="ru-RU" b="1" dirty="0" err="1"/>
              <a:t>обіцяний</a:t>
            </a:r>
            <a:r>
              <a:rPr lang="ru-RU" b="1" dirty="0"/>
              <a:t> </a:t>
            </a:r>
            <a:r>
              <a:rPr lang="ru-RU" b="1" dirty="0" err="1"/>
              <a:t>їм</a:t>
            </a:r>
            <a:r>
              <a:rPr lang="ru-RU" b="1" dirty="0"/>
              <a:t> "марш на </a:t>
            </a:r>
            <a:r>
              <a:rPr lang="ru-RU" b="1" dirty="0" err="1"/>
              <a:t>Берлін</a:t>
            </a:r>
            <a:r>
              <a:rPr lang="ru-RU" b="1" dirty="0"/>
              <a:t>" і </a:t>
            </a:r>
            <a:r>
              <a:rPr lang="ru-RU" b="1" dirty="0" err="1"/>
              <a:t>повалити</a:t>
            </a:r>
            <a:r>
              <a:rPr lang="ru-RU" b="1" dirty="0"/>
              <a:t> уряд "</a:t>
            </a:r>
            <a:r>
              <a:rPr lang="ru-RU" b="1" dirty="0" err="1"/>
              <a:t>єврейсько-марксистських</a:t>
            </a:r>
            <a:r>
              <a:rPr lang="ru-RU" b="1" dirty="0"/>
              <a:t> </a:t>
            </a:r>
            <a:r>
              <a:rPr lang="ru-RU" b="1" dirty="0" err="1"/>
              <a:t>зрадників</a:t>
            </a:r>
            <a:r>
              <a:rPr lang="ru-RU" b="1" dirty="0"/>
              <a:t> ". За </a:t>
            </a:r>
            <a:r>
              <a:rPr lang="ru-RU" b="1" dirty="0" err="1"/>
              <a:t>підтримки</a:t>
            </a:r>
            <a:r>
              <a:rPr lang="ru-RU" b="1" dirty="0"/>
              <a:t> </a:t>
            </a:r>
            <a:r>
              <a:rPr lang="ru-RU" b="1" dirty="0" err="1"/>
              <a:t>армії</a:t>
            </a:r>
            <a:r>
              <a:rPr lang="ru-RU" b="1" dirty="0"/>
              <a:t> </a:t>
            </a:r>
            <a:r>
              <a:rPr lang="ru-RU" b="1" dirty="0" err="1"/>
              <a:t>він</a:t>
            </a:r>
            <a:r>
              <a:rPr lang="ru-RU" b="1" dirty="0"/>
              <a:t> </a:t>
            </a:r>
            <a:r>
              <a:rPr lang="ru-RU" b="1" dirty="0" err="1"/>
              <a:t>збирався</a:t>
            </a:r>
            <a:r>
              <a:rPr lang="ru-RU" b="1" dirty="0"/>
              <a:t> </a:t>
            </a:r>
            <a:r>
              <a:rPr lang="ru-RU" b="1" dirty="0" err="1"/>
              <a:t>поставити</a:t>
            </a:r>
            <a:r>
              <a:rPr lang="ru-RU" b="1" dirty="0"/>
              <a:t> </a:t>
            </a:r>
            <a:r>
              <a:rPr lang="ru-RU" b="1" dirty="0" err="1"/>
              <a:t>Німеччину</a:t>
            </a:r>
            <a:r>
              <a:rPr lang="ru-RU" b="1" dirty="0"/>
              <a:t> </a:t>
            </a:r>
            <a:r>
              <a:rPr lang="ru-RU" b="1" dirty="0" err="1"/>
              <a:t>під</a:t>
            </a:r>
            <a:r>
              <a:rPr lang="ru-RU" b="1" dirty="0"/>
              <a:t> </a:t>
            </a:r>
            <a:r>
              <a:rPr lang="ru-RU" b="1" dirty="0" err="1"/>
              <a:t>нацистський</a:t>
            </a:r>
            <a:r>
              <a:rPr lang="ru-RU" b="1" dirty="0"/>
              <a:t> контроль. </a:t>
            </a:r>
            <a:r>
              <a:rPr lang="ru-RU" b="1" dirty="0" err="1"/>
              <a:t>Гітлер</a:t>
            </a:r>
            <a:r>
              <a:rPr lang="ru-RU" b="1" dirty="0"/>
              <a:t> посвятив у </a:t>
            </a:r>
            <a:r>
              <a:rPr lang="ru-RU" b="1" dirty="0" err="1"/>
              <a:t>свої</a:t>
            </a:r>
            <a:r>
              <a:rPr lang="ru-RU" b="1" dirty="0"/>
              <a:t> </a:t>
            </a:r>
            <a:r>
              <a:rPr lang="ru-RU" b="1" dirty="0" err="1"/>
              <a:t>плани</a:t>
            </a:r>
            <a:r>
              <a:rPr lang="ru-RU" b="1" dirty="0"/>
              <a:t> </a:t>
            </a:r>
            <a:r>
              <a:rPr lang="ru-RU" b="1" dirty="0" err="1"/>
              <a:t>відомого</a:t>
            </a:r>
            <a:r>
              <a:rPr lang="ru-RU" b="1" dirty="0"/>
              <a:t> в </a:t>
            </a:r>
            <a:r>
              <a:rPr lang="ru-RU" b="1" dirty="0" err="1"/>
              <a:t>народі</a:t>
            </a:r>
            <a:r>
              <a:rPr lang="ru-RU" b="1" dirty="0"/>
              <a:t> і </a:t>
            </a:r>
            <a:r>
              <a:rPr lang="ru-RU" b="1" dirty="0" err="1"/>
              <a:t>армії</a:t>
            </a:r>
            <a:r>
              <a:rPr lang="ru-RU" b="1" dirty="0"/>
              <a:t> генерала </a:t>
            </a:r>
            <a:r>
              <a:rPr lang="ru-RU" b="1" dirty="0" err="1"/>
              <a:t>Еріха</a:t>
            </a:r>
            <a:r>
              <a:rPr lang="ru-RU" b="1" dirty="0"/>
              <a:t> </a:t>
            </a:r>
            <a:r>
              <a:rPr lang="ru-RU" b="1" dirty="0" err="1"/>
              <a:t>Людендорфа</a:t>
            </a:r>
            <a:r>
              <a:rPr lang="ru-RU" b="1" dirty="0"/>
              <a:t>, ветерана 1-ї </a:t>
            </a:r>
            <a:r>
              <a:rPr lang="ru-RU" b="1" dirty="0" err="1"/>
              <a:t>світової</a:t>
            </a:r>
            <a:r>
              <a:rPr lang="ru-RU" b="1" dirty="0"/>
              <a:t> </a:t>
            </a:r>
            <a:r>
              <a:rPr lang="ru-RU" b="1" dirty="0" err="1"/>
              <a:t>війни</a:t>
            </a:r>
            <a:r>
              <a:rPr lang="ru-RU" b="1" dirty="0"/>
              <a:t>, </a:t>
            </a:r>
            <a:r>
              <a:rPr lang="ru-RU" b="1" dirty="0" err="1"/>
              <a:t>крайнього</a:t>
            </a:r>
            <a:r>
              <a:rPr lang="ru-RU" b="1" dirty="0"/>
              <a:t> </a:t>
            </a:r>
            <a:r>
              <a:rPr lang="ru-RU" b="1" dirty="0" err="1"/>
              <a:t>реакціонера</a:t>
            </a:r>
            <a:r>
              <a:rPr lang="ru-RU" b="1" dirty="0"/>
              <a:t> і </a:t>
            </a:r>
            <a:r>
              <a:rPr lang="ru-RU" b="1" dirty="0" err="1"/>
              <a:t>мілітаристи</a:t>
            </a:r>
            <a:r>
              <a:rPr lang="ru-RU" b="1" dirty="0"/>
              <a:t>. </a:t>
            </a:r>
            <a:r>
              <a:rPr lang="ru-RU" b="1" dirty="0" err="1"/>
              <a:t>Гітлер</a:t>
            </a:r>
            <a:r>
              <a:rPr lang="ru-RU" b="1" dirty="0"/>
              <a:t> і </a:t>
            </a:r>
            <a:r>
              <a:rPr lang="ru-RU" b="1" dirty="0" err="1"/>
              <a:t>Людендорф</a:t>
            </a:r>
            <a:r>
              <a:rPr lang="ru-RU" b="1" dirty="0"/>
              <a:t> </a:t>
            </a:r>
            <a:r>
              <a:rPr lang="ru-RU" b="1" dirty="0" err="1"/>
              <a:t>спробували</a:t>
            </a:r>
            <a:r>
              <a:rPr lang="ru-RU" b="1" dirty="0"/>
              <a:t> </a:t>
            </a:r>
            <a:r>
              <a:rPr lang="ru-RU" b="1" dirty="0" err="1"/>
              <a:t>скористатися</a:t>
            </a:r>
            <a:r>
              <a:rPr lang="ru-RU" b="1" dirty="0"/>
              <a:t> </a:t>
            </a:r>
            <a:r>
              <a:rPr lang="ru-RU" b="1" dirty="0" err="1"/>
              <a:t>невизначеністю</a:t>
            </a:r>
            <a:r>
              <a:rPr lang="ru-RU" b="1" dirty="0"/>
              <a:t> </a:t>
            </a:r>
            <a:r>
              <a:rPr lang="ru-RU" b="1" dirty="0" err="1"/>
              <a:t>політичної</a:t>
            </a:r>
            <a:r>
              <a:rPr lang="ru-RU" b="1" dirty="0"/>
              <a:t> </a:t>
            </a:r>
            <a:r>
              <a:rPr lang="ru-RU" b="1" dirty="0" err="1"/>
              <a:t>ситуації</a:t>
            </a:r>
            <a:r>
              <a:rPr lang="ru-RU" b="1" dirty="0"/>
              <a:t> та </a:t>
            </a:r>
            <a:r>
              <a:rPr lang="ru-RU" b="1" dirty="0" err="1"/>
              <a:t>організували</a:t>
            </a:r>
            <a:r>
              <a:rPr lang="ru-RU" b="1" dirty="0"/>
              <a:t> в </a:t>
            </a:r>
            <a:r>
              <a:rPr lang="ru-RU" b="1" dirty="0" err="1"/>
              <a:t>Мюнхені</a:t>
            </a:r>
            <a:r>
              <a:rPr lang="ru-RU" b="1" dirty="0"/>
              <a:t> 8 листопада 1923 </a:t>
            </a:r>
            <a:r>
              <a:rPr lang="ru-RU" b="1" dirty="0" err="1"/>
              <a:t>спробу</a:t>
            </a:r>
            <a:r>
              <a:rPr lang="ru-RU" b="1" dirty="0"/>
              <a:t> державного </a:t>
            </a:r>
            <a:r>
              <a:rPr lang="ru-RU" b="1" dirty="0" err="1"/>
              <a:t>переворотаЧерез</a:t>
            </a:r>
            <a:r>
              <a:rPr lang="ru-RU" b="1" dirty="0"/>
              <a:t> два </a:t>
            </a:r>
            <a:r>
              <a:rPr lang="ru-RU" b="1" dirty="0" err="1"/>
              <a:t>дні</a:t>
            </a:r>
            <a:r>
              <a:rPr lang="ru-RU" b="1" dirty="0"/>
              <a:t> </a:t>
            </a:r>
            <a:r>
              <a:rPr lang="ru-RU" b="1" dirty="0" err="1"/>
              <a:t>після</a:t>
            </a:r>
            <a:r>
              <a:rPr lang="ru-RU" b="1" dirty="0"/>
              <a:t> </a:t>
            </a:r>
            <a:r>
              <a:rPr lang="ru-RU" b="1" dirty="0" err="1"/>
              <a:t>невдалого</a:t>
            </a:r>
            <a:r>
              <a:rPr lang="ru-RU" b="1" dirty="0"/>
              <a:t> "походу на </a:t>
            </a:r>
            <a:r>
              <a:rPr lang="ru-RU" b="1" dirty="0" err="1"/>
              <a:t>Берлін</a:t>
            </a:r>
            <a:r>
              <a:rPr lang="ru-RU" b="1" dirty="0"/>
              <a:t> "</a:t>
            </a:r>
            <a:r>
              <a:rPr lang="ru-RU" b="1" dirty="0" err="1"/>
              <a:t>Гітлера</a:t>
            </a:r>
            <a:r>
              <a:rPr lang="ru-RU" b="1" dirty="0"/>
              <a:t> </a:t>
            </a:r>
            <a:r>
              <a:rPr lang="ru-RU" b="1" dirty="0" err="1"/>
              <a:t>заарештувала</a:t>
            </a:r>
            <a:r>
              <a:rPr lang="ru-RU" b="1" dirty="0"/>
              <a:t> </a:t>
            </a:r>
            <a:r>
              <a:rPr lang="ru-RU" b="1" dirty="0" err="1"/>
              <a:t>поліція</a:t>
            </a:r>
            <a:r>
              <a:rPr lang="ru-RU" b="1" dirty="0"/>
              <a:t>. 1 </a:t>
            </a:r>
            <a:r>
              <a:rPr lang="ru-RU" b="1" dirty="0" err="1"/>
              <a:t>квітня</a:t>
            </a:r>
            <a:r>
              <a:rPr lang="ru-RU" b="1" dirty="0"/>
              <a:t> 1924 </a:t>
            </a:r>
            <a:r>
              <a:rPr lang="ru-RU" b="1" dirty="0" err="1"/>
              <a:t>його</a:t>
            </a:r>
            <a:r>
              <a:rPr lang="ru-RU" b="1" dirty="0"/>
              <a:t> і </a:t>
            </a:r>
            <a:r>
              <a:rPr lang="ru-RU" b="1" dirty="0" err="1"/>
              <a:t>двох</a:t>
            </a:r>
            <a:r>
              <a:rPr lang="ru-RU" b="1" dirty="0"/>
              <a:t> </a:t>
            </a:r>
            <a:r>
              <a:rPr lang="ru-RU" b="1" dirty="0" err="1"/>
              <a:t>спільників</a:t>
            </a:r>
            <a:r>
              <a:rPr lang="ru-RU" b="1" dirty="0"/>
              <a:t> засудили до </a:t>
            </a:r>
            <a:r>
              <a:rPr lang="ru-RU" b="1" dirty="0" err="1"/>
              <a:t>п'яти</a:t>
            </a:r>
            <a:r>
              <a:rPr lang="ru-RU" b="1" dirty="0"/>
              <a:t> </a:t>
            </a:r>
            <a:r>
              <a:rPr lang="ru-RU" b="1" dirty="0" err="1"/>
              <a:t>років</a:t>
            </a:r>
            <a:r>
              <a:rPr lang="ru-RU" b="1" dirty="0"/>
              <a:t> </a:t>
            </a:r>
            <a:r>
              <a:rPr lang="ru-RU" b="1" dirty="0" err="1"/>
              <a:t>фортеці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заліком</a:t>
            </a:r>
            <a:r>
              <a:rPr lang="ru-RU" b="1" dirty="0"/>
              <a:t> того часу, </a:t>
            </a:r>
            <a:r>
              <a:rPr lang="ru-RU" b="1" dirty="0" err="1"/>
              <a:t>який</a:t>
            </a:r>
            <a:r>
              <a:rPr lang="ru-RU" b="1" dirty="0"/>
              <a:t> вони </a:t>
            </a:r>
            <a:r>
              <a:rPr lang="ru-RU" b="1" dirty="0" err="1"/>
              <a:t>вже</a:t>
            </a:r>
            <a:r>
              <a:rPr lang="ru-RU" b="1" dirty="0"/>
              <a:t> </a:t>
            </a:r>
            <a:r>
              <a:rPr lang="ru-RU" b="1" dirty="0" err="1"/>
              <a:t>просиділи</a:t>
            </a:r>
            <a:r>
              <a:rPr lang="ru-RU" b="1" dirty="0"/>
              <a:t> у </a:t>
            </a:r>
            <a:r>
              <a:rPr lang="ru-RU" b="1" dirty="0" err="1"/>
              <a:t>в'язниці</a:t>
            </a:r>
            <a:r>
              <a:rPr lang="ru-RU" b="1" dirty="0"/>
              <a:t>. </a:t>
            </a:r>
            <a:r>
              <a:rPr lang="ru-RU" b="1" dirty="0" err="1"/>
              <a:t>Людендорфа</a:t>
            </a:r>
            <a:r>
              <a:rPr lang="ru-RU" b="1" dirty="0"/>
              <a:t> та </a:t>
            </a:r>
            <a:r>
              <a:rPr lang="ru-RU" b="1" dirty="0" err="1"/>
              <a:t>інших</a:t>
            </a:r>
            <a:r>
              <a:rPr lang="ru-RU" b="1" dirty="0"/>
              <a:t> </a:t>
            </a:r>
            <a:r>
              <a:rPr lang="ru-RU" b="1" dirty="0" err="1"/>
              <a:t>учасників</a:t>
            </a:r>
            <a:r>
              <a:rPr lang="ru-RU" b="1" dirty="0"/>
              <a:t> </a:t>
            </a:r>
            <a:r>
              <a:rPr lang="ru-RU" b="1" dirty="0" err="1"/>
              <a:t>кривавих</a:t>
            </a:r>
            <a:r>
              <a:rPr lang="ru-RU" b="1" dirty="0"/>
              <a:t> </a:t>
            </a:r>
            <a:r>
              <a:rPr lang="ru-RU" b="1" dirty="0" err="1"/>
              <a:t>подій</a:t>
            </a:r>
            <a:r>
              <a:rPr lang="ru-RU" b="1" dirty="0"/>
              <a:t> </a:t>
            </a:r>
            <a:r>
              <a:rPr lang="ru-RU" b="1" dirty="0" err="1"/>
              <a:t>взагалі</a:t>
            </a:r>
            <a:r>
              <a:rPr lang="ru-RU" b="1" dirty="0"/>
              <a:t> </a:t>
            </a:r>
            <a:r>
              <a:rPr lang="ru-RU" b="1" dirty="0" err="1"/>
              <a:t>виправдали</a:t>
            </a:r>
            <a:r>
              <a:rPr lang="ru-RU" b="1" dirty="0"/>
              <a:t>.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066555"/>
            <a:ext cx="3779912" cy="472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43</TotalTime>
  <Words>1259</Words>
  <Application>Microsoft Office PowerPoint</Application>
  <PresentationFormat>Экран (4:3)</PresentationFormat>
  <Paragraphs>29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BlackTie</vt:lpstr>
      <vt:lpstr>Адольф Гітлер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Цитати адольфа гітлера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Адольф Гітлер</dc:title>
  <dc:creator>Sasha</dc:creator>
  <cp:lastModifiedBy>Sasha</cp:lastModifiedBy>
  <cp:revision>6</cp:revision>
  <dcterms:created xsi:type="dcterms:W3CDTF">2014-02-27T17:54:33Z</dcterms:created>
  <dcterms:modified xsi:type="dcterms:W3CDTF">2014-06-08T21:19:43Z</dcterms:modified>
</cp:coreProperties>
</file>