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75582AC-33F9-477B-8A0F-DD92F38EDFC6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0B5830A-FC78-4B9E-A8FB-4BFA04A8DE5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062912" cy="2694161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Міжнародні</a:t>
            </a:r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відносини</a:t>
            </a:r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у 1871 – 1900 </a:t>
            </a:r>
            <a:r>
              <a:rPr lang="ru-RU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рр</a:t>
            </a:r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b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ru-RU" sz="4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Так, на </a:t>
            </a:r>
            <a:r>
              <a:rPr lang="ru-RU" dirty="0" err="1" smtClean="0"/>
              <a:t>конгресах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err="1" smtClean="0"/>
              <a:t>Інтернаціоналу</a:t>
            </a:r>
            <a:r>
              <a:rPr lang="ru-RU" dirty="0" smtClean="0"/>
              <a:t>, </a:t>
            </a:r>
            <a:r>
              <a:rPr lang="ru-RU" dirty="0" err="1" smtClean="0"/>
              <a:t>створеного</a:t>
            </a:r>
            <a:r>
              <a:rPr lang="ru-RU" dirty="0" smtClean="0"/>
              <a:t> 1889 р.,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засуджено</a:t>
            </a:r>
            <a:r>
              <a:rPr lang="ru-RU" dirty="0" smtClean="0"/>
              <a:t> </a:t>
            </a:r>
            <a:r>
              <a:rPr lang="ru-RU" dirty="0" err="1" smtClean="0"/>
              <a:t>націоналізм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шовінізм</a:t>
            </a:r>
            <a:r>
              <a:rPr lang="ru-RU" dirty="0" smtClean="0"/>
              <a:t>, </a:t>
            </a:r>
            <a:r>
              <a:rPr lang="ru-RU" dirty="0" err="1" smtClean="0"/>
              <a:t>політику</a:t>
            </a:r>
            <a:r>
              <a:rPr lang="ru-RU" dirty="0" smtClean="0"/>
              <a:t> гонки </a:t>
            </a:r>
            <a:r>
              <a:rPr lang="ru-RU" dirty="0" err="1" smtClean="0"/>
              <a:t>озброєнь</a:t>
            </a:r>
            <a:r>
              <a:rPr lang="ru-RU" dirty="0" smtClean="0"/>
              <a:t>, </a:t>
            </a:r>
            <a:r>
              <a:rPr lang="ru-RU" dirty="0" err="1" smtClean="0"/>
              <a:t>захоплення</a:t>
            </a:r>
            <a:r>
              <a:rPr lang="ru-RU" dirty="0" smtClean="0"/>
              <a:t> </a:t>
            </a:r>
            <a:r>
              <a:rPr lang="ru-RU" dirty="0" err="1" smtClean="0"/>
              <a:t>колоній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воєн</a:t>
            </a:r>
            <a:r>
              <a:rPr lang="ru-RU" dirty="0" smtClean="0"/>
              <a:t> за </a:t>
            </a:r>
            <a:r>
              <a:rPr lang="ru-RU" dirty="0" err="1" smtClean="0"/>
              <a:t>переділ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Пацифісти</a:t>
            </a:r>
            <a:r>
              <a:rPr lang="ru-RU" dirty="0" smtClean="0"/>
              <a:t> закликали </a:t>
            </a:r>
            <a:r>
              <a:rPr lang="ru-RU" dirty="0" err="1" smtClean="0"/>
              <a:t>влаштовувати</a:t>
            </a:r>
            <a:r>
              <a:rPr lang="ru-RU" dirty="0" smtClean="0"/>
              <a:t> </a:t>
            </a:r>
            <a:r>
              <a:rPr lang="ru-RU" dirty="0" err="1" smtClean="0"/>
              <a:t>масові</a:t>
            </a:r>
            <a:r>
              <a:rPr lang="ru-RU" dirty="0" smtClean="0"/>
              <a:t> </a:t>
            </a:r>
            <a:r>
              <a:rPr lang="ru-RU" dirty="0" err="1" smtClean="0"/>
              <a:t>маніфестації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</a:t>
            </a:r>
            <a:r>
              <a:rPr lang="en-US" dirty="0" smtClean="0"/>
              <a:t>II </a:t>
            </a:r>
            <a:r>
              <a:rPr lang="ru-RU" dirty="0" err="1" smtClean="0"/>
              <a:t>Інтернаціонал</a:t>
            </a:r>
            <a:r>
              <a:rPr lang="ru-RU" dirty="0" smtClean="0"/>
              <a:t> </a:t>
            </a:r>
            <a:r>
              <a:rPr lang="ru-RU" dirty="0" err="1" smtClean="0"/>
              <a:t>сприяв</a:t>
            </a:r>
            <a:r>
              <a:rPr lang="ru-RU" dirty="0" smtClean="0"/>
              <a:t> </a:t>
            </a:r>
            <a:r>
              <a:rPr lang="ru-RU" dirty="0" err="1" smtClean="0"/>
              <a:t>зміцненню</a:t>
            </a:r>
            <a:r>
              <a:rPr lang="ru-RU" dirty="0" smtClean="0"/>
              <a:t>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профспілкового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</a:t>
            </a:r>
            <a:r>
              <a:rPr lang="ru-RU" dirty="0" err="1" smtClean="0"/>
              <a:t>створював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соціалістичної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239000" cy="1362075"/>
          </a:xfrm>
        </p:spPr>
        <p:txBody>
          <a:bodyPr>
            <a:normAutofit/>
          </a:bodyPr>
          <a:lstStyle/>
          <a:p>
            <a:pPr algn="ctr"/>
            <a:r>
              <a:rPr lang="ru-RU" sz="5400" dirty="0" err="1" smtClean="0"/>
              <a:t>Дякую</a:t>
            </a:r>
            <a:r>
              <a:rPr lang="ru-RU" sz="5400" dirty="0" smtClean="0"/>
              <a:t> за </a:t>
            </a:r>
            <a:r>
              <a:rPr lang="ru-RU" sz="5400" dirty="0" err="1" smtClean="0"/>
              <a:t>увагу</a:t>
            </a:r>
            <a:r>
              <a:rPr lang="ru-RU" sz="5400" dirty="0" smtClean="0"/>
              <a:t>!</a:t>
            </a:r>
            <a:endParaRPr lang="ru-RU" sz="5400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Презентац</a:t>
            </a:r>
            <a:r>
              <a:rPr lang="uk-UA" sz="22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ія</a:t>
            </a:r>
            <a: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b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 всесвітньої історії</a:t>
            </a:r>
            <a:b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 тему: “</a:t>
            </a:r>
            <a:r>
              <a:rPr lang="ru-RU" sz="22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Міжнародні</a:t>
            </a:r>
            <a:r>
              <a:rPr lang="ru-RU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2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відносини</a:t>
            </a:r>
            <a:r>
              <a:rPr lang="ru-RU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у 1871 – 1900 </a:t>
            </a:r>
            <a:r>
              <a:rPr lang="ru-RU" sz="22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рр</a:t>
            </a:r>
            <a:r>
              <a:rPr lang="ru-RU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”</a:t>
            </a:r>
            <a:b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учениці 9-2 групи</a:t>
            </a:r>
            <a:b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фінансово-економічного ліцею</a:t>
            </a:r>
            <a:b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м. Дніпропетровська</a:t>
            </a:r>
            <a:b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Зайвої Ксенії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6165304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2014 </a:t>
            </a:r>
            <a:r>
              <a:rPr lang="ru-RU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рік</a:t>
            </a:r>
            <a:endParaRPr lang="ru-RU" sz="1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 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 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Створення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військово-політичних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блоків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Попри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</a:t>
            </a:r>
            <a:r>
              <a:rPr lang="ru-RU" dirty="0" err="1" smtClean="0"/>
              <a:t>суперечки</a:t>
            </a:r>
            <a:r>
              <a:rPr lang="ru-RU" dirty="0" smtClean="0"/>
              <a:t>, </a:t>
            </a:r>
            <a:r>
              <a:rPr lang="ru-RU" dirty="0" err="1" smtClean="0"/>
              <a:t>суперництво</a:t>
            </a:r>
            <a:r>
              <a:rPr lang="ru-RU" dirty="0" smtClean="0"/>
              <a:t> за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колоніями</a:t>
            </a:r>
            <a:r>
              <a:rPr lang="ru-RU" dirty="0" smtClean="0"/>
              <a:t>,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військову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на </a:t>
            </a:r>
            <a:r>
              <a:rPr lang="ru-RU" dirty="0" err="1" smtClean="0"/>
              <a:t>суші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морі</a:t>
            </a:r>
            <a:r>
              <a:rPr lang="ru-RU" dirty="0" smtClean="0"/>
              <a:t>, в </a:t>
            </a:r>
            <a:r>
              <a:rPr lang="ru-RU" dirty="0" err="1" smtClean="0"/>
              <a:t>Європі</a:t>
            </a:r>
            <a:r>
              <a:rPr lang="ru-RU" dirty="0" smtClean="0"/>
              <a:t> наступила </a:t>
            </a:r>
            <a:r>
              <a:rPr lang="ru-RU" dirty="0" err="1" smtClean="0"/>
              <a:t>епоха</a:t>
            </a:r>
            <a:r>
              <a:rPr lang="ru-RU" dirty="0" smtClean="0"/>
              <a:t> </a:t>
            </a:r>
            <a:r>
              <a:rPr lang="ru-RU" dirty="0" err="1" smtClean="0"/>
              <a:t>відносного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 — </a:t>
            </a:r>
            <a:r>
              <a:rPr lang="ru-RU" dirty="0" err="1" smtClean="0"/>
              <a:t>близько</a:t>
            </a:r>
            <a:r>
              <a:rPr lang="ru-RU" dirty="0" smtClean="0"/>
              <a:t> 40 </a:t>
            </a:r>
            <a:r>
              <a:rPr lang="ru-RU" dirty="0" err="1" smtClean="0"/>
              <a:t>років</a:t>
            </a:r>
            <a:r>
              <a:rPr lang="ru-RU" dirty="0" smtClean="0"/>
              <a:t> миру, </a:t>
            </a:r>
            <a:r>
              <a:rPr lang="ru-RU" dirty="0" err="1" smtClean="0"/>
              <a:t>який</a:t>
            </a:r>
            <a:r>
              <a:rPr lang="ru-RU" dirty="0" smtClean="0"/>
              <a:t>, </a:t>
            </a:r>
            <a:r>
              <a:rPr lang="ru-RU" dirty="0" err="1" smtClean="0"/>
              <a:t>всупереч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небезпекам</a:t>
            </a:r>
            <a:r>
              <a:rPr lang="ru-RU" dirty="0" smtClean="0"/>
              <a:t>, </a:t>
            </a:r>
            <a:r>
              <a:rPr lang="ru-RU" dirty="0" err="1" smtClean="0"/>
              <a:t>тривав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франко-прусської</a:t>
            </a:r>
            <a:r>
              <a:rPr lang="ru-RU" dirty="0" smtClean="0"/>
              <a:t> (1870–1871)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російсько-турецької</a:t>
            </a:r>
            <a:r>
              <a:rPr lang="ru-RU" dirty="0" smtClean="0"/>
              <a:t> (1877–1878) </a:t>
            </a:r>
            <a:r>
              <a:rPr lang="ru-RU" dirty="0" err="1" smtClean="0"/>
              <a:t>воєн</a:t>
            </a:r>
            <a:r>
              <a:rPr lang="ru-RU" dirty="0" smtClean="0"/>
              <a:t> до початку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Основною </a:t>
            </a:r>
            <a:r>
              <a:rPr lang="ru-RU" dirty="0" err="1" smtClean="0"/>
              <a:t>передумовою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миру стала широка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співпраця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: </a:t>
            </a:r>
            <a:r>
              <a:rPr lang="ru-RU" dirty="0" err="1" smtClean="0"/>
              <a:t>економіці</a:t>
            </a:r>
            <a:r>
              <a:rPr lang="ru-RU" dirty="0" smtClean="0"/>
              <a:t>, </a:t>
            </a:r>
            <a:r>
              <a:rPr lang="ru-RU" dirty="0" err="1" smtClean="0"/>
              <a:t>політиці</a:t>
            </a:r>
            <a:r>
              <a:rPr lang="ru-RU" dirty="0" smtClean="0"/>
              <a:t>, </a:t>
            </a:r>
            <a:r>
              <a:rPr lang="ru-RU" dirty="0" err="1" smtClean="0"/>
              <a:t>культурі</a:t>
            </a:r>
            <a:r>
              <a:rPr lang="ru-RU" dirty="0" smtClean="0"/>
              <a:t>. Але </a:t>
            </a:r>
            <a:r>
              <a:rPr lang="ru-RU" dirty="0" err="1" smtClean="0"/>
              <a:t>це</a:t>
            </a:r>
            <a:r>
              <a:rPr lang="ru-RU" dirty="0" smtClean="0"/>
              <a:t> не означало </a:t>
            </a:r>
            <a:r>
              <a:rPr lang="ru-RU" dirty="0" err="1" smtClean="0"/>
              <a:t>відмову</a:t>
            </a:r>
            <a:r>
              <a:rPr lang="ru-RU" dirty="0" smtClean="0"/>
              <a:t> </a:t>
            </a:r>
            <a:r>
              <a:rPr lang="ru-RU" dirty="0" err="1" smtClean="0"/>
              <a:t>провідних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лідерства</a:t>
            </a:r>
            <a:r>
              <a:rPr lang="ru-RU" dirty="0" smtClean="0"/>
              <a:t> у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 початку 80-х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en-US" dirty="0" smtClean="0"/>
              <a:t>XIX </a:t>
            </a:r>
            <a:r>
              <a:rPr lang="ru-RU" dirty="0" smtClean="0"/>
              <a:t>ст. у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відносинах</a:t>
            </a:r>
            <a:r>
              <a:rPr lang="ru-RU" dirty="0" smtClean="0"/>
              <a:t>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кардинальні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— </a:t>
            </a:r>
            <a:r>
              <a:rPr lang="ru-RU" dirty="0" err="1" smtClean="0"/>
              <a:t>почалося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військово-політичних</a:t>
            </a:r>
            <a:r>
              <a:rPr lang="ru-RU" dirty="0" smtClean="0"/>
              <a:t> </a:t>
            </a:r>
            <a:r>
              <a:rPr lang="ru-RU" dirty="0" err="1" smtClean="0"/>
              <a:t>союзів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на </a:t>
            </a:r>
            <a:r>
              <a:rPr lang="ru-RU" dirty="0" err="1" smtClean="0"/>
              <a:t>меті</a:t>
            </a:r>
            <a:r>
              <a:rPr lang="ru-RU" dirty="0" smtClean="0"/>
              <a:t> не просто перемогу над </a:t>
            </a:r>
            <a:r>
              <a:rPr lang="ru-RU" dirty="0" err="1" smtClean="0"/>
              <a:t>якоюсь</a:t>
            </a:r>
            <a:r>
              <a:rPr lang="ru-RU" dirty="0" smtClean="0"/>
              <a:t> </a:t>
            </a:r>
            <a:r>
              <a:rPr lang="ru-RU" dirty="0" err="1" smtClean="0"/>
              <a:t>окремою</a:t>
            </a:r>
            <a:r>
              <a:rPr lang="ru-RU" dirty="0" smtClean="0"/>
              <a:t> </a:t>
            </a:r>
            <a:r>
              <a:rPr lang="ru-RU" dirty="0" err="1" smtClean="0"/>
              <a:t>країною</a:t>
            </a:r>
            <a:r>
              <a:rPr lang="ru-RU" dirty="0" smtClean="0"/>
              <a:t>, а </a:t>
            </a:r>
            <a:r>
              <a:rPr lang="ru-RU" dirty="0" err="1" smtClean="0"/>
              <a:t>світове</a:t>
            </a:r>
            <a:r>
              <a:rPr lang="ru-RU" dirty="0" smtClean="0"/>
              <a:t> </a:t>
            </a:r>
            <a:r>
              <a:rPr lang="ru-RU" dirty="0" err="1" smtClean="0"/>
              <a:t>панування</a:t>
            </a:r>
            <a:r>
              <a:rPr lang="ru-RU" dirty="0" smtClean="0"/>
              <a:t>. У 1872 </a:t>
            </a:r>
            <a:r>
              <a:rPr lang="ru-RU" dirty="0" err="1" smtClean="0"/>
              <a:t>році</a:t>
            </a:r>
            <a:r>
              <a:rPr lang="ru-RU" dirty="0" smtClean="0"/>
              <a:t> за </a:t>
            </a:r>
            <a:r>
              <a:rPr lang="ru-RU" dirty="0" err="1" smtClean="0"/>
              <a:t>ініціативою</a:t>
            </a:r>
            <a:r>
              <a:rPr lang="ru-RU" dirty="0" smtClean="0"/>
              <a:t> </a:t>
            </a:r>
            <a:r>
              <a:rPr lang="ru-RU" dirty="0" err="1" smtClean="0"/>
              <a:t>Бісмарка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ізоляції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Союз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імператорів</a:t>
            </a:r>
            <a:r>
              <a:rPr lang="ru-RU" dirty="0" smtClean="0"/>
              <a:t> (</a:t>
            </a:r>
            <a:r>
              <a:rPr lang="ru-RU" dirty="0" err="1" smtClean="0"/>
              <a:t>Німеччина</a:t>
            </a:r>
            <a:r>
              <a:rPr lang="ru-RU" dirty="0" smtClean="0"/>
              <a:t>, </a:t>
            </a:r>
            <a:r>
              <a:rPr lang="ru-RU" dirty="0" err="1" smtClean="0"/>
              <a:t>Австро-Угорщина</a:t>
            </a:r>
            <a:r>
              <a:rPr lang="ru-RU" dirty="0" smtClean="0"/>
              <a:t>, </a:t>
            </a:r>
            <a:r>
              <a:rPr lang="ru-RU" dirty="0" err="1" smtClean="0"/>
              <a:t>Росія</a:t>
            </a:r>
            <a:r>
              <a:rPr lang="ru-RU" dirty="0" smtClean="0"/>
              <a:t>), 7 </a:t>
            </a:r>
            <a:r>
              <a:rPr lang="ru-RU" dirty="0" err="1" smtClean="0"/>
              <a:t>жовтня</a:t>
            </a:r>
            <a:r>
              <a:rPr lang="ru-RU" dirty="0" smtClean="0"/>
              <a:t> 1879 р. у </a:t>
            </a:r>
            <a:r>
              <a:rPr lang="ru-RU" dirty="0" err="1" smtClean="0"/>
              <a:t>Відні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укладено</a:t>
            </a:r>
            <a:r>
              <a:rPr lang="ru-RU" dirty="0" smtClean="0"/>
              <a:t> </a:t>
            </a:r>
            <a:r>
              <a:rPr lang="ru-RU" dirty="0" err="1" smtClean="0"/>
              <a:t>австро-німецький</a:t>
            </a:r>
            <a:r>
              <a:rPr lang="ru-RU" dirty="0" smtClean="0"/>
              <a:t> союз. 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1887 р. </a:t>
            </a:r>
            <a:r>
              <a:rPr lang="ru-RU" dirty="0" err="1" smtClean="0"/>
              <a:t>укладено</a:t>
            </a:r>
            <a:r>
              <a:rPr lang="ru-RU" dirty="0" smtClean="0"/>
              <a:t> </a:t>
            </a:r>
            <a:r>
              <a:rPr lang="ru-RU" dirty="0" err="1" smtClean="0"/>
              <a:t>російсько-німецький</a:t>
            </a:r>
            <a:r>
              <a:rPr lang="ru-RU" dirty="0" smtClean="0"/>
              <a:t> «</a:t>
            </a:r>
            <a:r>
              <a:rPr lang="ru-RU" dirty="0" err="1" smtClean="0"/>
              <a:t>перестрахувальний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».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виключало</a:t>
            </a:r>
            <a:r>
              <a:rPr lang="ru-RU" dirty="0" smtClean="0"/>
              <a:t> </a:t>
            </a:r>
            <a:r>
              <a:rPr lang="ru-RU" dirty="0" err="1" smtClean="0"/>
              <a:t>Росію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гурту «</a:t>
            </a:r>
            <a:r>
              <a:rPr lang="ru-RU" dirty="0" err="1" smtClean="0"/>
              <a:t>приятелів</a:t>
            </a:r>
            <a:r>
              <a:rPr lang="ru-RU" dirty="0" smtClean="0"/>
              <a:t>» </a:t>
            </a:r>
            <a:r>
              <a:rPr lang="ru-RU" dirty="0" err="1" smtClean="0"/>
              <a:t>Франції</a:t>
            </a:r>
            <a:r>
              <a:rPr lang="ru-RU" dirty="0" smtClean="0"/>
              <a:t> — головного </a:t>
            </a:r>
            <a:r>
              <a:rPr lang="ru-RU" dirty="0" err="1" smtClean="0"/>
              <a:t>суперника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. Того ж року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відмовилася</a:t>
            </a:r>
            <a:r>
              <a:rPr lang="ru-RU" dirty="0" smtClean="0"/>
              <a:t> 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кредити</a:t>
            </a:r>
            <a:r>
              <a:rPr lang="ru-RU" dirty="0" smtClean="0"/>
              <a:t>. У 1882 р. </a:t>
            </a:r>
            <a:r>
              <a:rPr lang="ru-RU" dirty="0" err="1" smtClean="0"/>
              <a:t>Німеччина</a:t>
            </a:r>
            <a:r>
              <a:rPr lang="ru-RU" dirty="0" smtClean="0"/>
              <a:t>, </a:t>
            </a:r>
            <a:r>
              <a:rPr lang="ru-RU" dirty="0" err="1" smtClean="0"/>
              <a:t>Австро-Угорщина</a:t>
            </a:r>
            <a:r>
              <a:rPr lang="ru-RU" dirty="0" smtClean="0"/>
              <a:t> та </a:t>
            </a:r>
            <a:r>
              <a:rPr lang="ru-RU" dirty="0" err="1" smtClean="0"/>
              <a:t>Італія</a:t>
            </a:r>
            <a:r>
              <a:rPr lang="ru-RU" dirty="0" smtClean="0"/>
              <a:t> </a:t>
            </a:r>
            <a:r>
              <a:rPr lang="ru-RU" dirty="0" err="1" smtClean="0"/>
              <a:t>уклали</a:t>
            </a:r>
            <a:r>
              <a:rPr lang="ru-RU" dirty="0" smtClean="0"/>
              <a:t> </a:t>
            </a:r>
            <a:r>
              <a:rPr lang="ru-RU" dirty="0" err="1" smtClean="0"/>
              <a:t>Троїстий</a:t>
            </a:r>
            <a:r>
              <a:rPr lang="ru-RU" dirty="0" smtClean="0"/>
              <a:t> союз (</a:t>
            </a:r>
            <a:r>
              <a:rPr lang="ru-RU" dirty="0" err="1" smtClean="0"/>
              <a:t>проіснував</a:t>
            </a:r>
            <a:r>
              <a:rPr lang="ru-RU" dirty="0" smtClean="0"/>
              <a:t> до 1915 р.),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учасниць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мала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бажала</a:t>
            </a:r>
            <a:r>
              <a:rPr lang="ru-RU" dirty="0" smtClean="0"/>
              <a:t> </a:t>
            </a:r>
            <a:r>
              <a:rPr lang="ru-RU" dirty="0" err="1" smtClean="0"/>
              <a:t>утриматися</a:t>
            </a:r>
            <a:r>
              <a:rPr lang="ru-RU" dirty="0" smtClean="0"/>
              <a:t> на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лідера</a:t>
            </a:r>
            <a:r>
              <a:rPr lang="ru-RU" dirty="0" smtClean="0"/>
              <a:t> у </a:t>
            </a:r>
            <a:r>
              <a:rPr lang="ru-RU" dirty="0" err="1" smtClean="0"/>
              <a:t>Європі</a:t>
            </a:r>
            <a:r>
              <a:rPr lang="ru-RU" dirty="0" smtClean="0"/>
              <a:t>, </a:t>
            </a:r>
            <a:r>
              <a:rPr lang="ru-RU" dirty="0" err="1" smtClean="0"/>
              <a:t>залучити</a:t>
            </a:r>
            <a:r>
              <a:rPr lang="ru-RU" dirty="0" smtClean="0"/>
              <a:t> на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Туреччину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союзників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Балканах; </a:t>
            </a:r>
            <a:r>
              <a:rPr lang="ru-RU" dirty="0" err="1" smtClean="0"/>
              <a:t>Австро-Угорщина</a:t>
            </a:r>
            <a:r>
              <a:rPr lang="ru-RU" dirty="0" smtClean="0"/>
              <a:t> — </a:t>
            </a:r>
            <a:r>
              <a:rPr lang="ru-RU" dirty="0" err="1" smtClean="0"/>
              <a:t>захопити</a:t>
            </a:r>
            <a:r>
              <a:rPr lang="ru-RU" dirty="0" smtClean="0"/>
              <a:t> </a:t>
            </a:r>
            <a:r>
              <a:rPr lang="ru-RU" dirty="0" err="1" smtClean="0"/>
              <a:t>Балкани</a:t>
            </a:r>
            <a:r>
              <a:rPr lang="ru-RU" dirty="0" smtClean="0"/>
              <a:t>. </a:t>
            </a:r>
            <a:r>
              <a:rPr lang="ru-RU" dirty="0" err="1" smtClean="0"/>
              <a:t>Інтереси</a:t>
            </a:r>
            <a:r>
              <a:rPr lang="ru-RU" dirty="0" smtClean="0"/>
              <a:t> </a:t>
            </a:r>
            <a:r>
              <a:rPr lang="ru-RU" dirty="0" err="1" smtClean="0"/>
              <a:t>Італії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стосувалися</a:t>
            </a:r>
            <a:r>
              <a:rPr lang="ru-RU" dirty="0" smtClean="0"/>
              <a:t> Балкан, де вона </a:t>
            </a:r>
            <a:r>
              <a:rPr lang="ru-RU" dirty="0" err="1" smtClean="0"/>
              <a:t>стикалася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Австро-Угорщиною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відбувалося</a:t>
            </a:r>
            <a:r>
              <a:rPr lang="ru-RU" dirty="0" smtClean="0"/>
              <a:t> </a:t>
            </a:r>
            <a:r>
              <a:rPr lang="ru-RU" dirty="0" err="1" smtClean="0"/>
              <a:t>російсько-французьке</a:t>
            </a:r>
            <a:r>
              <a:rPr lang="ru-RU" dirty="0" smtClean="0"/>
              <a:t> </a:t>
            </a:r>
            <a:r>
              <a:rPr lang="ru-RU" dirty="0" err="1" smtClean="0"/>
              <a:t>зближення</a:t>
            </a:r>
            <a:r>
              <a:rPr lang="ru-RU" dirty="0" smtClean="0"/>
              <a:t>. У 1887 р. </a:t>
            </a:r>
            <a:r>
              <a:rPr lang="ru-RU" dirty="0" err="1" smtClean="0"/>
              <a:t>Франція</a:t>
            </a:r>
            <a:r>
              <a:rPr lang="ru-RU" dirty="0" smtClean="0"/>
              <a:t> </a:t>
            </a:r>
            <a:r>
              <a:rPr lang="ru-RU" dirty="0" err="1" smtClean="0"/>
              <a:t>надала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значний</a:t>
            </a:r>
            <a:r>
              <a:rPr lang="ru-RU" dirty="0" smtClean="0"/>
              <a:t> кредит. У </a:t>
            </a:r>
            <a:r>
              <a:rPr lang="ru-RU" dirty="0" err="1" smtClean="0"/>
              <a:t>серпні</a:t>
            </a:r>
            <a:r>
              <a:rPr lang="ru-RU" dirty="0" smtClean="0"/>
              <a:t> 1891 р. </a:t>
            </a:r>
            <a:r>
              <a:rPr lang="ru-RU" dirty="0" err="1" smtClean="0"/>
              <a:t>підписано</a:t>
            </a:r>
            <a:r>
              <a:rPr lang="ru-RU" dirty="0" smtClean="0"/>
              <a:t> </a:t>
            </a:r>
            <a:r>
              <a:rPr lang="ru-RU" dirty="0" err="1" smtClean="0"/>
              <a:t>франко-російський</a:t>
            </a:r>
            <a:r>
              <a:rPr lang="ru-RU" dirty="0" smtClean="0"/>
              <a:t> </a:t>
            </a:r>
            <a:r>
              <a:rPr lang="ru-RU" dirty="0" err="1" smtClean="0"/>
              <a:t>консульський</a:t>
            </a:r>
            <a:r>
              <a:rPr lang="ru-RU" dirty="0" smtClean="0"/>
              <a:t> пакт. У 1892 р. </a:t>
            </a:r>
            <a:r>
              <a:rPr lang="ru-RU" dirty="0" err="1" smtClean="0"/>
              <a:t>Росія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Франція</a:t>
            </a:r>
            <a:r>
              <a:rPr lang="ru-RU" dirty="0" smtClean="0"/>
              <a:t> </a:t>
            </a:r>
            <a:r>
              <a:rPr lang="ru-RU" dirty="0" err="1" smtClean="0"/>
              <a:t>підписали</a:t>
            </a:r>
            <a:r>
              <a:rPr lang="ru-RU" dirty="0" smtClean="0"/>
              <a:t> </a:t>
            </a:r>
            <a:r>
              <a:rPr lang="ru-RU" dirty="0" err="1" smtClean="0"/>
              <a:t>військову</a:t>
            </a:r>
            <a:r>
              <a:rPr lang="ru-RU" dirty="0" smtClean="0"/>
              <a:t> </a:t>
            </a:r>
            <a:r>
              <a:rPr lang="ru-RU" dirty="0" err="1" smtClean="0"/>
              <a:t>конвенцію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72000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утворилися</a:t>
            </a:r>
            <a:r>
              <a:rPr lang="ru-RU" dirty="0" smtClean="0"/>
              <a:t> два </a:t>
            </a:r>
            <a:r>
              <a:rPr lang="ru-RU" dirty="0" err="1" smtClean="0"/>
              <a:t>ворожих</a:t>
            </a:r>
            <a:r>
              <a:rPr lang="ru-RU" dirty="0" smtClean="0"/>
              <a:t> </a:t>
            </a:r>
            <a:r>
              <a:rPr lang="ru-RU" dirty="0" err="1" smtClean="0"/>
              <a:t>військово-політичних</a:t>
            </a:r>
            <a:r>
              <a:rPr lang="ru-RU" dirty="0" smtClean="0"/>
              <a:t> </a:t>
            </a:r>
            <a:r>
              <a:rPr lang="ru-RU" dirty="0" err="1" smtClean="0"/>
              <a:t>союзи</a:t>
            </a:r>
            <a:r>
              <a:rPr lang="ru-RU" dirty="0" smtClean="0"/>
              <a:t>.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 Велика </a:t>
            </a:r>
            <a:r>
              <a:rPr lang="ru-RU" dirty="0" err="1" smtClean="0"/>
              <a:t>Британія</a:t>
            </a:r>
            <a:r>
              <a:rPr lang="ru-RU" dirty="0" smtClean="0"/>
              <a:t> проводила </a:t>
            </a:r>
            <a:r>
              <a:rPr lang="ru-RU" dirty="0" err="1" smtClean="0"/>
              <a:t>політику</a:t>
            </a:r>
            <a:r>
              <a:rPr lang="ru-RU" dirty="0" smtClean="0"/>
              <a:t> «</a:t>
            </a:r>
            <a:r>
              <a:rPr lang="ru-RU" dirty="0" err="1" smtClean="0"/>
              <a:t>блискучої</a:t>
            </a:r>
            <a:r>
              <a:rPr lang="ru-RU" dirty="0" smtClean="0"/>
              <a:t> </a:t>
            </a:r>
            <a:r>
              <a:rPr lang="ru-RU" dirty="0" err="1" smtClean="0"/>
              <a:t>ізоляції</a:t>
            </a:r>
            <a:r>
              <a:rPr lang="ru-RU" dirty="0" smtClean="0"/>
              <a:t>» (</a:t>
            </a:r>
            <a:r>
              <a:rPr lang="ru-RU" dirty="0" err="1" smtClean="0"/>
              <a:t>непряме</a:t>
            </a:r>
            <a:r>
              <a:rPr lang="ru-RU" dirty="0" smtClean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 у </a:t>
            </a:r>
            <a:r>
              <a:rPr lang="ru-RU" dirty="0" err="1" smtClean="0"/>
              <a:t>справи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). </a:t>
            </a:r>
            <a:r>
              <a:rPr lang="ru-RU" dirty="0" err="1" smtClean="0"/>
              <a:t>Єдиною</a:t>
            </a:r>
            <a:r>
              <a:rPr lang="ru-RU" dirty="0" smtClean="0"/>
              <a:t> </a:t>
            </a:r>
            <a:r>
              <a:rPr lang="ru-RU" dirty="0" err="1" smtClean="0"/>
              <a:t>турботою</a:t>
            </a:r>
            <a:r>
              <a:rPr lang="ru-RU" dirty="0" smtClean="0"/>
              <a:t>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колоніальна</a:t>
            </a:r>
            <a:r>
              <a:rPr lang="ru-RU" dirty="0" smtClean="0"/>
              <a:t> </a:t>
            </a:r>
            <a:r>
              <a:rPr lang="ru-RU" dirty="0" err="1" smtClean="0"/>
              <a:t>імперія</a:t>
            </a:r>
            <a:r>
              <a:rPr lang="ru-RU" dirty="0" smtClean="0"/>
              <a:t>..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Зберігались</a:t>
            </a:r>
            <a:r>
              <a:rPr lang="ru-RU" dirty="0" smtClean="0"/>
              <a:t> </a:t>
            </a:r>
            <a:r>
              <a:rPr lang="ru-RU" dirty="0" err="1" smtClean="0"/>
              <a:t>напружені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Францією</a:t>
            </a:r>
            <a:r>
              <a:rPr lang="ru-RU" dirty="0" smtClean="0"/>
              <a:t> через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колоній</a:t>
            </a:r>
            <a:r>
              <a:rPr lang="ru-RU" dirty="0" smtClean="0"/>
              <a:t> в </a:t>
            </a:r>
            <a:r>
              <a:rPr lang="ru-RU" dirty="0" err="1" smtClean="0"/>
              <a:t>Африці</a:t>
            </a:r>
            <a:r>
              <a:rPr lang="ru-RU" dirty="0" smtClean="0"/>
              <a:t> та </a:t>
            </a:r>
            <a:r>
              <a:rPr lang="ru-RU" dirty="0" err="1" smtClean="0"/>
              <a:t>Азії</a:t>
            </a:r>
            <a:r>
              <a:rPr lang="ru-RU" dirty="0" smtClean="0"/>
              <a:t>. У 1902 р. </a:t>
            </a:r>
            <a:r>
              <a:rPr lang="ru-RU" dirty="0" err="1" smtClean="0"/>
              <a:t>укладено</a:t>
            </a:r>
            <a:r>
              <a:rPr lang="ru-RU" dirty="0" smtClean="0"/>
              <a:t> </a:t>
            </a:r>
            <a:r>
              <a:rPr lang="ru-RU" dirty="0" err="1" smtClean="0"/>
              <a:t>англо-японський</a:t>
            </a:r>
            <a:r>
              <a:rPr lang="ru-RU" dirty="0" smtClean="0"/>
              <a:t> союз, </a:t>
            </a:r>
            <a:r>
              <a:rPr lang="ru-RU" dirty="0" err="1" smtClean="0"/>
              <a:t>спрямований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дало </a:t>
            </a:r>
            <a:r>
              <a:rPr lang="ru-RU" dirty="0" err="1" smtClean="0"/>
              <a:t>Японії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у 1904–1905 роках </a:t>
            </a:r>
            <a:r>
              <a:rPr lang="ru-RU" dirty="0" err="1" smtClean="0"/>
              <a:t>перемогти</a:t>
            </a:r>
            <a:r>
              <a:rPr lang="ru-RU" dirty="0" smtClean="0"/>
              <a:t> у </a:t>
            </a:r>
            <a:r>
              <a:rPr lang="ru-RU" dirty="0" err="1" smtClean="0"/>
              <a:t>російсько-японській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в </a:t>
            </a:r>
            <a:r>
              <a:rPr lang="ru-RU" dirty="0" err="1" smtClean="0"/>
              <a:t>англійських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колах </a:t>
            </a:r>
            <a:r>
              <a:rPr lang="ru-RU" dirty="0" err="1" smtClean="0"/>
              <a:t>зростало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головна</a:t>
            </a:r>
            <a:r>
              <a:rPr lang="ru-RU" dirty="0" smtClean="0"/>
              <a:t> </a:t>
            </a:r>
            <a:r>
              <a:rPr lang="ru-RU" dirty="0" err="1" smtClean="0"/>
              <a:t>небезпека</a:t>
            </a:r>
            <a:r>
              <a:rPr lang="ru-RU" dirty="0" smtClean="0"/>
              <a:t> для </a:t>
            </a:r>
            <a:r>
              <a:rPr lang="ru-RU" dirty="0" err="1" smtClean="0"/>
              <a:t>Англії</a:t>
            </a:r>
            <a:r>
              <a:rPr lang="ru-RU" dirty="0" smtClean="0"/>
              <a:t> — </a:t>
            </a:r>
            <a:r>
              <a:rPr lang="ru-RU" dirty="0" err="1" smtClean="0"/>
              <a:t>Німеччина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стала на шлях </a:t>
            </a:r>
            <a:r>
              <a:rPr lang="ru-RU" dirty="0" err="1" smtClean="0"/>
              <a:t>підготовки</a:t>
            </a:r>
            <a:r>
              <a:rPr lang="ru-RU" dirty="0" smtClean="0"/>
              <a:t> до </a:t>
            </a:r>
            <a:r>
              <a:rPr lang="ru-RU" dirty="0" err="1" smtClean="0"/>
              <a:t>війни</a:t>
            </a:r>
            <a:r>
              <a:rPr lang="ru-RU" dirty="0" smtClean="0"/>
              <a:t> за </a:t>
            </a:r>
            <a:r>
              <a:rPr lang="ru-RU" dirty="0" err="1" smtClean="0"/>
              <a:t>переділ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про-тистояти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, у 1904 р. вона </a:t>
            </a:r>
            <a:r>
              <a:rPr lang="ru-RU" dirty="0" err="1" smtClean="0"/>
              <a:t>підписує</a:t>
            </a:r>
            <a:r>
              <a:rPr lang="ru-RU" dirty="0" smtClean="0"/>
              <a:t> </a:t>
            </a:r>
            <a:r>
              <a:rPr lang="ru-RU" dirty="0" err="1" smtClean="0"/>
              <a:t>таємну</a:t>
            </a:r>
            <a:r>
              <a:rPr lang="ru-RU" dirty="0" smtClean="0"/>
              <a:t> угоду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Францією</a:t>
            </a:r>
            <a:r>
              <a:rPr lang="ru-RU" dirty="0" smtClean="0"/>
              <a:t> («Сердечна </a:t>
            </a:r>
            <a:r>
              <a:rPr lang="ru-RU" dirty="0" err="1" smtClean="0"/>
              <a:t>згода</a:t>
            </a:r>
            <a:r>
              <a:rPr lang="ru-RU" dirty="0" smtClean="0"/>
              <a:t>» — Антанта), а в 1907 р. — </a:t>
            </a:r>
            <a:r>
              <a:rPr lang="ru-RU" dirty="0" err="1" smtClean="0"/>
              <a:t>англо-російську</a:t>
            </a:r>
            <a:r>
              <a:rPr lang="ru-RU" dirty="0" smtClean="0"/>
              <a:t> </a:t>
            </a:r>
            <a:r>
              <a:rPr lang="ru-RU" dirty="0" err="1" smtClean="0"/>
              <a:t>конвенцію</a:t>
            </a:r>
            <a:endParaRPr lang="ru-RU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Висновок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військово-політичних</a:t>
            </a:r>
            <a:r>
              <a:rPr lang="ru-RU" dirty="0" smtClean="0"/>
              <a:t> </a:t>
            </a:r>
            <a:r>
              <a:rPr lang="ru-RU" dirty="0" err="1" smtClean="0"/>
              <a:t>блоків</a:t>
            </a:r>
            <a:r>
              <a:rPr lang="ru-RU" dirty="0" smtClean="0"/>
              <a:t> не </a:t>
            </a:r>
            <a:r>
              <a:rPr lang="ru-RU" dirty="0" err="1" smtClean="0"/>
              <a:t>розв’язало</a:t>
            </a:r>
            <a:r>
              <a:rPr lang="ru-RU" dirty="0" smtClean="0"/>
              <a:t> </a:t>
            </a:r>
            <a:r>
              <a:rPr lang="ru-RU" dirty="0" err="1" smtClean="0"/>
              <a:t>конфліктних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країни-учасниці</a:t>
            </a:r>
            <a:r>
              <a:rPr lang="ru-RU" dirty="0" smtClean="0"/>
              <a:t> все </a:t>
            </a:r>
            <a:r>
              <a:rPr lang="ru-RU" dirty="0" err="1" smtClean="0"/>
              <a:t>активніше</a:t>
            </a:r>
            <a:r>
              <a:rPr lang="ru-RU" dirty="0" smtClean="0"/>
              <a:t> </a:t>
            </a:r>
            <a:r>
              <a:rPr lang="ru-RU" dirty="0" err="1" smtClean="0"/>
              <a:t>включалися</a:t>
            </a:r>
            <a:r>
              <a:rPr lang="ru-RU" dirty="0" smtClean="0"/>
              <a:t> у </a:t>
            </a:r>
            <a:r>
              <a:rPr lang="ru-RU" dirty="0" err="1" smtClean="0"/>
              <a:t>перерозподіл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можливими</a:t>
            </a:r>
            <a:r>
              <a:rPr lang="ru-RU" dirty="0" smtClean="0"/>
              <a:t> шляхами </a:t>
            </a:r>
            <a:r>
              <a:rPr lang="ru-RU" dirty="0" err="1" smtClean="0"/>
              <a:t>відстоювали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Рух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пацифістів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Часті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конфлікти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стали </a:t>
            </a:r>
            <a:r>
              <a:rPr lang="ru-RU" dirty="0" err="1" smtClean="0"/>
              <a:t>поштовхом</a:t>
            </a:r>
            <a:r>
              <a:rPr lang="ru-RU" dirty="0" smtClean="0"/>
              <a:t> для </a:t>
            </a:r>
            <a:r>
              <a:rPr lang="ru-RU" dirty="0" err="1" smtClean="0"/>
              <a:t>формування</a:t>
            </a:r>
            <a:r>
              <a:rPr lang="ru-RU" dirty="0" smtClean="0"/>
              <a:t> у       80-х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антивоєнного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дістав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пацифізм</a:t>
            </a:r>
            <a:r>
              <a:rPr lang="ru-RU" dirty="0" smtClean="0"/>
              <a:t>. У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пацифістських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брали участь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верств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: </a:t>
            </a:r>
            <a:r>
              <a:rPr lang="ru-RU" dirty="0" err="1" smtClean="0"/>
              <a:t>від</a:t>
            </a:r>
            <a:r>
              <a:rPr lang="ru-RU" dirty="0" smtClean="0"/>
              <a:t> селян до </a:t>
            </a:r>
            <a:r>
              <a:rPr lang="ru-RU" dirty="0" err="1" smtClean="0"/>
              <a:t>промисловців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релігійних</a:t>
            </a:r>
            <a:r>
              <a:rPr lang="ru-RU" dirty="0" smtClean="0"/>
              <a:t> </a:t>
            </a:r>
            <a:r>
              <a:rPr lang="ru-RU" dirty="0" err="1" smtClean="0"/>
              <a:t>діячів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політиків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</TotalTime>
  <Words>531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Міжнародні відносини у 1871 – 1900 рр. </vt:lpstr>
      <vt:lpstr>  Створення військово-політичних блоків</vt:lpstr>
      <vt:lpstr>Слайд 3</vt:lpstr>
      <vt:lpstr>Слайд 4</vt:lpstr>
      <vt:lpstr>Слайд 5</vt:lpstr>
      <vt:lpstr>Слайд 6</vt:lpstr>
      <vt:lpstr>Слайд 7</vt:lpstr>
      <vt:lpstr>Висновок</vt:lpstr>
      <vt:lpstr>Рух пацифістів</vt:lpstr>
      <vt:lpstr>Слайд 10</vt:lpstr>
      <vt:lpstr>Дякую за увагу!</vt:lpstr>
      <vt:lpstr>Презентація  з всесвітньої історії на тему: “Міжнародні відносини у 1871 – 1900 рр.” учениці 9-2 групи фінансово-економічного ліцею м. Дніпропетровська Зайвої Ксенії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відносини у 1871 – 1900 рр.</dc:title>
  <dc:creator>Ксения</dc:creator>
  <cp:lastModifiedBy>Ксения</cp:lastModifiedBy>
  <cp:revision>3</cp:revision>
  <dcterms:created xsi:type="dcterms:W3CDTF">2014-05-24T08:52:45Z</dcterms:created>
  <dcterms:modified xsi:type="dcterms:W3CDTF">2014-05-24T09:16:39Z</dcterms:modified>
</cp:coreProperties>
</file>