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id" ContentType="audi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7" r:id="rId3"/>
    <p:sldId id="258" r:id="rId4"/>
    <p:sldId id="272" r:id="rId5"/>
    <p:sldId id="271" r:id="rId6"/>
    <p:sldId id="259" r:id="rId7"/>
    <p:sldId id="268" r:id="rId8"/>
    <p:sldId id="269" r:id="rId9"/>
    <p:sldId id="270" r:id="rId10"/>
    <p:sldId id="262" r:id="rId11"/>
    <p:sldId id="273" r:id="rId12"/>
    <p:sldId id="263" r:id="rId13"/>
    <p:sldId id="264" r:id="rId14"/>
    <p:sldId id="279" r:id="rId15"/>
    <p:sldId id="265" r:id="rId16"/>
    <p:sldId id="274" r:id="rId17"/>
    <p:sldId id="275" r:id="rId18"/>
    <p:sldId id="267" r:id="rId19"/>
    <p:sldId id="266" r:id="rId20"/>
    <p:sldId id="277" r:id="rId21"/>
    <p:sldId id="278" r:id="rId22"/>
    <p:sldId id="276" r:id="rId23"/>
    <p:sldId id="260" r:id="rId24"/>
    <p:sldId id="261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2F"/>
    <a:srgbClr val="CC6600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Образец подзаголовка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2AAE-D825-4138-A0A9-E0B89CAB18A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97F3C-6710-48BB-A4A2-5D90719B9BE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DB5E7-B8C1-4C04-BAC0-2D9124933F2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7955F-452C-46CD-84D7-59ADCA4783FA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5BFC0-0259-4290-804D-9FDBE9886676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B7719-C10A-489B-B044-162E970BC713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EB1D3-2521-4DE4-A812-32EC94729BC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DFF22-39E1-42D2-967E-6681E43A90F2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43771-D1D0-4B89-A008-6888C5BD54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3568D-B6DC-4866-B253-7A2E753D3ADE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 smtClean="0"/>
              <a:t>Вставка рисунка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82ABD-3804-40B1-A523-3CF55938A7D0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uk-UA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uk-UA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8C017B8-9D28-49C2-A139-81043AEE6419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8952269" cy="3456383"/>
          </a:xfrm>
        </p:spPr>
        <p:txBody>
          <a:bodyPr/>
          <a:lstStyle/>
          <a:p>
            <a:r>
              <a:rPr lang="en-US" sz="8000" b="1" dirty="0" err="1">
                <a:solidFill>
                  <a:srgbClr val="00682F"/>
                </a:solidFill>
                <a:latin typeface="Bickham Script Two" pitchFamily="66" charset="0"/>
              </a:rPr>
              <a:t>Lviv</a:t>
            </a:r>
            <a:r>
              <a:rPr lang="en-US" sz="8000" b="1" dirty="0">
                <a:solidFill>
                  <a:srgbClr val="00682F"/>
                </a:solidFill>
                <a:latin typeface="Bickham Script Two" pitchFamily="66" charset="0"/>
              </a:rPr>
              <a:t> National Art Gallery</a:t>
            </a:r>
            <a:endParaRPr lang="uk-UA" sz="8000" b="1" dirty="0">
              <a:solidFill>
                <a:srgbClr val="00682F"/>
              </a:solidFill>
              <a:latin typeface="Bickham Script Two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5229200"/>
            <a:ext cx="6400800" cy="1628800"/>
          </a:xfrm>
        </p:spPr>
        <p:txBody>
          <a:bodyPr/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AnastasiaScript" pitchFamily="2" charset="0"/>
              </a:rPr>
              <a:t>Prepared</a:t>
            </a:r>
          </a:p>
          <a:p>
            <a:pPr algn="r"/>
            <a:r>
              <a:rPr lang="en-US" sz="4400" dirty="0" err="1">
                <a:solidFill>
                  <a:schemeClr val="bg1"/>
                </a:solidFill>
                <a:latin typeface="AnastasiaScript" pitchFamily="2" charset="0"/>
              </a:rPr>
              <a:t>Manakova</a:t>
            </a:r>
            <a:r>
              <a:rPr lang="en-US" sz="4400" dirty="0">
                <a:solidFill>
                  <a:schemeClr val="bg1"/>
                </a:solidFill>
                <a:latin typeface="AnastasiaScript" pitchFamily="2" charset="0"/>
              </a:rPr>
              <a:t> Svetlana</a:t>
            </a:r>
            <a:endParaRPr lang="uk-UA" sz="4400" dirty="0">
              <a:solidFill>
                <a:schemeClr val="bg1"/>
              </a:solidFill>
              <a:latin typeface="AnastasiaScrip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877272"/>
            <a:ext cx="3698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nastasiaScript" pitchFamily="2" charset="0"/>
              </a:rPr>
              <a:t>Founded </a:t>
            </a:r>
            <a:r>
              <a:rPr lang="en-US" sz="4800" dirty="0">
                <a:solidFill>
                  <a:schemeClr val="bg1"/>
                </a:solidFill>
                <a:latin typeface="AnastasiaScript" pitchFamily="2" charset="0"/>
              </a:rPr>
              <a:t>in </a:t>
            </a:r>
            <a:r>
              <a:rPr lang="en-US" sz="4800" dirty="0" smtClean="0">
                <a:solidFill>
                  <a:schemeClr val="bg1"/>
                </a:solidFill>
                <a:latin typeface="AnastasiaScript" pitchFamily="2" charset="0"/>
              </a:rPr>
              <a:t>1897</a:t>
            </a:r>
            <a:endParaRPr lang="uk-UA" sz="4800" dirty="0">
              <a:solidFill>
                <a:schemeClr val="bg1"/>
              </a:solidFill>
              <a:latin typeface="AnastasiaScrip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179512" y="181462"/>
            <a:ext cx="5112568" cy="641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4172" y="4528127"/>
            <a:ext cx="32403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Portrait of Mary Stuart</a:t>
            </a:r>
            <a:endParaRPr lang="uk-UA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90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221088"/>
            <a:ext cx="4104456" cy="1647056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Portrait of Empress Maria Theresa.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280032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5556"/>
            <a:ext cx="8784976" cy="506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455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Works of art of the Russian Empire.</a:t>
            </a:r>
            <a:endParaRPr lang="uk-U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00" y="0"/>
            <a:ext cx="4788657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406"/>
            <a:ext cx="4427984" cy="598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5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364"/>
            <a:ext cx="4499992" cy="679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622" y="2852936"/>
            <a:ext cx="38884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"Portrait of an Unknown Woman" painted by </a:t>
            </a:r>
            <a:r>
              <a:rPr lang="en-US" sz="4400" dirty="0" err="1">
                <a:solidFill>
                  <a:schemeClr val="bg1"/>
                </a:solidFill>
              </a:rPr>
              <a:t>Ilya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Repin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endParaRPr lang="uk-UA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" y="21347"/>
            <a:ext cx="9119438" cy="558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036" y="5833808"/>
            <a:ext cx="8460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Landscape "After the storm in Mary-</a:t>
            </a:r>
            <a:r>
              <a:rPr lang="en-US" sz="2800" dirty="0" err="1">
                <a:solidFill>
                  <a:schemeClr val="bg1"/>
                </a:solidFill>
              </a:rPr>
              <a:t>Hovi</a:t>
            </a:r>
            <a:r>
              <a:rPr lang="en-US" sz="2800" dirty="0">
                <a:solidFill>
                  <a:schemeClr val="bg1"/>
                </a:solidFill>
              </a:rPr>
              <a:t>" </a:t>
            </a:r>
            <a:r>
              <a:rPr lang="en-US" sz="2800" dirty="0" err="1">
                <a:solidFill>
                  <a:schemeClr val="bg1"/>
                </a:solidFill>
              </a:rPr>
              <a:t>Shishkin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0612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Documents and Settings\Admin\Рабочий стол\_20121013_13638981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/>
        </p:blipFill>
        <p:spPr bwMode="auto">
          <a:xfrm>
            <a:off x="0" y="33565"/>
            <a:ext cx="9144000" cy="604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076146"/>
            <a:ext cx="2236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en-US" sz="3600" dirty="0" smtClean="0">
                <a:solidFill>
                  <a:schemeClr val="bg1"/>
                </a:solidFill>
              </a:rPr>
              <a:t>Twilight</a:t>
            </a:r>
            <a:r>
              <a:rPr lang="ru-RU" sz="3600" dirty="0" smtClean="0">
                <a:solidFill>
                  <a:schemeClr val="bg1"/>
                </a:solidFill>
              </a:rPr>
              <a:t>»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6078533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Isaac </a:t>
            </a:r>
            <a:r>
              <a:rPr lang="en-US" sz="3200" dirty="0" err="1">
                <a:solidFill>
                  <a:schemeClr val="bg1"/>
                </a:solidFill>
              </a:rPr>
              <a:t>Levitan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"Sea Queen </a:t>
            </a:r>
            <a:r>
              <a:rPr lang="en-US" dirty="0" err="1">
                <a:solidFill>
                  <a:schemeClr val="bg1"/>
                </a:solidFill>
              </a:rPr>
              <a:t>Volkhov</a:t>
            </a:r>
            <a:r>
              <a:rPr lang="en-US" dirty="0">
                <a:solidFill>
                  <a:schemeClr val="bg1"/>
                </a:solidFill>
              </a:rPr>
              <a:t>" - Mikhail </a:t>
            </a:r>
            <a:r>
              <a:rPr lang="en-US" dirty="0" err="1">
                <a:solidFill>
                  <a:schemeClr val="bg1"/>
                </a:solidFill>
              </a:rPr>
              <a:t>Vrubel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970"/>
            <a:ext cx="6120680" cy="5549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68"/>
            <a:ext cx="9139663" cy="685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492896"/>
            <a:ext cx="5616624" cy="1143000"/>
          </a:xfrm>
        </p:spPr>
        <p:txBody>
          <a:bodyPr/>
          <a:lstStyle/>
          <a:p>
            <a:r>
              <a:rPr lang="en-US" sz="11500" dirty="0">
                <a:solidFill>
                  <a:srgbClr val="00682F"/>
                </a:solidFill>
              </a:rPr>
              <a:t>game</a:t>
            </a:r>
            <a:endParaRPr lang="uk-UA" sz="11500" dirty="0">
              <a:solidFill>
                <a:srgbClr val="00682F"/>
              </a:solidFill>
            </a:endParaRPr>
          </a:p>
        </p:txBody>
      </p:sp>
      <p:pic>
        <p:nvPicPr>
          <p:cNvPr id="9" name="MS90006979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5030" y="38610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5661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2933" y="4508473"/>
            <a:ext cx="42062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 Russian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0255" y="2852936"/>
            <a:ext cx="40324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b) France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2933" y="1124744"/>
            <a:ext cx="45270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 Germany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224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836712"/>
            <a:ext cx="9036496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the largest art museum in Ukraine. Located on the street </a:t>
            </a:r>
            <a:r>
              <a:rPr lang="en-US" sz="3600" dirty="0" err="1">
                <a:solidFill>
                  <a:schemeClr val="bg1"/>
                </a:solidFill>
              </a:rPr>
              <a:t>Stefanik</a:t>
            </a:r>
            <a:r>
              <a:rPr lang="en-US" sz="3600" dirty="0">
                <a:solidFill>
                  <a:schemeClr val="bg1"/>
                </a:solidFill>
              </a:rPr>
              <a:t> 3, opposite the library name </a:t>
            </a:r>
            <a:r>
              <a:rPr lang="en-US" sz="3600" dirty="0" err="1">
                <a:solidFill>
                  <a:schemeClr val="bg1"/>
                </a:solidFill>
              </a:rPr>
              <a:t>Stefanik</a:t>
            </a:r>
            <a:r>
              <a:rPr lang="en-US" sz="3600" dirty="0">
                <a:solidFill>
                  <a:schemeClr val="bg1"/>
                </a:solidFill>
              </a:rPr>
              <a:t>. The total number of items is more than 50 thousand.</a:t>
            </a: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5063106" cy="38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41113"/>
            <a:ext cx="3085702" cy="411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92" y="188640"/>
            <a:ext cx="4685531" cy="639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7909" y="1124744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a) Italian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2462" y="2494997"/>
            <a:ext cx="4108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b) Russian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8642" y="4221088"/>
            <a:ext cx="391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c) Ukraine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3721" y="2048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" y="260648"/>
            <a:ext cx="4968552" cy="630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78711" y="1052736"/>
            <a:ext cx="414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a)Germany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8683" y="2951697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b)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pain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94126" y="4509120"/>
            <a:ext cx="391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c) Ukraine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48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2755" y="1976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20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900065438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1340768"/>
            <a:ext cx="609600" cy="60960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2" y="974415"/>
            <a:ext cx="910236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27784" y="1645568"/>
            <a:ext cx="3757760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AnastasiaScript" pitchFamily="2" charset="0"/>
              </a:rPr>
              <a:t>win</a:t>
            </a:r>
            <a:endParaRPr lang="uk-UA" sz="23900" dirty="0">
              <a:solidFill>
                <a:schemeClr val="bg1"/>
              </a:solidFill>
              <a:latin typeface="AnastasiaScrip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984806"/>
            <a:ext cx="6336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gency FB" pitchFamily="34" charset="0"/>
              </a:rPr>
              <a:t>Thank you for your attention!</a:t>
            </a:r>
            <a:endParaRPr lang="uk-UA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" y="188640"/>
            <a:ext cx="903525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9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37"/>
            <a:ext cx="9144000" cy="6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84774"/>
            <a:ext cx="77724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S90007482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09" y="135134"/>
            <a:ext cx="6087669" cy="6570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9309" y="135134"/>
            <a:ext cx="6400800" cy="792088"/>
          </a:xfrm>
        </p:spPr>
        <p:txBody>
          <a:bodyPr/>
          <a:lstStyle/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Department of Italian Art.</a:t>
            </a:r>
            <a:endParaRPr lang="uk-UA" sz="4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515" y="371703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Italian primitives are generally rare in museums around the world. Only one exception - London.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647" y="4667811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 in </a:t>
            </a:r>
            <a:r>
              <a:rPr lang="en-US" sz="2400" dirty="0" err="1">
                <a:solidFill>
                  <a:schemeClr val="bg1"/>
                </a:solidFill>
              </a:rPr>
              <a:t>Lviv</a:t>
            </a:r>
            <a:r>
              <a:rPr lang="en-US" sz="2400" dirty="0">
                <a:solidFill>
                  <a:schemeClr val="bg1"/>
                </a:solidFill>
              </a:rPr>
              <a:t>, you can see only a few examples of early Italian painting.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767" y="5301208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"Madonna with Child and Catherine of Alexandria"</a:t>
            </a:r>
            <a:endParaRPr lang="uk-UA" sz="4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9035"/>
            <a:ext cx="6672064" cy="526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5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507"/>
            <a:ext cx="4104456" cy="64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00968"/>
            <a:ext cx="33843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Artwork Spain.</a:t>
            </a:r>
            <a:endParaRPr lang="uk-UA" sz="6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977" y="3140968"/>
            <a:ext cx="41898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Art of Spain should be studied only in Spain itself. Samples of her art in other museums around the world are rare.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7150"/>
            <a:ext cx="4760913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356992"/>
            <a:ext cx="36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Jose de Ribera painting "Saint Jerome" 17 century.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79208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Works of art in France.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301208"/>
            <a:ext cx="8640960" cy="119392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Works of artists of France is very difficult to acquire. Even more difficult to collect. It was, perhaps, always. Art of this country had practically no crisis was prestigious.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 b="7236"/>
          <a:stretch/>
        </p:blipFill>
        <p:spPr bwMode="auto">
          <a:xfrm>
            <a:off x="2843808" y="764704"/>
            <a:ext cx="3456384" cy="4507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P102633794_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2269FD-A7D7-4E10-BE7F-880851691F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TP102633794_template</Template>
  <TotalTime>310</TotalTime>
  <Words>249</Words>
  <Application>Microsoft Office PowerPoint</Application>
  <PresentationFormat>Экран (4:3)</PresentationFormat>
  <Paragraphs>34</Paragraphs>
  <Slides>23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TP102633794_template</vt:lpstr>
      <vt:lpstr>Lviv National Art Gallery</vt:lpstr>
      <vt:lpstr>the largest art museum in Ukraine. Located on the street Stefanik 3, opposite the library name Stefanik. The total number of items is more than 50 thousand.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Works of art in France.</vt:lpstr>
      <vt:lpstr>Презентация PowerPoint</vt:lpstr>
      <vt:lpstr>Portrait of Empress Maria Theresa.</vt:lpstr>
      <vt:lpstr>Works of art of the Russian Empire.</vt:lpstr>
      <vt:lpstr>Презентация PowerPoint</vt:lpstr>
      <vt:lpstr>Презентация PowerPoint</vt:lpstr>
      <vt:lpstr>Презентация PowerPoint</vt:lpstr>
      <vt:lpstr>Презентация PowerPoint</vt:lpstr>
      <vt:lpstr>"Sea Queen Volkhov" - Mikhail Vrubel</vt:lpstr>
      <vt:lpstr>game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Микола Віталійович Лисенко</dc:title>
  <dc:creator>Q</dc:creator>
  <cp:keywords/>
  <cp:lastModifiedBy>Admin</cp:lastModifiedBy>
  <cp:revision>35</cp:revision>
  <cp:lastPrinted>1601-01-01T00:00:00Z</cp:lastPrinted>
  <dcterms:created xsi:type="dcterms:W3CDTF">2013-03-16T18:29:50Z</dcterms:created>
  <dcterms:modified xsi:type="dcterms:W3CDTF">2013-03-17T21:22:40Z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TC026337959991</vt:lpwstr>
  </property>
</Properties>
</file>