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5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29" autoAdjust="0"/>
  </p:normalViewPr>
  <p:slideViewPr>
    <p:cSldViewPr>
      <p:cViewPr varScale="1">
        <p:scale>
          <a:sx n="93" d="100"/>
          <a:sy n="93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2277-BF49-4F99-8714-C9DB76BEBE0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068C9-27BC-4E26-B673-9996ACD4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0F2B95-5D70-4A6A-8DEC-09A10E5EEE4E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FB3040-6E38-4E82-B016-3DDE4FA1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“Залізна леді”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684896" cy="4572000"/>
          </a:xfrm>
        </p:spPr>
      </p:pic>
      <p:sp>
        <p:nvSpPr>
          <p:cNvPr id="4" name="TextBox 3"/>
          <p:cNvSpPr txBox="1"/>
          <p:nvPr/>
        </p:nvSpPr>
        <p:spPr>
          <a:xfrm>
            <a:off x="539552" y="551723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15 жовтня 1976: Маргарет Тетчер у пожежному депо в Фінчлі</a:t>
            </a:r>
            <a:endParaRPr lang="ru-RU" sz="1400" dirty="0"/>
          </a:p>
        </p:txBody>
      </p:sp>
      <p:pic>
        <p:nvPicPr>
          <p:cNvPr id="120834" name="Picture 2" descr="D:\yulia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478" y="764704"/>
            <a:ext cx="5142504" cy="4032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54452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5 жовтня 1976: Маргарет Тетчер входить в курс справ, вступає в молодіжну партію в Брайтоні.</a:t>
            </a:r>
            <a:endParaRPr lang="ru-RU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www.spletnik.ru/img/2013/04/tanya/20130108-margaret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810000" cy="4352926"/>
          </a:xfrm>
          <a:prstGeom prst="rect">
            <a:avLst/>
          </a:prstGeom>
          <a:noFill/>
        </p:spPr>
      </p:pic>
      <p:pic>
        <p:nvPicPr>
          <p:cNvPr id="121859" name="Picture 3" descr="D:\yulia\CCBoF4UTLaDuHBKXUGw8Eg.jpg"/>
          <p:cNvPicPr>
            <a:picLocks noChangeAspect="1" noChangeArrowheads="1"/>
          </p:cNvPicPr>
          <p:nvPr/>
        </p:nvPicPr>
        <p:blipFill>
          <a:blip r:embed="rId3" cstate="print"/>
          <a:srcRect l="10393" r="8419"/>
          <a:stretch>
            <a:fillRect/>
          </a:stretch>
        </p:blipFill>
        <p:spPr bwMode="auto">
          <a:xfrm>
            <a:off x="4124778" y="692696"/>
            <a:ext cx="5019222" cy="41764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53012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1979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5373216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Маргарет Тетчер проходить тест на алкоголь.</a:t>
            </a:r>
            <a:endParaRPr lang="ru-RU" sz="1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548679"/>
            <a:ext cx="4533819" cy="4248473"/>
          </a:xfrm>
        </p:spPr>
      </p:pic>
      <p:sp>
        <p:nvSpPr>
          <p:cNvPr id="7" name="TextBox 6"/>
          <p:cNvSpPr txBox="1"/>
          <p:nvPr/>
        </p:nvSpPr>
        <p:spPr>
          <a:xfrm>
            <a:off x="683568" y="5229200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 </a:t>
            </a:r>
            <a:r>
              <a:rPr lang="uk-UA" sz="1400" dirty="0" smtClean="0"/>
              <a:t>травня 1979: Маргарет Тетчер на порозі будинку на Даунінг-стріт 10 після її обрання на пост прем'єр-міністра</a:t>
            </a:r>
            <a:endParaRPr lang="ru-RU" dirty="0"/>
          </a:p>
        </p:txBody>
      </p:sp>
      <p:pic>
        <p:nvPicPr>
          <p:cNvPr id="138244" name="Picture 4" descr="http://i.dailymail.co.uk/i/pix/2013/03/09/article-2290706-1888F41C000005DC-783_634x584.jpg"/>
          <p:cNvPicPr>
            <a:picLocks noChangeAspect="1" noChangeArrowheads="1"/>
          </p:cNvPicPr>
          <p:nvPr/>
        </p:nvPicPr>
        <p:blipFill>
          <a:blip r:embed="rId3" cstate="print"/>
          <a:srcRect b="2912"/>
          <a:stretch>
            <a:fillRect/>
          </a:stretch>
        </p:blipFill>
        <p:spPr bwMode="auto">
          <a:xfrm>
            <a:off x="4554474" y="620688"/>
            <a:ext cx="4589526" cy="41044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8024" y="537321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1983: Маргарет Тетчер у резиденції на Даунінг Стріт 10. Робота з документами. </a:t>
            </a:r>
            <a:endParaRPr lang="ru-RU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&amp;Mcy;&amp;acy;&amp;rcy;&amp;gcy;&amp;acy;&amp;rcy;&amp;iecy;&amp;tcy; &amp;Tcy;&amp;ecy;&amp;tcy;&amp;chcy;&amp;iecy;&amp;rcy; (1925—2013)"/>
          <p:cNvPicPr>
            <a:picLocks noChangeAspect="1" noChangeArrowheads="1"/>
          </p:cNvPicPr>
          <p:nvPr/>
        </p:nvPicPr>
        <p:blipFill>
          <a:blip r:embed="rId2" cstate="print"/>
          <a:srcRect r="5501" b="6517"/>
          <a:stretch>
            <a:fillRect/>
          </a:stretch>
        </p:blipFill>
        <p:spPr bwMode="auto">
          <a:xfrm>
            <a:off x="179512" y="332656"/>
            <a:ext cx="6157205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509120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Маргарет </a:t>
            </a:r>
            <a:r>
              <a:rPr lang="ru-RU" sz="1400" dirty="0" err="1" smtClean="0"/>
              <a:t>Тетчер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Михайло </a:t>
            </a:r>
            <a:r>
              <a:rPr lang="ru-RU" sz="1400" dirty="0" err="1" smtClean="0"/>
              <a:t>Горбачов</a:t>
            </a:r>
            <a:r>
              <a:rPr lang="ru-RU" sz="1400" dirty="0" smtClean="0"/>
              <a:t> в </a:t>
            </a:r>
            <a:r>
              <a:rPr lang="ru-RU" sz="1400" dirty="0" err="1" smtClean="0"/>
              <a:t>Лондоні</a:t>
            </a:r>
            <a:r>
              <a:rPr lang="ru-RU" sz="1400" dirty="0" smtClean="0"/>
              <a:t>, </a:t>
            </a:r>
            <a:r>
              <a:rPr lang="ru-RU" sz="1400" dirty="0" err="1" smtClean="0"/>
              <a:t>березень</a:t>
            </a:r>
            <a:r>
              <a:rPr lang="ru-RU" sz="1400" dirty="0" smtClean="0"/>
              <a:t> 1984</a:t>
            </a:r>
            <a:endParaRPr lang="ru-RU" sz="1400" dirty="0"/>
          </a:p>
        </p:txBody>
      </p:sp>
      <p:pic>
        <p:nvPicPr>
          <p:cNvPr id="139270" name="Picture 6" descr="http://dmjo.myjino.ru/uploads/posts/2013-04/thumbs/1365537078_10.jpg"/>
          <p:cNvPicPr>
            <a:picLocks noChangeAspect="1" noChangeArrowheads="1"/>
          </p:cNvPicPr>
          <p:nvPr/>
        </p:nvPicPr>
        <p:blipFill>
          <a:blip r:embed="rId3" cstate="print"/>
          <a:srcRect b="4953"/>
          <a:stretch>
            <a:fillRect/>
          </a:stretch>
        </p:blipFill>
        <p:spPr bwMode="auto">
          <a:xfrm>
            <a:off x="1331640" y="908720"/>
            <a:ext cx="762000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83968" y="58772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Спілкування з прихильниками партії, Лондон, 1987 рік</a:t>
            </a:r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2" name="Picture 2" descr="http://www.spletnik.ru/img/2013/04/tanya/20130108-margaret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0000" cy="581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884" name="Picture 4" descr="http://www.spletnik.ru/img/2013/04/tanya/20130108-margaret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810000" cy="573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1987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1988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uk-UA" dirty="0" smtClean="0"/>
              <a:t>Загальні зміни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331640" y="1268760"/>
          <a:ext cx="604867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24336"/>
              </a:tblGrid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ВВП і державні витрати</a:t>
                      </a:r>
                      <a:br>
                        <a:rPr lang="uk-UA" sz="1200" dirty="0" smtClean="0"/>
                      </a:br>
                      <a:r>
                        <a:rPr lang="uk-UA" sz="1200" dirty="0" smtClean="0"/>
                        <a:t>за функціональною класифікацією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%-зміна </a:t>
                      </a:r>
                      <a:br>
                        <a:rPr lang="uk-UA" sz="1200" dirty="0" smtClean="0"/>
                      </a:br>
                      <a:r>
                        <a:rPr lang="uk-UA" sz="1200" dirty="0" smtClean="0"/>
                        <a:t>з 1979/80 до 1989/90 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ВВП </a:t>
                      </a:r>
                      <a:br>
                        <a:rPr lang="uk-UA" sz="1200" dirty="0" smtClean="0"/>
                      </a:b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+23,3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Державні витрати всього </a:t>
                      </a:r>
                      <a:br>
                        <a:rPr lang="uk-UA" sz="1200" dirty="0" smtClean="0"/>
                      </a:b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+12,9</a:t>
                      </a:r>
                    </a:p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правопорядок </a:t>
                      </a:r>
                      <a:br>
                        <a:rPr lang="uk-UA" sz="1200" dirty="0" smtClean="0"/>
                      </a:b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+53,3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Зайнятість населення і підготовка фахівців </a:t>
                      </a:r>
                      <a:br>
                        <a:rPr lang="uk-UA" sz="1200" dirty="0" smtClean="0"/>
                      </a:b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+33,3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Охорона здоров'я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+31,8</a:t>
                      </a:r>
                      <a:br>
                        <a:rPr lang="uk-UA" sz="1200" dirty="0" smtClean="0"/>
                      </a:b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Соціальний захист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+31,8</a:t>
                      </a:r>
                      <a:br>
                        <a:rPr lang="uk-UA" sz="1200" dirty="0" smtClean="0"/>
                      </a:b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транспорт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-5,8</a:t>
                      </a:r>
                      <a:br>
                        <a:rPr lang="uk-UA" sz="1200" dirty="0" smtClean="0"/>
                      </a:b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Торгівля і промисловість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-38,2</a:t>
                      </a:r>
                      <a:br>
                        <a:rPr lang="uk-UA" sz="1200" dirty="0" smtClean="0"/>
                      </a:b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Оборона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-3,3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://www.spletnik.ru/img/2013/04/tanya/20130108-margaret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88432" cy="54826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9492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1995:разом з чоловіком</a:t>
            </a:r>
            <a:endParaRPr lang="ru-RU" sz="1400" dirty="0"/>
          </a:p>
        </p:txBody>
      </p:sp>
      <p:pic>
        <p:nvPicPr>
          <p:cNvPr id="140292" name="Picture 4" descr="http://www.spletnik.ru/img/2013/04/tanya/20130108-margaret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04456" cy="56538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5949280"/>
            <a:ext cx="386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Тетчер перед виступом королеви Єлизавети, </a:t>
            </a:r>
          </a:p>
          <a:p>
            <a:r>
              <a:rPr lang="uk-UA" sz="1400" dirty="0" smtClean="0"/>
              <a:t>листопад 2002 року</a:t>
            </a:r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1316" name="Picture 4" descr="&amp;Mcy;&amp;acy;&amp;rcy;&amp;gcy;&amp;acy;&amp;rcy;&amp;iecy;&amp;tcy; &amp;Tcy;&amp;ecy;&amp;tcy;&amp;chcy;&amp;iecy;&amp;rcy; (1925—2013)"/>
          <p:cNvPicPr>
            <a:picLocks noChangeAspect="1" noChangeArrowheads="1"/>
          </p:cNvPicPr>
          <p:nvPr/>
        </p:nvPicPr>
        <p:blipFill>
          <a:blip r:embed="rId2" cstate="print"/>
          <a:srcRect b="4511"/>
          <a:stretch>
            <a:fillRect/>
          </a:stretch>
        </p:blipFill>
        <p:spPr bwMode="auto">
          <a:xfrm>
            <a:off x="323528" y="476672"/>
            <a:ext cx="5675784" cy="4464496"/>
          </a:xfrm>
          <a:prstGeom prst="rect">
            <a:avLst/>
          </a:prstGeom>
          <a:noFill/>
        </p:spPr>
      </p:pic>
      <p:pic>
        <p:nvPicPr>
          <p:cNvPr id="141314" name="Picture 2" descr="http://www.spletnik.ru/img/2013/04/tanya/20130108-margaret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810000" cy="5724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58924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Маргарет Тетчер і колишній прем'єр України Юлія Тимошенко, Лондон, 2007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2010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 &amp;Scy;&amp;tcy;&amp;acy;&amp;rcy;&amp;acy;&amp;yacy; &amp;vcy;&amp;iecy;&amp;dcy;&amp;softcy;&amp;mcy;&amp;acy; &amp;ucy;&amp;mcy;&amp;iecy;&amp;rcy;&amp;lcy;&amp;acy;   &amp;vcy; &amp;Bcy;&amp;rcy;&amp;icy;&amp;tcy;&amp;acy;&amp;ncy;&amp;icy;&amp;icy; &amp;dcy;&amp;iecy;&amp;mcy;&amp;ocy;&amp;ncy;&amp;scy;&amp;tcy;&amp;rcy;&amp;acy;&amp;ncy;&amp;tcy;&amp;ycy; &amp;ocy;&amp;tcy;&amp;pcy;&amp;rcy;&amp;acy;&amp;zcy;&amp;dcy;&amp;ncy;&amp;ocy;&amp;vcy;&amp;acy;&amp;lcy;&amp;icy; &amp;scy;&amp;mcy;&amp;iecy;&amp;rcy;&amp;tcy;&amp;softcy; &amp;Mcy;&amp;acy;&amp;rcy;&amp;gcy;&amp;acy;&amp;rcy;&amp;iecy;&amp;tcy; &amp;Tcy;&amp;ecy;&amp;tcy;&amp;chcy;&amp;ie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225619" cy="4750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2340" name="Picture 4" descr=" &amp;Scy;&amp;tcy;&amp;acy;&amp;rcy;&amp;acy;&amp;yacy; &amp;vcy;&amp;iecy;&amp;dcy;&amp;softcy;&amp;mcy;&amp;acy; &amp;ucy;&amp;mcy;&amp;iecy;&amp;rcy;&amp;lcy;&amp;acy;   &amp;vcy; &amp;Bcy;&amp;rcy;&amp;icy;&amp;tcy;&amp;acy;&amp;ncy;&amp;icy;&amp;icy; &amp;dcy;&amp;iecy;&amp;mcy;&amp;ocy;&amp;ncy;&amp;scy;&amp;tcy;&amp;rcy;&amp;acy;&amp;ncy;&amp;tcy;&amp;ycy; &amp;ocy;&amp;tcy;&amp;pcy;&amp;rcy;&amp;acy;&amp;zcy;&amp;dcy;&amp;ncy;&amp;ocy;&amp;vcy;&amp;acy;&amp;lcy;&amp;icy; &amp;scy;&amp;mcy;&amp;iecy;&amp;rcy;&amp;tcy;&amp;softcy; &amp;Mcy;&amp;acy;&amp;rcy;&amp;gcy;&amp;acy;&amp;rcy;&amp;iecy;&amp;tcy; &amp;Tcy;&amp;ecy;&amp;tcy;&amp;chcy;&amp;ie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6633724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2342" name="Picture 6" descr=" &amp;Scy;&amp;tcy;&amp;acy;&amp;rcy;&amp;acy;&amp;yacy; &amp;vcy;&amp;iecy;&amp;dcy;&amp;softcy;&amp;mcy;&amp;acy; &amp;ucy;&amp;mcy;&amp;iecy;&amp;rcy;&amp;lcy;&amp;acy;   &amp;vcy; &amp;Bcy;&amp;rcy;&amp;icy;&amp;tcy;&amp;acy;&amp;ncy;&amp;icy;&amp;icy; &amp;dcy;&amp;iecy;&amp;mcy;&amp;ocy;&amp;ncy;&amp;scy;&amp;tcy;&amp;rcy;&amp;acy;&amp;ncy;&amp;tcy;&amp;ycy; &amp;ocy;&amp;tcy;&amp;pcy;&amp;rcy;&amp;acy;&amp;zcy;&amp;dcy;&amp;ncy;&amp;ocy;&amp;vcy;&amp;acy;&amp;lcy;&amp;icy; &amp;scy;&amp;mcy;&amp;iecy;&amp;rcy;&amp;tcy;&amp;softcy; &amp;Mcy;&amp;acy;&amp;rcy;&amp;gcy;&amp;acy;&amp;rcy;&amp;iecy;&amp;tcy; &amp;Tcy;&amp;ecy;&amp;tcy;&amp;chcy;&amp;iecy;&amp;r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268760"/>
            <a:ext cx="5976664" cy="458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2344" name="Picture 8" descr=" &amp;Scy;&amp;tcy;&amp;acy;&amp;rcy;&amp;acy;&amp;yacy; &amp;vcy;&amp;iecy;&amp;dcy;&amp;softcy;&amp;mcy;&amp;acy; &amp;ucy;&amp;mcy;&amp;iecy;&amp;rcy;&amp;lcy;&amp;acy;   &amp;vcy; &amp;Bcy;&amp;rcy;&amp;icy;&amp;tcy;&amp;acy;&amp;ncy;&amp;icy;&amp;icy; &amp;dcy;&amp;iecy;&amp;mcy;&amp;ocy;&amp;ncy;&amp;scy;&amp;tcy;&amp;rcy;&amp;acy;&amp;ncy;&amp;tcy;&amp;ycy; &amp;ocy;&amp;tcy;&amp;pcy;&amp;rcy;&amp;acy;&amp;zcy;&amp;dcy;&amp;ncy;&amp;ocy;&amp;vcy;&amp;acy;&amp;lcy;&amp;icy; &amp;scy;&amp;mcy;&amp;iecy;&amp;rcy;&amp;tcy;&amp;softcy; &amp;Mcy;&amp;acy;&amp;rcy;&amp;gcy;&amp;acy;&amp;rcy;&amp;iecy;&amp;tcy; &amp;Tcy;&amp;ecy;&amp;tcy;&amp;chcy;&amp;iecy;&amp;r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988840"/>
            <a:ext cx="6128339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476672"/>
            <a:ext cx="3982216" cy="5622376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Маргарет Хільда ​​Тетчер 71-й прем'єр-міністр Великобританії (Консервативна партія Великобританії) в 1979-1990 роках, баронеса з 1992 року. Перша і поки єдина жінка, яка займала цей пост, а також перша жінка, що стала прем'єр-міністром європейської держави. Прем'єрство Тетчер стало найтривалішим в XX столітті. Отримавши прізвисько «залізної леді» за різку критику радянського керівництва, вона втілила в життя низку консервативних заходів, що стали частиною політики так званого «тетчеризму».</a:t>
            </a:r>
            <a:endParaRPr lang="ru-RU" sz="1400" dirty="0"/>
          </a:p>
        </p:txBody>
      </p:sp>
      <p:pic>
        <p:nvPicPr>
          <p:cNvPr id="108548" name="Picture 4" descr="http://img1.liveinternet.ru/images/attach/c/8/99/546/99546665_large_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73092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uk-UA" dirty="0" smtClean="0"/>
              <a:t>Дитинство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3666" name="Picture 2" descr="http://www.spletnik.ru/img/2013/04/tanya/20130108-margaret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851393" cy="4968552"/>
          </a:xfrm>
          <a:prstGeom prst="rect">
            <a:avLst/>
          </a:prstGeom>
          <a:noFill/>
        </p:spPr>
      </p:pic>
      <p:pic>
        <p:nvPicPr>
          <p:cNvPr id="113670" name="Picture 6" descr="http://pics.livejournal.com/humus/pic/00pdetp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3047543" cy="4401295"/>
          </a:xfrm>
          <a:prstGeom prst="rect">
            <a:avLst/>
          </a:prstGeom>
          <a:noFill/>
        </p:spPr>
      </p:pic>
      <p:pic>
        <p:nvPicPr>
          <p:cNvPr id="7" name="Рисунок 6" descr="Thatcher_1929-sist_2530059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3929380" cy="51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http://uchulive.org/wp-content/uploads/2013/04/%D1%82%D1%8D%D1%82%D1%87%D0%B5%D1%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348880"/>
            <a:ext cx="4088507" cy="36478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4618154" cy="4797152"/>
          </a:xfrm>
        </p:spPr>
      </p:pic>
      <p:sp>
        <p:nvSpPr>
          <p:cNvPr id="6" name="TextBox 5"/>
          <p:cNvSpPr txBox="1"/>
          <p:nvPr/>
        </p:nvSpPr>
        <p:spPr>
          <a:xfrm>
            <a:off x="467544" y="5349895"/>
            <a:ext cx="42484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 </a:t>
            </a:r>
            <a:r>
              <a:rPr lang="ru-RU" sz="1400" dirty="0" err="1" smtClean="0"/>
              <a:t>січня</a:t>
            </a:r>
            <a:r>
              <a:rPr lang="ru-RU" sz="1400" dirty="0" smtClean="0"/>
              <a:t> 1950: на фото Маргарет </a:t>
            </a:r>
            <a:r>
              <a:rPr lang="ru-RU" sz="1400" dirty="0" err="1" smtClean="0"/>
              <a:t>займається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хімічними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дослідженнями</a:t>
            </a:r>
            <a:r>
              <a:rPr lang="ru-RU" sz="1400" dirty="0" smtClean="0"/>
              <a:t>. На той час вона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молодим кандидатом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консервативної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в </a:t>
            </a:r>
            <a:r>
              <a:rPr lang="ru-RU" sz="1400" dirty="0" err="1" smtClean="0"/>
              <a:t>Датфорді</a:t>
            </a:r>
            <a:r>
              <a:rPr lang="ru-RU" sz="1400" dirty="0" smtClean="0"/>
              <a:t>, графство Кент.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57332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1950: Маргарет Робертс планує свою передвиборну кампанію.</a:t>
            </a:r>
            <a:endParaRPr lang="ru-RU" sz="1400" dirty="0"/>
          </a:p>
        </p:txBody>
      </p:sp>
      <p:pic>
        <p:nvPicPr>
          <p:cNvPr id="114690" name="Picture 2" descr="D:\yulia\2.jpg"/>
          <p:cNvPicPr>
            <a:picLocks noChangeAspect="1" noChangeArrowheads="1"/>
          </p:cNvPicPr>
          <p:nvPr/>
        </p:nvPicPr>
        <p:blipFill>
          <a:blip r:embed="rId3" cstate="print"/>
          <a:srcRect l="5439" b="-2658"/>
          <a:stretch>
            <a:fillRect/>
          </a:stretch>
        </p:blipFill>
        <p:spPr bwMode="auto">
          <a:xfrm>
            <a:off x="4716016" y="260648"/>
            <a:ext cx="4265405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332656"/>
            <a:ext cx="3819937" cy="5400600"/>
          </a:xfrm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13 жовтня 1951: Маргарет Хільда ​​Робертс в агітаційному турі.</a:t>
            </a:r>
            <a:endParaRPr lang="ru-RU" sz="1400" dirty="0"/>
          </a:p>
        </p:txBody>
      </p:sp>
      <p:pic>
        <p:nvPicPr>
          <p:cNvPr id="115714" name="Picture 2" descr="D:\yulia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888432" cy="55034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877272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13 грудня 1951: Маргарет Хільда ​​Робертс в день весілля з Денисом Тетчером</a:t>
            </a:r>
            <a:endParaRPr lang="ru-RU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3600400" cy="4791578"/>
          </a:xfrm>
        </p:spPr>
      </p:pic>
      <p:sp>
        <p:nvSpPr>
          <p:cNvPr id="4" name="TextBox 3"/>
          <p:cNvSpPr txBox="1"/>
          <p:nvPr/>
        </p:nvSpPr>
        <p:spPr>
          <a:xfrm>
            <a:off x="395536" y="56612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Листопад 1953: Маргарет Тетчер зі своїми двійнятами, Марком і Керол.</a:t>
            </a:r>
            <a:endParaRPr lang="ru-RU" sz="1400" dirty="0"/>
          </a:p>
        </p:txBody>
      </p:sp>
      <p:pic>
        <p:nvPicPr>
          <p:cNvPr id="116738" name="Picture 2" descr="D:\yulia\6.jpg"/>
          <p:cNvPicPr>
            <a:picLocks noChangeAspect="1" noChangeArrowheads="1"/>
          </p:cNvPicPr>
          <p:nvPr/>
        </p:nvPicPr>
        <p:blipFill>
          <a:blip r:embed="rId3" cstate="print"/>
          <a:srcRect l="2612" b="1613"/>
          <a:stretch>
            <a:fillRect/>
          </a:stretch>
        </p:blipFill>
        <p:spPr bwMode="auto">
          <a:xfrm>
            <a:off x="3923928" y="620688"/>
            <a:ext cx="5369469" cy="43924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5661248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5 лютого 1960: Тетчер після свого тріумфального виступу в Палаті громад.</a:t>
            </a:r>
            <a:endParaRPr lang="ru-RU" sz="1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585546" cy="4572000"/>
          </a:xfrm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9 жовтня 1961: Маргарет Тетчер у віці 35 позує для фото після її призначення Парламентським секретарем в Міністерстві пенсій і національного страхування</a:t>
            </a:r>
            <a:endParaRPr lang="ru-RU" sz="1400" dirty="0"/>
          </a:p>
        </p:txBody>
      </p:sp>
      <p:pic>
        <p:nvPicPr>
          <p:cNvPr id="117762" name="Picture 2" descr="D:\yulia\8.jpg"/>
          <p:cNvPicPr>
            <a:picLocks noChangeAspect="1" noChangeArrowheads="1"/>
          </p:cNvPicPr>
          <p:nvPr/>
        </p:nvPicPr>
        <p:blipFill>
          <a:blip r:embed="rId3" cstate="print"/>
          <a:srcRect r="14682" b="4555"/>
          <a:stretch>
            <a:fillRect/>
          </a:stretch>
        </p:blipFill>
        <p:spPr bwMode="auto">
          <a:xfrm>
            <a:off x="3923928" y="476672"/>
            <a:ext cx="4968552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544522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16 жовтня 1969: Маргарет Тетчер і Енох Пауелл під час партійної конференції в Брайтоні</a:t>
            </a:r>
            <a:endParaRPr lang="ru-RU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672408" cy="4847943"/>
          </a:xfrm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5 вересня 1970: Державний секретар з питань освіти Маргарет Тетчер грає на піаніно для чоловіка Дениса і своїх 17-річних двійнят Марка і Керол.</a:t>
            </a:r>
            <a:endParaRPr lang="ru-RU" sz="1400" dirty="0"/>
          </a:p>
        </p:txBody>
      </p:sp>
      <p:pic>
        <p:nvPicPr>
          <p:cNvPr id="118786" name="Picture 2" descr="D:\yulia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48" y="332656"/>
            <a:ext cx="4940128" cy="4752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566124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27 січня 1971: Маргарет Тетчер, міністр освіти, обговорює майбутнє гімназії.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3"/>
            <a:ext cx="4032448" cy="5061809"/>
          </a:xfrm>
        </p:spPr>
      </p:pic>
      <p:sp>
        <p:nvSpPr>
          <p:cNvPr id="4" name="TextBox 3"/>
          <p:cNvSpPr txBox="1"/>
          <p:nvPr/>
        </p:nvSpPr>
        <p:spPr>
          <a:xfrm>
            <a:off x="827584" y="5733256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24 вересня 1974: Маргарет Тетчер прикрашає свій офіс передвиборними плакатами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66124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11 лютого 1975: Маргарет Тетчер на своїй першій прес-конференції як нового лідера Консервативної партії.</a:t>
            </a:r>
            <a:endParaRPr lang="ru-RU" sz="1400" dirty="0"/>
          </a:p>
        </p:txBody>
      </p:sp>
      <p:pic>
        <p:nvPicPr>
          <p:cNvPr id="119810" name="Picture 2" descr="D:\yulia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20480" cy="51156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</TotalTime>
  <Words>439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“Залізна леді”</vt:lpstr>
      <vt:lpstr>Слайд 2</vt:lpstr>
      <vt:lpstr>Дитинство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Загальні зміни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“Залізна леді”</dc:title>
  <dc:creator>Alex</dc:creator>
  <cp:lastModifiedBy>Alex</cp:lastModifiedBy>
  <cp:revision>13</cp:revision>
  <dcterms:created xsi:type="dcterms:W3CDTF">2013-12-14T15:08:43Z</dcterms:created>
  <dcterms:modified xsi:type="dcterms:W3CDTF">2014-02-04T14:32:58Z</dcterms:modified>
</cp:coreProperties>
</file>