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64" r:id="rId6"/>
    <p:sldId id="259" r:id="rId7"/>
    <p:sldId id="263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1_%D0%B3%D1%80%D1%83%D0%B4%D0%BD%D1%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78" TargetMode="External"/><Relationship Id="rId5" Type="http://schemas.openxmlformats.org/officeDocument/2006/relationships/hyperlink" Target="http://uk.wikipedia.org/wiki/18_%D0%B3%D1%80%D1%83%D0%B4%D0%BD%D1%8F" TargetMode="External"/><Relationship Id="rId4" Type="http://schemas.openxmlformats.org/officeDocument/2006/relationships/hyperlink" Target="http://uk.wikipedia.org/wiki/187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b11002da464e5913f1b101a6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764704"/>
            <a:ext cx="56562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Йосип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Віссаріонович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lotov,_Stalin_and_Voroshilov,_1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43627"/>
          </a:xfrm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березня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1953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Йосипа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інсульт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Але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лікарі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арештовані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Охорона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відразу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зважилася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увійти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нього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кімнату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протягом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тривало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виявився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без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медичної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допомоги.Коли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вищі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керівники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дізналися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вони стали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тягнути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час, перш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ніж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допустити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лікарів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Коли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зроблено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допомогти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вже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неможливо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5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березня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1953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помер.</a:t>
            </a:r>
            <a:endParaRPr lang="ru-RU" sz="2400" dirty="0"/>
          </a:p>
        </p:txBody>
      </p:sp>
      <p:pic>
        <p:nvPicPr>
          <p:cNvPr id="6" name="Рисунок 5" descr="13 Exhibition of National Economy Achievements (VDNH), Moscow, USSR, 1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49080"/>
            <a:ext cx="3659648" cy="2425824"/>
          </a:xfrm>
          <a:prstGeom prst="rect">
            <a:avLst/>
          </a:prstGeom>
        </p:spPr>
      </p:pic>
      <p:pic>
        <p:nvPicPr>
          <p:cNvPr id="7" name="Рисунок 6" descr="1222547080_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149080"/>
            <a:ext cx="3561569" cy="237437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алин1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1340768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Офіційна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дата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народження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—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21 грудня"/>
              </a:rPr>
              <a:t>21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21 грудня"/>
              </a:rPr>
              <a:t>грудня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tooltip="1879"/>
              </a:rPr>
              <a:t>1879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року (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насправді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—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tooltip="18 грудня"/>
              </a:rPr>
              <a:t>18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tooltip="18 грудня"/>
              </a:rPr>
              <a:t>грудня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tooltip="1878"/>
              </a:rPr>
              <a:t>1878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Ґорі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Катерина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Георгіївна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так само, як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чоловік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походила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селянської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сім'ї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Вона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заробляла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шиттям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пранням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білизни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часу для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виховання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 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більшу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частину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дня проводив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вулиці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дитинстві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переніс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віспу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залишила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сліди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обличчі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прізвищ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пізніше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фігурував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документах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поліції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кличка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Рябий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випадковій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дорожній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пригоді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дванадцятирічний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пошкодив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ліву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руку,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часом вона стала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коротше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слабкіше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ретельно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приховував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свою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часткову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сухорукість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намагався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роздягатися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прилюдно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рідко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показувався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навіть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лікарям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любив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купатися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навчився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плавати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відпочинку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Чорного моря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зазвичай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гуляв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вздовж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берега,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знімаючи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одягу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dc5035e2cb85a243e3a94856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51520" y="908720"/>
            <a:ext cx="84249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дитинства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виділявся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впертістю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прагненням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переваги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над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однолітками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читав.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Низькорослий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фізично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слабкий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міг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розраховувати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успіх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хлоп'ячих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бійках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боявся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бути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побитим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змалку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потайливим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мстивим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недолюблював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високих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фізично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міцних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людей. Але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бідний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інородцем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розумів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бідний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грузинський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юнак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маленького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провінційного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небагато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домогтися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царській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Велике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враження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молодого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справили книги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грузинського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письменника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А. Казбеги, особливо роман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Батьковбивця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- про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боротьбу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селян-горців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свою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незалежність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свободу. </a:t>
            </a:r>
            <a:endParaRPr lang="uk-U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b5cf11168e6356e36beb5e1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755576" y="548680"/>
            <a:ext cx="79563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героїв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роману -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безстрашний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Коба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став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героєм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молодого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навіть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почав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називати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себе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Кобою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ім'я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партійною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кличкою.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більшовики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звертаючись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нерідко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називали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Кобою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Партійних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прізвищ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чимало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залишилися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ім'я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Коба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прізвище-псевдонім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 descr="kazbegi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89040"/>
            <a:ext cx="4032448" cy="2805493"/>
          </a:xfrm>
          <a:prstGeom prst="rect">
            <a:avLst/>
          </a:prstGeom>
        </p:spPr>
      </p:pic>
      <p:pic>
        <p:nvPicPr>
          <p:cNvPr id="8" name="Рисунок 7" descr="CoverNorm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573016"/>
            <a:ext cx="2238896" cy="313445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oseph_Stalin_1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476672"/>
            <a:ext cx="53285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хлопчикові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виповнилося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вісім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відправила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Горійське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духовне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училище.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Чотирирічний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курс училища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пройшов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шість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Йому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важко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тому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навчання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велося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переважно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російською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добре писав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російською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однак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вільно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говорити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так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навчився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говорив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повільно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тихо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сильним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грузинським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акцентом. У 1894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році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вступив до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Тіфліської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духовної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семінарії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</a:p>
        </p:txBody>
      </p:sp>
      <p:pic>
        <p:nvPicPr>
          <p:cNvPr id="6" name="Рисунок 5" descr="407px-Stalin_1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92696"/>
            <a:ext cx="3485259" cy="512941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4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духовному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училищі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особливо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семінарії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панувала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обстановка обскурантизму,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лицемірства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повсякденного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дріб'язкового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контролю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взаємних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доносів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Тут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строгий порядок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майже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військова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дисципліна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Не дивно,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семінарії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виховували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тільки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слуг режиму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церкви,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революціонерів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dirty="0"/>
          </a:p>
        </p:txBody>
      </p:sp>
      <p:pic>
        <p:nvPicPr>
          <p:cNvPr id="6" name="Рисунок 5" descr="0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89218"/>
            <a:ext cx="2569468" cy="3468782"/>
          </a:xfrm>
          <a:prstGeom prst="rect">
            <a:avLst/>
          </a:prstGeom>
        </p:spPr>
      </p:pic>
      <p:pic>
        <p:nvPicPr>
          <p:cNvPr id="7" name="Рисунок 6" descr="46-43-1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616221"/>
            <a:ext cx="3840088" cy="268806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alin_na_tribune_mavzoleya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620688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Семінарія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безсумнівно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вплинула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іншому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відношенні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- вона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розвинула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раніше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властиві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йому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спритність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хитрість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грубість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З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ранньої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молодості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начисто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позбавлений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почуття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гумору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Будучи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семінаристом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вступив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зв'язок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тільки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першими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гуртками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марксистів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першими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робочими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групами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виникли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підприємствах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Тіфліса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став членом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Месаме-даси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-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грузинської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соціал-демократичної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організації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1920-х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ході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боротьби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лідерство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використовуючи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партійний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політичні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інтриги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очолив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партію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встановив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тоталітарний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режим.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Йосип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проводив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форсовану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індустріалізацію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насильницьку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колективізацію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813036_history_2942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1124744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20-30-х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знищив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реальних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передбачуваних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суперників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ініціатор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масового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терору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З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30-х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 проводив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політику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зближення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фашистською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Німеччиною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(див.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Радянсько-німецькі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договори 1939),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привело до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трагедії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народу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Великій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Вітчизняній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З 1941 голова СНК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СМ) СРСР, в роки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війни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голова ГКО, нарком оборони,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Верховний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головнокомандуючий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 1946-47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міністр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Збройних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сил СРСР. В роки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війни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пішов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антигітлерівської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коаліції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після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закінчення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війни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сприяв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виникненню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холодної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війни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</TotalTime>
  <Words>488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9</cp:revision>
  <dcterms:created xsi:type="dcterms:W3CDTF">2014-01-15T18:01:46Z</dcterms:created>
  <dcterms:modified xsi:type="dcterms:W3CDTF">2014-04-27T17:37:40Z</dcterms:modified>
</cp:coreProperties>
</file>