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59" r:id="rId5"/>
    <p:sldId id="271" r:id="rId6"/>
    <p:sldId id="265" r:id="rId7"/>
    <p:sldId id="268" r:id="rId8"/>
    <p:sldId id="261" r:id="rId9"/>
    <p:sldId id="270" r:id="rId10"/>
    <p:sldId id="272" r:id="rId11"/>
    <p:sldId id="269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8975-81A6-43AF-97AE-7439045A8768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033-E2AB-4A47-8E68-C73A3CFC0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851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8975-81A6-43AF-97AE-7439045A8768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033-E2AB-4A47-8E68-C73A3CFC0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30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8975-81A6-43AF-97AE-7439045A8768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033-E2AB-4A47-8E68-C73A3CFC0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76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8975-81A6-43AF-97AE-7439045A8768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033-E2AB-4A47-8E68-C73A3CFC0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68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8975-81A6-43AF-97AE-7439045A8768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033-E2AB-4A47-8E68-C73A3CFC0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91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8975-81A6-43AF-97AE-7439045A8768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033-E2AB-4A47-8E68-C73A3CFC0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23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8975-81A6-43AF-97AE-7439045A8768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033-E2AB-4A47-8E68-C73A3CFC0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39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8975-81A6-43AF-97AE-7439045A8768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033-E2AB-4A47-8E68-C73A3CFC0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0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8975-81A6-43AF-97AE-7439045A8768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033-E2AB-4A47-8E68-C73A3CFC0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8975-81A6-43AF-97AE-7439045A8768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033-E2AB-4A47-8E68-C73A3CFC0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74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8975-81A6-43AF-97AE-7439045A8768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2033-E2AB-4A47-8E68-C73A3CFC0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56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8975-81A6-43AF-97AE-7439045A8768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B2033-E2AB-4A47-8E68-C73A3CFC0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94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353" y="0"/>
            <a:ext cx="9987905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447353" y="2921167"/>
            <a:ext cx="9987905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Націонал-соціалізм</a:t>
            </a:r>
            <a:endParaRPr lang="ru-RU" sz="5400" dirty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87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10550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8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19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2742"/>
            <a:ext cx="9361040" cy="688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8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1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0673" y="-79995"/>
            <a:ext cx="11449272" cy="71287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51526" y="1700808"/>
            <a:ext cx="144016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Gungsuh" pitchFamily="18" charset="-127"/>
                <a:ea typeface="Gungsuh" pitchFamily="18" charset="-127"/>
              </a:rPr>
              <a:t>DAP</a:t>
            </a:r>
            <a:endParaRPr lang="ru-RU" sz="4400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106" y="3814420"/>
            <a:ext cx="1905000" cy="190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929170" y="332655"/>
            <a:ext cx="10828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Gungsuh" pitchFamily="18" charset="-127"/>
                <a:ea typeface="Gungsuh" pitchFamily="18" charset="-127"/>
              </a:rPr>
              <a:t>Становлення партії</a:t>
            </a:r>
            <a:endParaRPr lang="ru-RU" sz="3600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46" name="Прямая соединительная линия 45"/>
          <p:cNvCxnSpPr>
            <a:stCxn id="3" idx="2"/>
            <a:endCxn id="6" idx="0"/>
          </p:cNvCxnSpPr>
          <p:nvPr/>
        </p:nvCxnSpPr>
        <p:spPr>
          <a:xfrm>
            <a:off x="7371606" y="2470249"/>
            <a:ext cx="0" cy="13441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091858" y="2911501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Gungsuh" pitchFamily="18" charset="-127"/>
                <a:ea typeface="Gungsuh" pitchFamily="18" charset="-127"/>
              </a:rPr>
              <a:t>1920 р. </a:t>
            </a:r>
            <a:endParaRPr lang="ru-RU" sz="2400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51" name="Прямая соединительная линия 50"/>
          <p:cNvCxnSpPr>
            <a:stCxn id="3" idx="1"/>
          </p:cNvCxnSpPr>
          <p:nvPr/>
        </p:nvCxnSpPr>
        <p:spPr>
          <a:xfrm flipH="1">
            <a:off x="1051298" y="2085529"/>
            <a:ext cx="56002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322024" y="4352090"/>
            <a:ext cx="3168352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Gungsuh" pitchFamily="18" charset="-127"/>
                <a:ea typeface="Gungsuh" pitchFamily="18" charset="-127"/>
              </a:rPr>
              <a:t>Політичний робочий</a:t>
            </a:r>
          </a:p>
          <a:p>
            <a:pPr algn="ctr"/>
            <a:r>
              <a:rPr lang="uk-UA" sz="2000" dirty="0" smtClean="0">
                <a:latin typeface="Gungsuh" pitchFamily="18" charset="-127"/>
                <a:ea typeface="Gungsuh" pitchFamily="18" charset="-127"/>
              </a:rPr>
              <a:t>союз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22024" y="5650329"/>
            <a:ext cx="3168352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Gungsuh" pitchFamily="18" charset="-127"/>
                <a:ea typeface="Gungsuh" pitchFamily="18" charset="-127"/>
              </a:rPr>
              <a:t>Комітет Незалежних</a:t>
            </a:r>
          </a:p>
          <a:p>
            <a:pPr algn="ctr"/>
            <a:r>
              <a:rPr lang="uk-UA" sz="2000" dirty="0" smtClean="0">
                <a:latin typeface="Gungsuh" pitchFamily="18" charset="-127"/>
                <a:ea typeface="Gungsuh" pitchFamily="18" charset="-127"/>
              </a:rPr>
              <a:t>робітників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58" name="Прямая соединительная линия 57"/>
          <p:cNvCxnSpPr>
            <a:stCxn id="55" idx="1"/>
          </p:cNvCxnSpPr>
          <p:nvPr/>
        </p:nvCxnSpPr>
        <p:spPr>
          <a:xfrm flipH="1">
            <a:off x="1033992" y="4706033"/>
            <a:ext cx="2880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56" idx="1"/>
          </p:cNvCxnSpPr>
          <p:nvPr/>
        </p:nvCxnSpPr>
        <p:spPr>
          <a:xfrm flipH="1">
            <a:off x="1033992" y="6004272"/>
            <a:ext cx="2880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1033992" y="3973330"/>
            <a:ext cx="17306" cy="20309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1051298" y="2085528"/>
            <a:ext cx="0" cy="18878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184622" y="5085184"/>
            <a:ext cx="1402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Gungsuh" pitchFamily="18" charset="-127"/>
                <a:ea typeface="Gungsuh" pitchFamily="18" charset="-127"/>
              </a:rPr>
              <a:t>1919 р.</a:t>
            </a:r>
            <a:endParaRPr lang="ru-RU" sz="2400" dirty="0">
              <a:latin typeface="Gungsuh" pitchFamily="18" charset="-127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277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6" y="-31913"/>
            <a:ext cx="9178415" cy="69832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4415" y="6165304"/>
            <a:ext cx="9178415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Hofbräuhaus</a:t>
            </a:r>
            <a:endParaRPr lang="ru-RU" sz="3200" dirty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635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9" y="0"/>
            <a:ext cx="11344714" cy="68777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03839"/>
            <a:ext cx="1905000" cy="1143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647" y="1436246"/>
            <a:ext cx="1722950" cy="17315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6" y="1686625"/>
            <a:ext cx="1883905" cy="11602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647" y="1436246"/>
            <a:ext cx="1695400" cy="169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8665" y="3300436"/>
            <a:ext cx="2336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Gungsuh" pitchFamily="18" charset="-127"/>
                <a:ea typeface="Gungsuh" pitchFamily="18" charset="-127"/>
              </a:rPr>
              <a:t>Штурмові загони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8066" y="3300436"/>
            <a:ext cx="1460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Gungsuh" pitchFamily="18" charset="-127"/>
                <a:ea typeface="Gungsuh" pitchFamily="18" charset="-127"/>
              </a:rPr>
              <a:t>НСДАП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746" y="3167811"/>
            <a:ext cx="1672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Gungsuh" pitchFamily="18" charset="-127"/>
                <a:ea typeface="Gungsuh" pitchFamily="18" charset="-127"/>
              </a:rPr>
              <a:t>Баварія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6148" y="3198589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Gungsuh" pitchFamily="18" charset="-127"/>
                <a:ea typeface="Gungsuh" pitchFamily="18" charset="-127"/>
              </a:rPr>
              <a:t>Рейхсвер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555725" y="996180"/>
            <a:ext cx="0" cy="27043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40152" y="4326126"/>
            <a:ext cx="3365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Gungsuh" pitchFamily="18" charset="-127"/>
                <a:ea typeface="Gungsuh" pitchFamily="18" charset="-127"/>
              </a:rPr>
              <a:t>Адольф Гітлер</a:t>
            </a:r>
          </a:p>
          <a:p>
            <a:r>
              <a:rPr lang="uk-UA" sz="2000" dirty="0" smtClean="0">
                <a:latin typeface="Gungsuh" pitchFamily="18" charset="-127"/>
                <a:ea typeface="Gungsuh" pitchFamily="18" charset="-127"/>
              </a:rPr>
              <a:t>Еріх </a:t>
            </a:r>
            <a:r>
              <a:rPr lang="uk-UA" sz="2000" dirty="0" err="1" smtClean="0">
                <a:latin typeface="Gungsuh" pitchFamily="18" charset="-127"/>
                <a:ea typeface="Gungsuh" pitchFamily="18" charset="-127"/>
              </a:rPr>
              <a:t>Людендорф</a:t>
            </a:r>
            <a:endParaRPr lang="uk-UA" sz="2000" dirty="0" smtClean="0">
              <a:latin typeface="Gungsuh" pitchFamily="18" charset="-127"/>
              <a:ea typeface="Gungsuh" pitchFamily="18" charset="-127"/>
            </a:endParaRPr>
          </a:p>
          <a:p>
            <a:r>
              <a:rPr lang="uk-UA" sz="2000" dirty="0" smtClean="0">
                <a:latin typeface="Gungsuh" pitchFamily="18" charset="-127"/>
                <a:ea typeface="Gungsuh" pitchFamily="18" charset="-127"/>
              </a:rPr>
              <a:t>Ернст Рем</a:t>
            </a:r>
          </a:p>
          <a:p>
            <a:r>
              <a:rPr lang="uk-UA" sz="2000" dirty="0" smtClean="0">
                <a:latin typeface="Gungsuh" pitchFamily="18" charset="-127"/>
                <a:ea typeface="Gungsuh" pitchFamily="18" charset="-127"/>
              </a:rPr>
              <a:t>Рудольф </a:t>
            </a:r>
            <a:r>
              <a:rPr lang="uk-UA" sz="2000" dirty="0" err="1" smtClean="0">
                <a:latin typeface="Gungsuh" pitchFamily="18" charset="-127"/>
                <a:ea typeface="Gungsuh" pitchFamily="18" charset="-127"/>
              </a:rPr>
              <a:t>Гесс</a:t>
            </a:r>
            <a:r>
              <a:rPr lang="uk-UA" sz="2000" dirty="0" smtClean="0">
                <a:latin typeface="Gungsuh" pitchFamily="18" charset="-127"/>
                <a:ea typeface="Gungsuh" pitchFamily="18" charset="-127"/>
              </a:rPr>
              <a:t> 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310" y="4326126"/>
            <a:ext cx="3365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Gungsuh" pitchFamily="18" charset="-127"/>
                <a:ea typeface="Gungsuh" pitchFamily="18" charset="-127"/>
              </a:rPr>
              <a:t>Густав фон Кар</a:t>
            </a:r>
          </a:p>
          <a:p>
            <a:r>
              <a:rPr lang="uk-UA" sz="2000" dirty="0" err="1" smtClean="0">
                <a:latin typeface="Gungsuh" pitchFamily="18" charset="-127"/>
                <a:ea typeface="Gungsuh" pitchFamily="18" charset="-127"/>
              </a:rPr>
              <a:t>Ойген</a:t>
            </a:r>
            <a:r>
              <a:rPr lang="uk-UA" sz="2000" dirty="0" smtClean="0">
                <a:latin typeface="Gungsuh" pitchFamily="18" charset="-127"/>
                <a:ea typeface="Gungsuh" pitchFamily="18" charset="-127"/>
              </a:rPr>
              <a:t> фон </a:t>
            </a:r>
            <a:r>
              <a:rPr lang="uk-UA" sz="2000" dirty="0" err="1" smtClean="0">
                <a:latin typeface="Gungsuh" pitchFamily="18" charset="-127"/>
                <a:ea typeface="Gungsuh" pitchFamily="18" charset="-127"/>
              </a:rPr>
              <a:t>Книллинг</a:t>
            </a:r>
            <a:endParaRPr lang="uk-UA" sz="2000" dirty="0" smtClean="0">
              <a:latin typeface="Gungsuh" pitchFamily="18" charset="-127"/>
              <a:ea typeface="Gungsuh" pitchFamily="18" charset="-127"/>
            </a:endParaRPr>
          </a:p>
          <a:p>
            <a:r>
              <a:rPr lang="uk-UA" sz="2000" dirty="0" smtClean="0">
                <a:latin typeface="Gungsuh" pitchFamily="18" charset="-127"/>
                <a:ea typeface="Gungsuh" pitchFamily="18" charset="-127"/>
              </a:rPr>
              <a:t>Отто фон </a:t>
            </a:r>
            <a:r>
              <a:rPr lang="uk-UA" sz="2000" dirty="0" err="1" smtClean="0">
                <a:latin typeface="Gungsuh" pitchFamily="18" charset="-127"/>
                <a:ea typeface="Gungsuh" pitchFamily="18" charset="-127"/>
              </a:rPr>
              <a:t>Лоссов</a:t>
            </a:r>
            <a:endParaRPr lang="uk-UA" sz="2000" dirty="0" smtClean="0">
              <a:latin typeface="Gungsuh" pitchFamily="18" charset="-127"/>
              <a:ea typeface="Gungsuh" pitchFamily="18" charset="-127"/>
            </a:endParaRPr>
          </a:p>
          <a:p>
            <a:r>
              <a:rPr lang="uk-UA" sz="2000" dirty="0" err="1" smtClean="0">
                <a:latin typeface="Gungsuh" pitchFamily="18" charset="-127"/>
                <a:ea typeface="Gungsuh" pitchFamily="18" charset="-127"/>
              </a:rPr>
              <a:t>Ханс</a:t>
            </a:r>
            <a:r>
              <a:rPr lang="uk-UA" sz="2000" dirty="0" smtClean="0">
                <a:latin typeface="Gungsuh" pitchFamily="18" charset="-127"/>
                <a:ea typeface="Gungsuh" pitchFamily="18" charset="-127"/>
              </a:rPr>
              <a:t> фон </a:t>
            </a:r>
            <a:r>
              <a:rPr lang="uk-UA" sz="2000" dirty="0" err="1" smtClean="0">
                <a:latin typeface="Gungsuh" pitchFamily="18" charset="-127"/>
                <a:ea typeface="Gungsuh" pitchFamily="18" charset="-127"/>
              </a:rPr>
              <a:t>Зайссер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68541" y="116632"/>
            <a:ext cx="5374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Gungsuh" pitchFamily="18" charset="-127"/>
                <a:ea typeface="Gungsuh" pitchFamily="18" charset="-127"/>
              </a:rPr>
              <a:t>Пивний путч 1923</a:t>
            </a:r>
            <a:endParaRPr lang="ru-RU" sz="3200" dirty="0">
              <a:latin typeface="Gungsuh" pitchFamily="18" charset="-127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540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75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3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0"/>
            <a:ext cx="11409012" cy="7173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044624" y="6165304"/>
            <a:ext cx="11409012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Odeonsplatz</a:t>
            </a:r>
            <a:endParaRPr lang="ru-RU" sz="3200" dirty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896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8762" y="-1395536"/>
            <a:ext cx="14617624" cy="97450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196752" y="6165304"/>
            <a:ext cx="1363561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Odeonsplatz</a:t>
            </a:r>
            <a:endParaRPr lang="ru-RU" sz="3200" dirty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481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0004"/>
            <a:ext cx="9144000" cy="84478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243" y="1326108"/>
            <a:ext cx="1905000" cy="1914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49957"/>
            <a:ext cx="1905000" cy="1266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1720" y="260646"/>
            <a:ext cx="504056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Ніч довгих ножів</a:t>
            </a:r>
            <a:endParaRPr lang="ru-RU" sz="3600" dirty="0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034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40253"/>
            <a:ext cx="9361040" cy="693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4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50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34</cp:revision>
  <dcterms:created xsi:type="dcterms:W3CDTF">2013-11-06T17:58:56Z</dcterms:created>
  <dcterms:modified xsi:type="dcterms:W3CDTF">2013-11-14T05:43:51Z</dcterms:modified>
</cp:coreProperties>
</file>