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2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qwerty\Рабочий стол\Новая папка\125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Внутрішня політика нацистів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qwerty\Рабочий стол\Новая папка\125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Дякую за увагу!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qwerty\Рабочий стол\Новая папка\125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355976" cy="6858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Нацизм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доступився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влади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</a:t>
            </a:r>
          </a:p>
          <a:p>
            <a:pPr algn="just"/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високорозвиненій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країні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відразу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ж</a:t>
            </a:r>
          </a:p>
          <a:p>
            <a:pPr algn="just"/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розпочав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заходів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державного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регулювання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економіки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Так, у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січні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1930 р.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прийнято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закон «Про</a:t>
            </a:r>
          </a:p>
          <a:p>
            <a:pPr algn="just"/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відродження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Райху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проголошував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скасування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федеральних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засад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держави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ліквідовував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суверенітет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земель.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їхні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повноваження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перейшли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до</a:t>
            </a:r>
          </a:p>
          <a:p>
            <a:pPr algn="just"/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загальнонімецького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уряду, а на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місця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призначено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гауляйтерів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намісників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</a:t>
            </a:r>
          </a:p>
          <a:p>
            <a:pPr algn="just"/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призначалися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А.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Гітлером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йому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ж</a:t>
            </a:r>
          </a:p>
          <a:p>
            <a:pPr algn="just"/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підпорядковувалися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Documents and Settings\qwerty\Рабочий стол\Новая папка\1360140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426" y="476672"/>
            <a:ext cx="4722574" cy="59032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qwerty\Рабочий стол\Новая папка\125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923928" cy="6858000"/>
          </a:xfrm>
        </p:spPr>
        <p:txBody>
          <a:bodyPr>
            <a:noAutofit/>
          </a:bodyPr>
          <a:lstStyle/>
          <a:p>
            <a:pPr algn="just"/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відміну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Й.</a:t>
            </a: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Сталіна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якого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«створив»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апарат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А.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Гітлер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власноруч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створив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свій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апарат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всі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найважливіші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питання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вирішував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одноосібно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</a:t>
            </a: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втручався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міжусобиці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своєму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найближчому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оточенні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; не брав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участі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</a:t>
            </a: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управлінні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поточними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справами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держави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</a:p>
          <a:p>
            <a:pPr algn="just"/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передовіряв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це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оточенню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Потреба в</a:t>
            </a: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парламентських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дискусіях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відпала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оскільки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все залежало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думки А.</a:t>
            </a: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Гітлера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підписував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закони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декрети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Вищим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органом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держави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що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здійснював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безпосередньо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владні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функції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стала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райхсканцелярія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Згодом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процедура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прийняття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законів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була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замінена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актами. А.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Гітлер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зневажав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правові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норми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процедуру, а тому</a:t>
            </a: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запровадив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принцип фюрерства, за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яким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вся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влада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країні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й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партії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належала</a:t>
            </a: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лише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йому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Тому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райхстаґ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скликався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лише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прийняття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7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законів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Влада А.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Гітлера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базувалася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не на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його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посаді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чи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результатах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виборів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визнанні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винятковості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Воля А.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Гітлера</a:t>
            </a:r>
            <a:endParaRPr lang="ru-RU" sz="139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прирівнювалася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провидіння</a:t>
            </a:r>
            <a:r>
              <a:rPr lang="en-US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 просто</a:t>
            </a:r>
          </a:p>
          <a:p>
            <a:pPr algn="just"/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очолював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усіх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був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над </a:t>
            </a:r>
            <a:r>
              <a:rPr lang="ru-RU" sz="139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усіма</a:t>
            </a:r>
            <a:r>
              <a:rPr lang="ru-RU" sz="139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sz="144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Documents and Settings\qwerty\Рабочий стол\Новая папка\attach.as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4476" y="3284984"/>
            <a:ext cx="5359524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qwerty\Рабочий стол\Новая папка\125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636912"/>
          </a:xfrm>
        </p:spPr>
        <p:txBody>
          <a:bodyPr numCol="3">
            <a:normAutofit fontScale="47500" lnSpcReduction="20000"/>
          </a:bodyPr>
          <a:lstStyle/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 початку 1934р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гітлерівський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уряд</a:t>
            </a:r>
          </a:p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видав закон про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національну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працю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що</a:t>
            </a:r>
            <a:endParaRPr lang="ru-RU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надавав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роботодавцям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необмежену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владу</a:t>
            </a:r>
            <a:endParaRPr lang="ru-RU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над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робітниками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Безробітних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було</a:t>
            </a:r>
            <a:endParaRPr lang="ru-RU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відправлено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примусові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роботи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Головна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увага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приділялась</a:t>
            </a:r>
            <a:endParaRPr lang="ru-RU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прискореному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розвиткові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військової</a:t>
            </a:r>
            <a:endParaRPr lang="ru-RU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економіки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Збільшувався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випуск</a:t>
            </a:r>
            <a:endParaRPr lang="ru-RU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паперових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грошей. Уряд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запровадив</a:t>
            </a:r>
            <a:endParaRPr lang="ru-RU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контроль над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цінами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заробітною</a:t>
            </a:r>
            <a:endParaRPr lang="ru-RU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платнею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en-US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Нацисти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вжили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заходів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щодо</a:t>
            </a:r>
            <a:endParaRPr lang="ru-RU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одержавлення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сільського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господарства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створено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Державний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продовольчий</a:t>
            </a:r>
            <a:endParaRPr lang="ru-RU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фронт,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контролював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виробництво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ринки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збуту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ціни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</a:t>
            </a:r>
          </a:p>
          <a:p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сільськогосподарську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продукцію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Кожному селянину держава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вказувала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скільки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й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чого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має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виробити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якому</a:t>
            </a:r>
            <a:endParaRPr lang="ru-RU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покупцеві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й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за яку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ціну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продати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Documents and Settings\qwerty\Рабочий стол\Новая папка\Bx8xdH4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84529"/>
            <a:ext cx="5436096" cy="417347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qwerty\Рабочий стол\Новая папка\125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numCol="2">
            <a:noAutofit/>
          </a:bodyPr>
          <a:lstStyle/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заохочення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німецьких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сільських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господарів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було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наказано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миловарним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заводам та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маргариновим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фабрикам</a:t>
            </a: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використовувати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якості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сировини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лише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сало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худоби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вирощеної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німецькими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господарями. Для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заохочення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споживання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масла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було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підвищено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на</a:t>
            </a: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нього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ціну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майже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в 3 рази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обмежено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виробництво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маргарину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сільськогосподарських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продуктів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. Правом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володіти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землею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нацисти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наділяли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лише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німців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арійського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походження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»,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зможуть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довести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документально чистоту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своєї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арійської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крові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щонайраніше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1800 р.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Такий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господар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міг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одержати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звання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бауера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великими</a:t>
            </a: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пільгами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нього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. У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цілому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ці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заходи</a:t>
            </a: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користувалися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популярністю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серед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селян.</a:t>
            </a: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Політика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щодо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сім'ї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визначалася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Італії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необхідністю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заохочення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народжуваності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адже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А.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Гітлер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планував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лише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загарбницькі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війни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масове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заселення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окупованих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територій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Місцеві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органи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влади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запроваджували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знижки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оплаті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за воду та</a:t>
            </a: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електроенергію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було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встановлено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офіційну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державну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відзнаку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Хрест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Матері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трьох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ступенів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золотий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- за</a:t>
            </a: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народження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8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дітей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срібний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— 6,</a:t>
            </a: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бронзовий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- 4. Молодим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подружжям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надавалися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безвідсоткові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кредити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1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000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райхсмарок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але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лише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умови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жінка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працюватиме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Ці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інші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пільги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поширювалися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лише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на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арійські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сім'ї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стосувалися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змішаних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шлюбів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жінок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комуністичними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соціалістичними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та</a:t>
            </a: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пацифістськими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переконаннями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єврейок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, рома та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інших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категорій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qwerty\Рабочий стол\Новая папка\ea33ebbad8daa1d49a456271410b7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315416"/>
            <a:ext cx="10769197" cy="7753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qwerty\Рабочий стол\Новая папка\125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851920" cy="6858000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Гітлер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прагнув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установити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контроль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над думками людей. У 1933р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було</a:t>
            </a: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сформовано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міністерство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пропаганди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Всі</a:t>
            </a: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засоби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духовної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культури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міністерство</a:t>
            </a: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еребрало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під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свій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контроль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поставило</a:t>
            </a:r>
          </a:p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 службу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агресивній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політиці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нацизму.</a:t>
            </a:r>
          </a:p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Контроль над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масовою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свідомістю</a:t>
            </a: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здійснювався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й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через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тотальне</a:t>
            </a: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охоплення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населення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нацистськими</a:t>
            </a: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організаціями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й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політичними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кампаніями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Німецький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трудовий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фронт”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складався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</a:t>
            </a: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23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млн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членів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молодіжна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організація</a:t>
            </a: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Гітлер-югенд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”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налічувала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понад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8 млн.</a:t>
            </a:r>
          </a:p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членство в них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практично</a:t>
            </a:r>
          </a:p>
          <a:p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обов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язковим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встановлено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жорстоку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цензуру над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усіма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німецькими</a:t>
            </a: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виданнями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бібліотек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вилучалися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й</a:t>
            </a: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публічно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спалювалися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неугодні</a:t>
            </a: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нацистам книги.</a:t>
            </a:r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Documents and Settings\qwerty\Рабочий стол\Новая папка\%D0%A1%D0%BF%D0%B0%D0%BB%D0%B5%D0%BD%D0%BD%D1%8F_%D0%BD%D0%B0%D1%86%D0%B8%D1%81%D1%82%D0%B0%D0%BC%D0%B8_%D0%BA%D0%BD%D0%B8%D0%B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78821"/>
            <a:ext cx="5436096" cy="407917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qwerty\Рабочий стол\Новая папка\125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2411760" cy="6741368"/>
          </a:xfrm>
        </p:spPr>
        <p:txBody>
          <a:bodyPr>
            <a:normAutofit fontScale="40000" lnSpcReduction="20000"/>
          </a:bodyPr>
          <a:lstStyle/>
          <a:p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Важливою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складовою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ідеологічної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платформи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нацизму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расизм.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Він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виявлявся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 тому,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Гітлер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уважав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нації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нерівноцінними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вищі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нижчі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Німці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поза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сумнівом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найвища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арійська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нація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яка повинна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встановити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“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новий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світовий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порядок”.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Гітлер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розробив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расову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теорію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розглядала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історію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людства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як</a:t>
            </a:r>
          </a:p>
          <a:p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боротьбу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расами.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Особливий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наголос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цій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теорії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робився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антисемітизмі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Євреїв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звинуватили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всіх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негараздах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що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робилися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Антисемітизм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став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офійійною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політикою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нацистської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держави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У 1935р</a:t>
            </a:r>
          </a:p>
          <a:p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прийнято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серію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законів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що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позбавляли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євреїв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німецького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громадянства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забороняли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їм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обіймати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посади в державному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апараті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Documents and Settings\qwerty\Рабочий стол\Новая папка\Публічне_приниження_нацистами_євреїв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0767" y="3212977"/>
            <a:ext cx="6703233" cy="3645024"/>
          </a:xfrm>
          <a:prstGeom prst="rect">
            <a:avLst/>
          </a:prstGeom>
          <a:noFill/>
        </p:spPr>
      </p:pic>
      <p:pic>
        <p:nvPicPr>
          <p:cNvPr id="6" name="Picture 3" descr="C:\Documents and Settings\qwerty\Рабочий стол\Новая папка\1367478630_war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4067944" cy="325435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qwerty\Рабочий стол\Новая папка\125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140968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 менш трагічна доля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спідкала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й чорношкірих громадян Німеччини. Дітей, які народилися від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зв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язків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солдатів з Сенегалу та Марокко з місцевими жінками,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презиррливо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називали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“райнськими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байстрюками”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і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“гібридами”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Ваймарська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влада збирала про них інформацію й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ізолювалацих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дітей. У 1937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нацисти на підставі цієї інформації стерилізували – хірургічним шляхом позбавили можливості мати у майбутньому потомство – 385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чорношкірних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дітей. У 1939р. Гітлер власноруч підписав наказ про проведення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автаназії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“легкої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смерті”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під дією якого підпадали всі, чиє життя було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“позбавлене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цінності”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душевнохворі, хворі на гемофілію, хвороби шкіри, очей, вуха, епілепсію,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тубенркульоз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Німечччині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було обладнано 6 закладів для вбивства хворих. Оскільки основні функції покладалися на СС, то потреба в садистах і мерзотниках стрімко зросла. Усього до 1941 р.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автаназії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було піддано понад 70 тис. осіб.</a:t>
            </a:r>
          </a:p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Комуністки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і 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соціалістки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пацифістки,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рома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єврейки також примусово стерилізувалися. Нацисти на практиці втілювали своє гасло, що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“неповноцінні”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люди не повинні мати потомства. Упродовж 1934-1939 рр. від примусової стерилізації постраждали 320 тис. осіб.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Documents and Settings\qwerty\Рабочий стол\Новая папка\1369979720_collaborators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2420888"/>
            <a:ext cx="66675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953</Words>
  <Application>Microsoft Office PowerPoint</Application>
  <PresentationFormat>Экран (4:3)</PresentationFormat>
  <Paragraphs>140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Внутрішня політика нацистів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SPecialiST</cp:lastModifiedBy>
  <cp:revision>12</cp:revision>
  <dcterms:modified xsi:type="dcterms:W3CDTF">2014-12-02T19:00:04Z</dcterms:modified>
</cp:coreProperties>
</file>