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764704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Криза старого порядку . Початок модернізації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980729"/>
            <a:ext cx="2952328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Англія</a:t>
            </a:r>
          </a:p>
          <a:p>
            <a:endParaRPr lang="uk-UA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Шотландія</a:t>
            </a:r>
          </a:p>
          <a:p>
            <a:endParaRPr lang="uk-UA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Ірландія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580" y="335783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Англійська революція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883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-171400"/>
            <a:ext cx="280831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Англія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1330983"/>
            <a:ext cx="2987824" cy="5517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Англія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аграрна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країна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ctr"/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Розвиток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мануфактурного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виробництва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ctr"/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Буржуазні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відносини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селі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Розвиток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зовнішньої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внутрішньої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торгівлі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-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торговельної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компанії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Початок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створення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колоніальної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імперії-колонізація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Північної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Америки.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90398" y="1449650"/>
            <a:ext cx="295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Соціально</a:t>
            </a:r>
            <a:r>
              <a:rPr lang="ru-RU" dirty="0" smtClean="0"/>
              <a:t> - </a:t>
            </a:r>
            <a:r>
              <a:rPr lang="ru-RU" dirty="0" err="1" smtClean="0"/>
              <a:t>економічне</a:t>
            </a:r>
            <a:r>
              <a:rPr lang="ru-RU" dirty="0" smtClean="0"/>
              <a:t> становище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15716" y="1330984"/>
            <a:ext cx="2988332" cy="5517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07866" y="1330984"/>
            <a:ext cx="2996181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Політичне становище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2095981"/>
            <a:ext cx="26642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Англія - монархія.</a:t>
            </a:r>
          </a:p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Королівська династія Стюартів.</a:t>
            </a:r>
          </a:p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Королі Яків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і Карл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кріплення абсолютизму на послаблення ролі парламенту .</a:t>
            </a:r>
          </a:p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Парламент – палата лордів і палата громад.</a:t>
            </a:r>
          </a:p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Загострення протиріч між аристократією та буржуазією.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17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6" y="0"/>
            <a:ext cx="9144000" cy="698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24943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Король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355976" y="112474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трелка вниз 9"/>
          <p:cNvSpPr/>
          <p:nvPr/>
        </p:nvSpPr>
        <p:spPr>
          <a:xfrm rot="160704">
            <a:off x="973857" y="956878"/>
            <a:ext cx="457200" cy="902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128284" y="1108867"/>
            <a:ext cx="482887" cy="929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719" y="2132856"/>
            <a:ext cx="3672408" cy="96125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2132856"/>
            <a:ext cx="3600400" cy="961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5353" y="2428818"/>
            <a:ext cx="3626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Опора королівської влади 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2197985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Опозиція королівській владі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97154" y="3094112"/>
            <a:ext cx="45719" cy="1054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720" y="4149080"/>
            <a:ext cx="215601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9719" y="4149080"/>
            <a:ext cx="2070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Англіканська церква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915816" y="3079067"/>
            <a:ext cx="45719" cy="1148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39752" y="4227475"/>
            <a:ext cx="2016224" cy="1001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339752" y="4227475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«Старе дворянство»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508104" y="3094112"/>
            <a:ext cx="72008" cy="1133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41734" y="4188277"/>
            <a:ext cx="2160240" cy="1001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541734" y="4227474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Нове дворянство</a:t>
            </a:r>
            <a:endParaRPr lang="ru-RU" sz="2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405731" y="3094112"/>
            <a:ext cx="45719" cy="1133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128284" y="4227475"/>
            <a:ext cx="1764196" cy="1001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107114" y="4333746"/>
            <a:ext cx="1785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Буржуазія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122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0"/>
            <a:ext cx="8020178" cy="802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11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0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Пуритан</a:t>
            </a:r>
            <a:r>
              <a:rPr lang="uk-U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ізм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707886"/>
            <a:ext cx="4248472" cy="488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20550" y="707886"/>
            <a:ext cx="4523449" cy="488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40233" y="76765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Просвітеріани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736299"/>
            <a:ext cx="291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Індеспенденти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5516" y="1189825"/>
            <a:ext cx="4032448" cy="5328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340768"/>
            <a:ext cx="3888432" cy="51776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3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104</Words>
  <Application>Microsoft Office PowerPoint</Application>
  <PresentationFormat>Экран (4:3)</PresentationFormat>
  <Paragraphs>30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7</cp:revision>
  <dcterms:created xsi:type="dcterms:W3CDTF">2014-03-02T13:41:59Z</dcterms:created>
  <dcterms:modified xsi:type="dcterms:W3CDTF">2014-03-02T15:17:09Z</dcterms:modified>
</cp:coreProperties>
</file>