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63" r:id="rId3"/>
    <p:sldId id="262" r:id="rId4"/>
    <p:sldId id="257" r:id="rId5"/>
    <p:sldId id="258" r:id="rId6"/>
    <p:sldId id="265" r:id="rId7"/>
    <p:sldId id="264" r:id="rId8"/>
    <p:sldId id="266" r:id="rId9"/>
    <p:sldId id="259" r:id="rId10"/>
    <p:sldId id="260" r:id="rId11"/>
    <p:sldId id="267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snapVertSplitter="1" vertBarState="minimized" horzBarState="maximized">
    <p:restoredLeft sz="34559" autoAdjust="0"/>
    <p:restoredTop sz="86380" autoAdjust="0"/>
  </p:normalViewPr>
  <p:slideViewPr>
    <p:cSldViewPr>
      <p:cViewPr>
        <p:scale>
          <a:sx n="100" d="100"/>
          <a:sy n="100" d="100"/>
        </p:scale>
        <p:origin x="-115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474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A450C-FAFF-40B5-A1EC-9599632042EF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914D7-A0B1-47C0-8D7B-57C62AC76C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584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914D7-A0B1-47C0-8D7B-57C62AC76CA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589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BF8A-1B99-4DF7-BA21-0E1496834612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FBE1AE-8629-4DD4-977B-2E9E692A61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BF8A-1B99-4DF7-BA21-0E1496834612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E1AE-8629-4DD4-977B-2E9E692A6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BF8A-1B99-4DF7-BA21-0E1496834612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E1AE-8629-4DD4-977B-2E9E692A6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62BF8A-1B99-4DF7-BA21-0E1496834612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7FBE1AE-8629-4DD4-977B-2E9E692A61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BF8A-1B99-4DF7-BA21-0E1496834612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E1AE-8629-4DD4-977B-2E9E692A61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BF8A-1B99-4DF7-BA21-0E1496834612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E1AE-8629-4DD4-977B-2E9E692A61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E1AE-8629-4DD4-977B-2E9E692A61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BF8A-1B99-4DF7-BA21-0E1496834612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BF8A-1B99-4DF7-BA21-0E1496834612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E1AE-8629-4DD4-977B-2E9E692A61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BF8A-1B99-4DF7-BA21-0E1496834612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E1AE-8629-4DD4-977B-2E9E692A6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62BF8A-1B99-4DF7-BA21-0E1496834612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FBE1AE-8629-4DD4-977B-2E9E692A61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BF8A-1B99-4DF7-BA21-0E1496834612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FBE1AE-8629-4DD4-977B-2E9E692A61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962BF8A-1B99-4DF7-BA21-0E1496834612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7FBE1AE-8629-4DD4-977B-2E9E692A61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700808"/>
            <a:ext cx="8208912" cy="1296144"/>
          </a:xfrm>
        </p:spPr>
        <p:txBody>
          <a:bodyPr/>
          <a:lstStyle/>
          <a:p>
            <a:r>
              <a:rPr lang="ru-RU" b="1" i="1" dirty="0" smtClean="0"/>
              <a:t>Наука </a:t>
            </a:r>
            <a:r>
              <a:rPr lang="ru-RU" b="1" i="1" dirty="0"/>
              <a:t>30-х </a:t>
            </a:r>
            <a:r>
              <a:rPr lang="ru-RU" b="1" i="1" dirty="0" err="1"/>
              <a:t>років</a:t>
            </a:r>
            <a:r>
              <a:rPr lang="ru-RU" b="1" i="1" dirty="0"/>
              <a:t> в СРСР</a:t>
            </a:r>
          </a:p>
        </p:txBody>
      </p:sp>
    </p:spTree>
    <p:extLst>
      <p:ext uri="{BB962C8B-B14F-4D97-AF65-F5344CB8AC3E}">
        <p14:creationId xmlns:p14="http://schemas.microsoft.com/office/powerpoint/2010/main" xmlns="" val="3874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ергей\Downloads\e3ff6ff01050983c6427903111f183ab_ivan_pavlo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414584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509120"/>
            <a:ext cx="8041604" cy="1080120"/>
          </a:xfrm>
        </p:spPr>
        <p:txBody>
          <a:bodyPr>
            <a:normAutofit fontScale="90000"/>
          </a:bodyPr>
          <a:lstStyle/>
          <a:p>
            <a:r>
              <a:rPr lang="ru-RU" i="1" dirty="0" err="1" smtClean="0">
                <a:effectLst/>
              </a:rPr>
              <a:t>І.В.Павлов</a:t>
            </a:r>
            <a:r>
              <a:rPr lang="ru-RU" i="1" dirty="0" smtClean="0">
                <a:effectLst/>
              </a:rPr>
              <a:t>                </a:t>
            </a:r>
            <a:r>
              <a:rPr lang="ru-RU" b="0" i="1" dirty="0">
                <a:effectLst/>
              </a:rPr>
              <a:t/>
            </a:r>
            <a:br>
              <a:rPr lang="ru-RU" b="0" i="1" dirty="0">
                <a:effectLst/>
              </a:rPr>
            </a:br>
            <a:r>
              <a:rPr lang="ru-RU" b="0" i="1" dirty="0" smtClean="0">
                <a:effectLst/>
              </a:rPr>
              <a:t>                                            </a:t>
            </a:r>
            <a:r>
              <a:rPr lang="ru-RU" sz="2000" b="0" i="1" dirty="0" err="1" smtClean="0">
                <a:effectLst/>
              </a:rPr>
              <a:t>Учень</a:t>
            </a:r>
            <a:r>
              <a:rPr lang="ru-RU" sz="2000" b="0" i="1" dirty="0" smtClean="0">
                <a:effectLst/>
              </a:rPr>
              <a:t> </a:t>
            </a:r>
            <a:r>
              <a:rPr lang="ru-RU" sz="2000" b="0" i="1" dirty="0" err="1" smtClean="0">
                <a:effectLst/>
              </a:rPr>
              <a:t>І.В.Павлова</a:t>
            </a:r>
            <a:r>
              <a:rPr lang="ru-RU" sz="2000" b="0" i="1" dirty="0">
                <a:effectLst/>
              </a:rPr>
              <a:t> </a:t>
            </a:r>
            <a:r>
              <a:rPr lang="ru-RU" sz="2200" i="1" dirty="0">
                <a:effectLst/>
              </a:rPr>
              <a:t>С.В. </a:t>
            </a:r>
            <a:r>
              <a:rPr lang="ru-RU" sz="2200" i="1" dirty="0" err="1" smtClean="0">
                <a:effectLst/>
              </a:rPr>
              <a:t>Лебедєва</a:t>
            </a:r>
            <a:endParaRPr lang="ru-RU" sz="2200" dirty="0"/>
          </a:p>
        </p:txBody>
      </p:sp>
      <p:pic>
        <p:nvPicPr>
          <p:cNvPr id="5123" name="Picture 3" descr="C:\Users\сергей\Downloads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64704"/>
            <a:ext cx="2808312" cy="391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291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229600" cy="12192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ru-RU" sz="8800" dirty="0" smtClean="0"/>
              <a:t>Д</a:t>
            </a:r>
            <a:r>
              <a:rPr lang="uk-UA" sz="8800" dirty="0" err="1" smtClean="0"/>
              <a:t>якую</a:t>
            </a:r>
            <a:r>
              <a:rPr lang="uk-UA" sz="8800" dirty="0" smtClean="0"/>
              <a:t> за увагу!</a:t>
            </a:r>
            <a:endParaRPr lang="ru-RU" sz="8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183880" cy="4968552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                        </a:t>
            </a:r>
            <a:r>
              <a:rPr lang="uk-UA" b="1" dirty="0" smtClean="0">
                <a:solidFill>
                  <a:srgbClr val="FF0000"/>
                </a:solidFill>
              </a:rPr>
              <a:t>Література </a:t>
            </a:r>
          </a:p>
          <a:p>
            <a:r>
              <a:rPr lang="ru-RU" dirty="0" smtClean="0"/>
              <a:t>1.http</a:t>
            </a:r>
            <a:r>
              <a:rPr lang="ru-RU" dirty="0"/>
              <a:t>://man.tochka.net/ua/99136-tsitata-dnya-ivan-pavlov</a:t>
            </a:r>
          </a:p>
          <a:p>
            <a:r>
              <a:rPr lang="ru-RU" dirty="0" smtClean="0"/>
              <a:t>2.http</a:t>
            </a:r>
            <a:r>
              <a:rPr lang="ru-RU" dirty="0"/>
              <a:t>://www.thingshistory.com/razgadka-struktury-atomnogo-yadra-i-pervye-yadernye-reakcii/</a:t>
            </a:r>
          </a:p>
          <a:p>
            <a:r>
              <a:rPr lang="ru-RU" dirty="0" smtClean="0"/>
              <a:t>3.http</a:t>
            </a:r>
            <a:r>
              <a:rPr lang="ru-RU" dirty="0"/>
              <a:t>://www.nanonewsnet.ru/articles/2012/v-fian-otmetili-den-rozhdeniya-dv-skobeltsyna</a:t>
            </a:r>
          </a:p>
          <a:p>
            <a:r>
              <a:rPr lang="ru-RU" dirty="0" smtClean="0"/>
              <a:t>4.http</a:t>
            </a:r>
            <a:r>
              <a:rPr lang="ru-RU" dirty="0"/>
              <a:t>://orenda.pl.ua/read/vernadskij_volodimir_ivanovich</a:t>
            </a:r>
          </a:p>
          <a:p>
            <a:r>
              <a:rPr lang="ru-RU" dirty="0" smtClean="0"/>
              <a:t>5.http</a:t>
            </a:r>
            <a:r>
              <a:rPr lang="ru-RU" dirty="0"/>
              <a:t>://www.kinofilms.ua/movie/8810_Semero_smelyh/shots/?photo=3656</a:t>
            </a:r>
          </a:p>
          <a:p>
            <a:r>
              <a:rPr lang="ru-RU" dirty="0" smtClean="0"/>
              <a:t>6.http</a:t>
            </a:r>
            <a:r>
              <a:rPr lang="ru-RU" dirty="0"/>
              <a:t>://www.kinofilms.ua/movie/8810_Semero_smelyh/shots/?photo=3656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065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7158" y="1285892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1.Література</a:t>
            </a:r>
          </a:p>
          <a:p>
            <a:pPr marL="0" indent="0">
              <a:buNone/>
            </a:pPr>
            <a:r>
              <a:rPr lang="uk-UA" dirty="0" smtClean="0"/>
              <a:t>2.Кінематограф</a:t>
            </a:r>
          </a:p>
          <a:p>
            <a:pPr marL="0" indent="0">
              <a:buNone/>
            </a:pPr>
            <a:r>
              <a:rPr lang="uk-UA" dirty="0" smtClean="0"/>
              <a:t>3.Науковці-дослідники</a:t>
            </a:r>
          </a:p>
          <a:p>
            <a:pPr marL="0" indent="0">
              <a:buNone/>
            </a:pPr>
            <a:r>
              <a:rPr lang="uk-UA" dirty="0" smtClean="0"/>
              <a:t>4Масова безграмотність</a:t>
            </a:r>
          </a:p>
          <a:p>
            <a:pPr marL="0" indent="0">
              <a:buNone/>
            </a:pPr>
            <a:r>
              <a:rPr lang="uk-UA" dirty="0" smtClean="0"/>
              <a:t>5.Виникнення наукових закладів</a:t>
            </a:r>
          </a:p>
          <a:p>
            <a:pPr marL="0" indent="0">
              <a:buNone/>
            </a:pPr>
            <a:r>
              <a:rPr lang="uk-UA" dirty="0" smtClean="0"/>
              <a:t>6.”Катюша”</a:t>
            </a:r>
          </a:p>
          <a:p>
            <a:pPr marL="0" indent="0">
              <a:buNone/>
            </a:pPr>
            <a:r>
              <a:rPr lang="uk-UA" dirty="0" smtClean="0"/>
              <a:t>7.Прорив радянських фізиків</a:t>
            </a:r>
          </a:p>
          <a:p>
            <a:pPr marL="0" indent="0">
              <a:buNone/>
            </a:pPr>
            <a:r>
              <a:rPr lang="uk-UA" dirty="0" smtClean="0"/>
              <a:t>8.Діяльність фізіолога Павлова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         </a:t>
            </a:r>
            <a:r>
              <a:rPr lang="ru-RU" b="1" dirty="0" err="1" smtClean="0"/>
              <a:t>Зм</a:t>
            </a:r>
            <a:r>
              <a:rPr lang="uk-UA" b="1" dirty="0" smtClean="0"/>
              <a:t>і</a:t>
            </a:r>
            <a:r>
              <a:rPr lang="ru-RU" b="1" dirty="0" err="1" smtClean="0"/>
              <a:t>ст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92431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esktop\200px-Обложка_Роман-газеты_1928_г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7888" y="332656"/>
            <a:ext cx="2928367" cy="357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ергей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49080"/>
            <a:ext cx="2736304" cy="231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ергей\Desktop\304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75" y="116632"/>
            <a:ext cx="3000375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50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76672"/>
            <a:ext cx="3052018" cy="203467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6879" y="2592328"/>
            <a:ext cx="5470698" cy="373792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 </a:t>
            </a:r>
            <a:r>
              <a:rPr lang="ru-RU" sz="2400" dirty="0" smtClean="0"/>
              <a:t>        </a:t>
            </a:r>
            <a:r>
              <a:rPr lang="ru-RU" sz="2200" b="1" dirty="0" err="1" smtClean="0"/>
              <a:t>Кадри</a:t>
            </a:r>
            <a:r>
              <a:rPr lang="ru-RU" sz="2200" b="1" dirty="0" smtClean="0"/>
              <a:t> </a:t>
            </a:r>
            <a:r>
              <a:rPr lang="ru-RU" sz="2200" b="1" dirty="0" err="1"/>
              <a:t>з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фільму</a:t>
            </a:r>
            <a:r>
              <a:rPr lang="ru-RU" sz="2200" b="1" dirty="0" smtClean="0"/>
              <a:t>«</a:t>
            </a:r>
            <a:r>
              <a:rPr lang="ru-RU" sz="2200" b="1" dirty="0" smtClean="0">
                <a:effectLst/>
              </a:rPr>
              <a:t>Семеро </a:t>
            </a:r>
            <a:r>
              <a:rPr lang="ru-RU" sz="2200" b="1" dirty="0" err="1" smtClean="0">
                <a:effectLst/>
              </a:rPr>
              <a:t>сміливих</a:t>
            </a:r>
            <a:r>
              <a:rPr lang="ru-RU" sz="2200" b="1" dirty="0" smtClean="0">
                <a:effectLst/>
              </a:rPr>
              <a:t>»</a:t>
            </a:r>
            <a:endParaRPr lang="ru-RU" sz="2200" b="1" dirty="0"/>
          </a:p>
        </p:txBody>
      </p:sp>
      <p:pic>
        <p:nvPicPr>
          <p:cNvPr id="2050" name="Picture 2" descr="C:\Users\сергей\Downloads\36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6298" y="434778"/>
            <a:ext cx="3620120" cy="205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0913" y="5229199"/>
            <a:ext cx="6482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             </a:t>
            </a:r>
            <a:r>
              <a:rPr lang="ru-RU" sz="2000" dirty="0" err="1" smtClean="0"/>
              <a:t>Кадри</a:t>
            </a:r>
            <a:r>
              <a:rPr lang="ru-RU" sz="2000" dirty="0" smtClean="0"/>
              <a:t> </a:t>
            </a:r>
            <a:r>
              <a:rPr lang="ru-RU" sz="2000" dirty="0" err="1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фільму</a:t>
            </a:r>
            <a:r>
              <a:rPr lang="ru-RU" sz="2000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  </a:t>
            </a:r>
            <a:r>
              <a:rPr lang="uk-UA" sz="2000" dirty="0" smtClean="0"/>
              <a:t>«</a:t>
            </a:r>
            <a:r>
              <a:rPr lang="ru-RU" sz="2000" dirty="0" smtClean="0"/>
              <a:t>Мы </a:t>
            </a:r>
            <a:r>
              <a:rPr lang="ru-RU" sz="2000" dirty="0"/>
              <a:t>из </a:t>
            </a:r>
            <a:r>
              <a:rPr lang="ru-RU" sz="2000" dirty="0" err="1"/>
              <a:t>К</a:t>
            </a:r>
            <a:r>
              <a:rPr lang="ru-RU" sz="2000" dirty="0" err="1" smtClean="0"/>
              <a:t>ранштадта</a:t>
            </a:r>
            <a:r>
              <a:rPr lang="ru-RU" sz="2000" dirty="0" smtClean="0"/>
              <a:t>»</a:t>
            </a:r>
            <a:r>
              <a:rPr lang="ru-RU" sz="2000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 </a:t>
            </a:r>
            <a:endParaRPr lang="ru-RU" sz="2000" dirty="0"/>
          </a:p>
        </p:txBody>
      </p:sp>
      <p:pic>
        <p:nvPicPr>
          <p:cNvPr id="2053" name="Picture 5" descr="C:\Users\сергей\Downloads\3390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3024336" cy="205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сергей\Downloads\pv_33905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35313"/>
            <a:ext cx="3596506" cy="205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469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ергей\Downloads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20688"/>
            <a:ext cx="3240360" cy="397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653136"/>
            <a:ext cx="7967856" cy="5040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/>
              </a:rPr>
              <a:t>       </a:t>
            </a:r>
            <a:r>
              <a:rPr lang="ru-RU" sz="2400" dirty="0" smtClean="0">
                <a:effectLst/>
              </a:rPr>
              <a:t>В.І</a:t>
            </a:r>
            <a:r>
              <a:rPr lang="ru-RU" sz="2400" dirty="0">
                <a:effectLst/>
              </a:rPr>
              <a:t>. </a:t>
            </a:r>
            <a:r>
              <a:rPr lang="ru-RU" sz="2400" dirty="0" err="1" smtClean="0">
                <a:effectLst/>
              </a:rPr>
              <a:t>Вернадський</a:t>
            </a:r>
            <a:r>
              <a:rPr lang="ru-RU" sz="2000" dirty="0" smtClean="0">
                <a:effectLst/>
              </a:rPr>
              <a:t>                                             </a:t>
            </a:r>
            <a:r>
              <a:rPr lang="ru-RU" sz="2400" dirty="0" smtClean="0">
                <a:effectLst/>
              </a:rPr>
              <a:t>Д.В</a:t>
            </a:r>
            <a:r>
              <a:rPr lang="ru-RU" sz="2400" dirty="0">
                <a:effectLst/>
              </a:rPr>
              <a:t>. </a:t>
            </a:r>
            <a:r>
              <a:rPr lang="ru-RU" sz="2400" dirty="0" err="1">
                <a:effectLst/>
              </a:rPr>
              <a:t>Скобельцин</a:t>
            </a:r>
            <a:r>
              <a:rPr lang="ru-RU" sz="2400" dirty="0">
                <a:effectLst/>
              </a:rPr>
              <a:t> </a:t>
            </a:r>
            <a:endParaRPr lang="ru-RU" sz="2400" dirty="0"/>
          </a:p>
        </p:txBody>
      </p:sp>
      <p:pic>
        <p:nvPicPr>
          <p:cNvPr id="3076" name="Picture 4" descr="C:\Users\сергей\Downloads\загруженно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13073"/>
            <a:ext cx="3024336" cy="397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853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Ql11iJVYm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5583" y="1524000"/>
            <a:ext cx="6577773" cy="497683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Ліквідація </a:t>
            </a:r>
            <a:r>
              <a:rPr lang="uk-UA" dirty="0" err="1" smtClean="0"/>
              <a:t>неписемності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628" y="714356"/>
            <a:ext cx="4143372" cy="919146"/>
          </a:xfrm>
        </p:spPr>
        <p:txBody>
          <a:bodyPr/>
          <a:lstStyle/>
          <a:p>
            <a:r>
              <a:rPr lang="uk-UA" dirty="0" smtClean="0"/>
              <a:t>Наукові заклади</a:t>
            </a:r>
            <a:endParaRPr lang="ru-RU" dirty="0"/>
          </a:p>
        </p:txBody>
      </p:sp>
      <p:pic>
        <p:nvPicPr>
          <p:cNvPr id="4" name="Содержимое 3" descr="r0vFYfZw5_Q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42851"/>
            <a:ext cx="4643470" cy="3093711"/>
          </a:xfrm>
        </p:spPr>
      </p:pic>
      <p:pic>
        <p:nvPicPr>
          <p:cNvPr id="6" name="Содержимое 5" descr="3q79eau6Ndw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86116" y="3214686"/>
            <a:ext cx="5253708" cy="35002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1000108"/>
            <a:ext cx="3357586" cy="1000132"/>
          </a:xfrm>
        </p:spPr>
        <p:txBody>
          <a:bodyPr/>
          <a:lstStyle/>
          <a:p>
            <a:r>
              <a:rPr lang="ru-RU" dirty="0" smtClean="0"/>
              <a:t>«Катюша»</a:t>
            </a:r>
            <a:endParaRPr lang="ru-RU" dirty="0"/>
          </a:p>
        </p:txBody>
      </p:sp>
      <p:pic>
        <p:nvPicPr>
          <p:cNvPr id="5" name="Содержимое 4" descr="7MZ1uXweHfQ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4286280" cy="2931059"/>
          </a:xfrm>
        </p:spPr>
      </p:pic>
      <p:pic>
        <p:nvPicPr>
          <p:cNvPr id="6" name="Содержимое 5" descr="8gx5ZmGepPQ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643306" y="3286124"/>
            <a:ext cx="4643470" cy="32225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ергей\Downloads\3-2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3" y="600894"/>
            <a:ext cx="4072718" cy="304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77072"/>
            <a:ext cx="8064896" cy="50405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</a:t>
            </a:r>
            <a:r>
              <a:rPr lang="ru-RU" sz="1800" b="1" dirty="0" smtClean="0"/>
              <a:t>Барий                                                                                       </a:t>
            </a:r>
            <a:r>
              <a:rPr lang="ru-RU" sz="2200" b="1" dirty="0" smtClean="0"/>
              <a:t>Перша </a:t>
            </a:r>
            <a:r>
              <a:rPr lang="ru-RU" sz="2200" b="1" dirty="0" err="1" smtClean="0"/>
              <a:t>ядерна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реак</a:t>
            </a:r>
            <a:r>
              <a:rPr lang="uk-UA" sz="2200" b="1" dirty="0" err="1" smtClean="0"/>
              <a:t>ція</a:t>
            </a:r>
            <a:r>
              <a:rPr lang="uk-UA" sz="2200" b="1" dirty="0" smtClean="0"/>
              <a:t> </a:t>
            </a:r>
            <a:endParaRPr lang="ru-RU" sz="2200" b="1" dirty="0"/>
          </a:p>
        </p:txBody>
      </p:sp>
      <p:pic>
        <p:nvPicPr>
          <p:cNvPr id="4099" name="Picture 3" descr="C:\Users\сергей\Downloads\pervyie-yadernyie-reakts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363209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сергей\Downloads\bari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25974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276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225</TotalTime>
  <Words>88</Words>
  <Application>Microsoft Office PowerPoint</Application>
  <PresentationFormat>Экран (4:3)</PresentationFormat>
  <Paragraphs>34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Наука 30-х років в СРСР</vt:lpstr>
      <vt:lpstr>                         Зміст </vt:lpstr>
      <vt:lpstr>Слайд 3</vt:lpstr>
      <vt:lpstr>              Кадри з фільму«Семеро сміливих»</vt:lpstr>
      <vt:lpstr>       В.І. Вернадський                                             Д.В. Скобельцин </vt:lpstr>
      <vt:lpstr>Ліквідація неписемності</vt:lpstr>
      <vt:lpstr>Наукові заклади</vt:lpstr>
      <vt:lpstr>«Катюша»</vt:lpstr>
      <vt:lpstr> Барий                                                                                       Перша ядерна реакція </vt:lpstr>
      <vt:lpstr>І.В.Павлов                                                             Учень І.В.Павлова С.В. Лебедєва</vt:lpstr>
      <vt:lpstr>Дякую за увагу!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Наука 30-х років в СРСР</dc:title>
  <dc:creator>Warzimi</dc:creator>
  <cp:lastModifiedBy>Пользователь</cp:lastModifiedBy>
  <cp:revision>22</cp:revision>
  <dcterms:created xsi:type="dcterms:W3CDTF">2013-02-23T23:05:49Z</dcterms:created>
  <dcterms:modified xsi:type="dcterms:W3CDTF">2013-02-27T19:05:59Z</dcterms:modified>
</cp:coreProperties>
</file>