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319" r:id="rId3"/>
    <p:sldId id="336" r:id="rId4"/>
    <p:sldId id="341" r:id="rId5"/>
    <p:sldId id="331" r:id="rId6"/>
    <p:sldId id="340" r:id="rId7"/>
    <p:sldId id="304" r:id="rId8"/>
    <p:sldId id="343" r:id="rId9"/>
    <p:sldId id="344" r:id="rId10"/>
    <p:sldId id="347" r:id="rId11"/>
    <p:sldId id="348" r:id="rId12"/>
    <p:sldId id="349" r:id="rId13"/>
    <p:sldId id="351" r:id="rId14"/>
    <p:sldId id="352" r:id="rId15"/>
    <p:sldId id="353" r:id="rId16"/>
    <p:sldId id="355" r:id="rId17"/>
    <p:sldId id="35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8035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  <a:extLst/>
          </a:lstStyle>
          <a:p>
            <a:pPr>
              <a:defRPr/>
            </a:pPr>
            <a:fld id="{8BD19F3C-2A10-41CB-88FE-A11414E9428C}" type="datetimeFigureOut">
              <a:rPr lang="ru-RU"/>
              <a:pPr>
                <a:defRPr/>
              </a:pPr>
              <a:t>04.12.2014</a:t>
            </a:fld>
            <a:endParaRPr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  <a:extLst/>
          </a:lstStyle>
          <a:p>
            <a:pPr>
              <a:defRPr/>
            </a:pPr>
            <a:fld id="{FEEB6DDC-6BFB-4E10-A662-44D3CF82D85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45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A7AB883C-BEBF-4BF7-A2A2-E878DA7EAE0A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C66F551B-03DD-4114-8540-42D9943908D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43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0F1BC-77B2-4F47-8156-1C7B84576A98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5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D4A23C-8FD7-4FA8-BA80-68C14509521D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0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195194-DB68-4390-97C9-C650EC53FE3B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7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BBE2C-4E96-4650-9927-347BB0189C39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3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F63033-0CB9-4C05-BB83-6E6D2BB782C1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82906-B75A-4849-985F-E5EF4C394FD9}" type="slidenum">
              <a:rPr smtClean="0"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 kumimoji="0" lang="ru-RU"/>
            </a:pPr>
            <a:endParaRPr lang="ru-RU" sz="3200" i="1" ker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F7649-5364-4DC7-B066-2B7B1C5BCAE2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49157-D194-4DBF-A5A6-850D79C8848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D9C1-8150-437B-A53C-4725E8467B08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329A-8BAE-4751-9A96-842E76AE4D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D94E-8451-4829-8D3F-67D688957D38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F5AA-C5DA-46DF-8B96-72B650F31D3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89E-5401-4397-A665-FB078C4F552C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869E-C201-4BA7-81A3-A145431454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4110-C093-494E-B19D-D5BA5599DEE0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467C-529A-45F1-B20E-E922D2E024F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949D-60D4-4EC7-A648-0BD18E409326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DDBF-C22A-4F1A-8487-1EFAF8E4F3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8BB2-BAC5-4E69-AACA-F3680CD4747E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4094-3F30-41A2-9113-B528D75ECC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38E1-4442-47E4-8F28-05D1974F2D43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626E-8C34-4F80-B914-E717679FDA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CB39-D2D0-469B-ACC7-814988EEEFB6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F32E-471A-4AA3-81D0-786F2EE320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AC08-931E-4B05-88F6-619FFBF4A6B7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59C4-21C7-4B60-8BDF-66D7C49FBD8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BF6D-A390-4FE5-8F61-E635F76BAE2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4C7D-0479-45C2-AF15-6C9261AAF32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5A26-C7B2-4DD9-A51A-6E3AB6AA145E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264F-9AD2-47E2-9766-51C1883D747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D5D4-D7DD-45BF-B72D-8E9128D48CF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D13F-A30D-4A99-9675-45279CCD500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5811-D677-4247-BB41-13FCB44115B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005E-BD23-4335-9290-BAC0FF77DD1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88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B5811-D677-4247-BB41-13FCB44115BF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E005E-BD23-4335-9290-BAC0FF77DD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3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61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69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18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C1E6-2A6B-42B8-90AE-6FCB021A2892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43BE-EA82-4696-8466-2D8C5E7BB9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2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25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3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62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01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28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6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62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6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F7649-5364-4DC7-B066-2B7B1C5BCAE2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49157-D194-4DBF-A5A6-850D79C8848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06673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C1E6-2A6B-42B8-90AE-6FCB021A2892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43BE-EA82-4696-8466-2D8C5E7BB9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91725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FFA3-7F47-4D10-999F-9243421DE80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BD31-2627-4197-82EE-6E05BDC229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43201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C508-B4AF-4DD7-99B1-655025F0CE69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878C-59EF-4C6C-84AD-47165164003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3205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5A26-C7B2-4DD9-A51A-6E3AB6AA145E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264F-9AD2-47E2-9766-51C1883D74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86774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D5D4-D7DD-45BF-B72D-8E9128D48CF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D13F-A30D-4A99-9675-45279CCD500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4320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D9C1-8150-437B-A53C-4725E8467B08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329A-8BAE-4751-9A96-842E76AE4D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442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endParaRPr lang="ru-RU" noProof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FFA3-7F47-4D10-999F-9243421DE80F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BD31-2627-4197-82EE-6E05BDC2296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9C76-15B7-4BDA-83C3-A4822957A99C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E375-3B93-4542-BAE4-7050261B031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22F0-91BD-4B78-B4B7-E3D20CD13345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7076-C617-42A4-A3F0-D7EAAC4CC3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C508-B4AF-4DD7-99B1-655025F0CE69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878C-59EF-4C6C-84AD-4716516400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endParaRPr lang="ru-RU" noProof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9A65-752B-4394-AD6F-88AC9703034C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8CAE-8195-489C-9509-3C712D255A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DFB9A5-70F8-468D-A748-801748D2191E}" type="datetimeFigureOut">
              <a:rPr lang="ru-RU"/>
              <a:pPr>
                <a:defRPr/>
              </a:pPr>
              <a:t>04.12.2014</a:t>
            </a:fld>
            <a:endParaRPr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F1E84B-AFAB-4624-B3C6-F25D2C567A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72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9" r:id="rId14"/>
    <p:sldLayoutId id="2147483658" r:id="rId15"/>
    <p:sldLayoutId id="2147483657" r:id="rId16"/>
    <p:sldLayoutId id="2147483656" r:id="rId17"/>
    <p:sldLayoutId id="2147483655" r:id="rId18"/>
    <p:sldLayoutId id="2147483654" r:id="rId19"/>
    <p:sldLayoutId id="2147483653" r:id="rId20"/>
    <p:sldLayoutId id="2147483652" r:id="rId21"/>
    <p:sldLayoutId id="214748367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Book Antiqu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Book Antiqu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Book Antiqu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Book Antiqua" pitchFamily="18" charset="0"/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lang="ru-RU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9DFB9A5-70F8-468D-A748-801748D2191E}" type="datetimeFigureOut">
              <a:rPr lang="ru-RU" smtClean="0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3F1E84B-AFAB-4624-B3C6-F25D2C567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68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w_the_Grinch_Stole_Christmas_(film)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en.wikipedia.org/wiki/The_Grin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uce_Almight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n_with_Dick_and_Jane_(2005_film)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Yes_Man_(film)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_Christmas_Carol_(2009_film)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irma_de_Jim_Carrey.sv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nadian-Americ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File:Jim-Carrey-2008.jpg" TargetMode="External"/><Relationship Id="rId4" Type="http://schemas.openxmlformats.org/officeDocument/2006/relationships/hyperlink" Target="http://en.wikipedia.org/wiki/Golden_Globe_Award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rthview_Heights_Secondary_School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en.wikipedia.org/wiki/Newmarket,_Ontario" TargetMode="External"/><Relationship Id="rId7" Type="http://schemas.openxmlformats.org/officeDocument/2006/relationships/hyperlink" Target="http://en.wikipedia.org/wiki/Agincourt_Collegiate_Institute" TargetMode="External"/><Relationship Id="rId12" Type="http://schemas.openxmlformats.org/officeDocument/2006/relationships/hyperlink" Target="http://en.wikipedia.org/wiki/Spoons_(band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en.wikipedia.org/wiki/North_York" TargetMode="External"/><Relationship Id="rId11" Type="http://schemas.openxmlformats.org/officeDocument/2006/relationships/hyperlink" Target="http://en.wikipedia.org/wiki/New_wave_music" TargetMode="External"/><Relationship Id="rId5" Type="http://schemas.openxmlformats.org/officeDocument/2006/relationships/hyperlink" Target="http://en.wikipedia.org/wiki/Scarborough,_Ontario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://en.wikipedia.org/wiki/Aldershot_High_School" TargetMode="External"/><Relationship Id="rId4" Type="http://schemas.openxmlformats.org/officeDocument/2006/relationships/hyperlink" Target="http://en.wikipedia.org/wiki/French_Canadian" TargetMode="External"/><Relationship Id="rId9" Type="http://schemas.openxmlformats.org/officeDocument/2006/relationships/hyperlink" Target="http://en.wikipedia.org/wiki/Burlington,_Ontario" TargetMode="External"/><Relationship Id="rId1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en.wikipedia.org/wiki/Comedy_Sto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en.wikipedia.org/wiki/Jenny_McCarth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e_Ventura:_Pet_Detective" TargetMode="External"/><Relationship Id="rId2" Type="http://schemas.openxmlformats.org/officeDocument/2006/relationships/hyperlink" Target="http://en.wikipedia.org/wiki/Ace_Ventura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Mask_(film)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en.wikipedia.org/wiki/Stanley_Ipkiss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hyperlink" Target="http://en.wikipedia.org/wiki/Dumb_and_Dumber" TargetMode="External"/><Relationship Id="rId4" Type="http://schemas.openxmlformats.org/officeDocument/2006/relationships/hyperlink" Target="http://en.wikipedia.org/wiki/Golden_Globe_Awa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ar_Lia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>
                <a:effectLst/>
              </a:rPr>
              <a:t>Jim</a:t>
            </a:r>
            <a:r>
              <a:rPr lang="en-US" dirty="0">
                <a:effectLst/>
              </a:rPr>
              <a:t> </a:t>
            </a:r>
            <a:r>
              <a:rPr dirty="0">
                <a:effectLst/>
              </a:rPr>
              <a:t> </a:t>
            </a:r>
            <a:r>
              <a:rPr b="1" dirty="0" err="1">
                <a:effectLst/>
              </a:rPr>
              <a:t>Carrey</a:t>
            </a:r>
            <a:r>
              <a:rPr dirty="0">
                <a:effectLst/>
              </a:rPr>
              <a:t>  </a:t>
            </a:r>
            <a:endParaRPr dirty="0"/>
          </a:p>
        </p:txBody>
      </p:sp>
      <p:sp>
        <p:nvSpPr>
          <p:cNvPr id="26625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“</a:t>
            </a:r>
            <a:r>
              <a:rPr smtClean="0"/>
              <a:t>Favorite  Star</a:t>
            </a:r>
            <a:r>
              <a:rPr lang="en-US" smtClean="0"/>
              <a:t>”</a:t>
            </a:r>
          </a:p>
          <a:p>
            <a:endParaRPr smtClean="0"/>
          </a:p>
          <a:p>
            <a:r>
              <a:rPr smtClean="0"/>
              <a:t> </a:t>
            </a:r>
          </a:p>
        </p:txBody>
      </p:sp>
      <p:pic>
        <p:nvPicPr>
          <p:cNvPr id="3" name="Рисунок 2" descr="600full-jim-carrey_8024762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46" b="12446"/>
          <a:stretch>
            <a:fillRect/>
          </a:stretch>
        </p:blipFill>
        <p:spPr>
          <a:xfrm>
            <a:off x="4191000" y="228600"/>
            <a:ext cx="4343400" cy="3962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znoe_film_62_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6081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i="1" smtClean="0">
                <a:hlinkClick r:id="rId3" tooltip="How the Grinch Stole Christmas (film)"/>
              </a:rPr>
              <a:t>How the Grinch Stole Christmas</a:t>
            </a:r>
            <a:r>
              <a:rPr smtClean="0"/>
              <a:t> (2000) where he played the </a:t>
            </a:r>
            <a:r>
              <a:rPr smtClean="0">
                <a:hlinkClick r:id="rId4" tooltip="The Grinch"/>
              </a:rPr>
              <a:t>title character</a:t>
            </a:r>
            <a:r>
              <a:rPr smtClean="0"/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uce_wszechmogacy_00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7106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i="1" smtClean="0">
                <a:hlinkClick r:id="rId3" tooltip="Bruce Almighty"/>
              </a:rPr>
              <a:t>Bruce Almighty</a:t>
            </a:r>
            <a:r>
              <a:rPr smtClean="0"/>
              <a:t> (2003) where he portrayed the role of unlucky TV reporter Bruce Nolan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nWithDickAndJane-1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654" r="7654"/>
          <a:stretch>
            <a:fillRect/>
          </a:stretch>
        </p:blipFill>
        <p:spPr/>
      </p:pic>
      <p:sp>
        <p:nvSpPr>
          <p:cNvPr id="4915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i="1" smtClean="0">
                <a:hlinkClick r:id="rId3" tooltip="Fun with Dick and Jane (2005 film)"/>
              </a:rPr>
              <a:t>Fun with Dick and Jane</a:t>
            </a:r>
            <a:r>
              <a:rPr smtClean="0"/>
              <a:t> (2005)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8hxKiHf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333" r="8333"/>
          <a:stretch>
            <a:fillRect/>
          </a:stretch>
        </p:blipFill>
        <p:spPr/>
      </p:pic>
      <p:sp>
        <p:nvSpPr>
          <p:cNvPr id="50178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i="1" smtClean="0">
                <a:hlinkClick r:id="rId3" tooltip="Yes Man (film)"/>
              </a:rPr>
              <a:t>Yes Man</a:t>
            </a:r>
            <a:r>
              <a:rPr smtClean="0"/>
              <a:t> (2008)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CA0CEAEF16917CB1CE9E92E28E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1202" name="Текст 2"/>
          <p:cNvSpPr>
            <a:spLocks noGrp="1"/>
          </p:cNvSpPr>
          <p:nvPr>
            <p:ph type="body" sz="quarter" idx="11"/>
          </p:nvPr>
        </p:nvSpPr>
        <p:spPr>
          <a:xfrm>
            <a:off x="990600" y="6019800"/>
            <a:ext cx="7467600" cy="381000"/>
          </a:xfrm>
        </p:spPr>
        <p:txBody>
          <a:bodyPr/>
          <a:lstStyle/>
          <a:p>
            <a:r>
              <a:rPr i="1" smtClean="0">
                <a:hlinkClick r:id="rId3" tooltip="A Christmas Carol (2009 film)"/>
              </a:rPr>
              <a:t>A Christmas Carol</a:t>
            </a:r>
            <a:r>
              <a:rPr smtClean="0"/>
              <a:t> (2009)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im-Carrey-1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322" b="5322"/>
          <a:stretch>
            <a:fillRect/>
          </a:stretch>
        </p:blipFill>
        <p:spPr>
          <a:xfrm>
            <a:off x="381000" y="228600"/>
            <a:ext cx="4640263" cy="6172200"/>
          </a:xfrm>
        </p:spPr>
      </p:pic>
      <p:sp>
        <p:nvSpPr>
          <p:cNvPr id="53250" name="Текст 2"/>
          <p:cNvSpPr>
            <a:spLocks noGrp="1"/>
          </p:cNvSpPr>
          <p:nvPr>
            <p:ph type="body" sz="quarter" idx="11"/>
          </p:nvPr>
        </p:nvSpPr>
        <p:spPr/>
        <p:txBody>
          <a:bodyPr anchor="t" anchorCtr="1"/>
          <a:lstStyle/>
          <a:p>
            <a:r>
              <a:rPr smtClean="0"/>
              <a:t>As of December 2010, Carrey's films grossed over $2.3 billion in total </a:t>
            </a:r>
          </a:p>
        </p:txBody>
      </p:sp>
      <p:pic>
        <p:nvPicPr>
          <p:cNvPr id="53251" name="Рисунок 3" descr="http://upload.wikimedia.org/wikipedia/commons/thumb/9/9f/Firma_de_Jim_Carrey.svg/150px-Firma_de_Jim_Carrey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038600"/>
            <a:ext cx="1905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m01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04" r="6304"/>
          <a:stretch>
            <a:fillRect/>
          </a:stretch>
        </p:blipFill>
        <p:spPr>
          <a:xfrm>
            <a:off x="914400" y="228600"/>
            <a:ext cx="7467600" cy="5600700"/>
          </a:xfrm>
        </p:spPr>
      </p:pic>
      <p:sp>
        <p:nvSpPr>
          <p:cNvPr id="5427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sz="3600" smtClean="0"/>
              <a:t>T</a:t>
            </a:r>
            <a:r>
              <a:rPr lang="en-US" sz="3600" smtClean="0"/>
              <a:t>he End!</a:t>
            </a:r>
            <a:endParaRPr sz="36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304800"/>
            <a:ext cx="3505200" cy="3352800"/>
          </a:xfrm>
        </p:spPr>
        <p:txBody>
          <a:bodyPr/>
          <a:lstStyle/>
          <a:p>
            <a:r>
              <a:rPr b="1" smtClean="0"/>
              <a:t>James </a:t>
            </a:r>
            <a:r>
              <a:rPr smtClean="0"/>
              <a:t> "</a:t>
            </a:r>
            <a:r>
              <a:rPr b="1" smtClean="0"/>
              <a:t>Jim</a:t>
            </a:r>
            <a:r>
              <a:rPr smtClean="0"/>
              <a:t>" </a:t>
            </a:r>
            <a:r>
              <a:rPr b="1" smtClean="0"/>
              <a:t>Carrey</a:t>
            </a:r>
            <a:r>
              <a:rPr smtClean="0"/>
              <a:t> (born January 17, 1962) is a </a:t>
            </a:r>
            <a:r>
              <a:rPr smtClean="0">
                <a:hlinkClick r:id="rId3" tooltip="Canadian-American"/>
              </a:rPr>
              <a:t>Canadian-American</a:t>
            </a:r>
            <a:r>
              <a:rPr smtClean="0"/>
              <a:t> actor, comedian, singer and writer. He has received two </a:t>
            </a:r>
            <a:r>
              <a:rPr smtClean="0">
                <a:hlinkClick r:id="rId4" tooltip="Golden Globe Awards"/>
              </a:rPr>
              <a:t>Golden Globe Awards</a:t>
            </a:r>
            <a:r>
              <a:rPr smtClean="0"/>
              <a:t> and has also been nominated on four occasions.</a:t>
            </a:r>
          </a:p>
          <a:p>
            <a:endParaRPr smtClean="0"/>
          </a:p>
        </p:txBody>
      </p:sp>
      <p:pic>
        <p:nvPicPr>
          <p:cNvPr id="28674" name="Рисунок 4" descr="http://upload.wikimedia.org/wikipedia/commons/thumb/f/f2/Jim-Carrey-2008.jpg/220px-Jim-Carrey-200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667000"/>
            <a:ext cx="7781925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err="1">
                <a:effectLst/>
              </a:rPr>
              <a:t>Early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life</a:t>
            </a:r>
            <a:r>
              <a:rPr dirty="0">
                <a:effectLst/>
              </a:rPr>
              <a:t/>
            </a:r>
            <a:br>
              <a:rPr dirty="0">
                <a:effectLst/>
              </a:rPr>
            </a:b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57200" y="3124200"/>
            <a:ext cx="8067675" cy="3314700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dirty="0" err="1"/>
              <a:t>Carrey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 </a:t>
            </a:r>
            <a:r>
              <a:rPr dirty="0" err="1"/>
              <a:t>born</a:t>
            </a:r>
            <a:r>
              <a:rPr dirty="0"/>
              <a:t> </a:t>
            </a:r>
            <a:r>
              <a:rPr dirty="0" err="1"/>
              <a:t>in</a:t>
            </a:r>
            <a:r>
              <a:rPr dirty="0"/>
              <a:t> </a:t>
            </a:r>
            <a:r>
              <a:rPr dirty="0">
                <a:hlinkClick r:id="rId3" tooltip="Newmarket, Ontario"/>
              </a:rPr>
              <a:t>Newmarket, Ontario</a:t>
            </a:r>
            <a:r>
              <a:rPr dirty="0"/>
              <a:t>, </a:t>
            </a:r>
            <a:r>
              <a:rPr dirty="0" err="1"/>
              <a:t>the</a:t>
            </a:r>
            <a:r>
              <a:rPr dirty="0"/>
              <a:t> </a:t>
            </a:r>
            <a:r>
              <a:rPr dirty="0" err="1"/>
              <a:t>son</a:t>
            </a:r>
            <a:r>
              <a:rPr dirty="0"/>
              <a:t> </a:t>
            </a:r>
            <a:r>
              <a:rPr dirty="0" err="1"/>
              <a:t>of</a:t>
            </a:r>
            <a:r>
              <a:rPr dirty="0"/>
              <a:t> </a:t>
            </a:r>
            <a:r>
              <a:rPr dirty="0" err="1"/>
              <a:t>Kathleen</a:t>
            </a:r>
            <a:r>
              <a:rPr dirty="0"/>
              <a:t> (</a:t>
            </a:r>
            <a:r>
              <a:rPr dirty="0" err="1"/>
              <a:t>née</a:t>
            </a:r>
            <a:r>
              <a:rPr dirty="0"/>
              <a:t> </a:t>
            </a:r>
            <a:r>
              <a:rPr dirty="0" err="1"/>
              <a:t>Oram</a:t>
            </a:r>
            <a:r>
              <a:rPr dirty="0"/>
              <a:t>), </a:t>
            </a:r>
            <a:r>
              <a:rPr dirty="0" err="1"/>
              <a:t>a</a:t>
            </a:r>
            <a:r>
              <a:rPr dirty="0"/>
              <a:t> </a:t>
            </a:r>
            <a:r>
              <a:rPr dirty="0" err="1"/>
              <a:t>homemaker</a:t>
            </a:r>
            <a:r>
              <a:rPr dirty="0"/>
              <a:t>, 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/>
              <a:t>Percy</a:t>
            </a:r>
            <a:r>
              <a:rPr dirty="0"/>
              <a:t> </a:t>
            </a:r>
            <a:r>
              <a:rPr dirty="0" err="1"/>
              <a:t>Carrey</a:t>
            </a:r>
            <a:r>
              <a:rPr dirty="0"/>
              <a:t>, </a:t>
            </a:r>
            <a:r>
              <a:rPr dirty="0" err="1"/>
              <a:t>a</a:t>
            </a:r>
            <a:r>
              <a:rPr dirty="0"/>
              <a:t> </a:t>
            </a:r>
            <a:r>
              <a:rPr dirty="0" err="1"/>
              <a:t>musician</a:t>
            </a:r>
            <a:r>
              <a:rPr dirty="0"/>
              <a:t> 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 smtClean="0"/>
              <a:t>accountant</a:t>
            </a:r>
            <a:r>
              <a:rPr dirty="0" smtClean="0"/>
              <a:t>.</a:t>
            </a:r>
            <a:r>
              <a:rPr lang="en-US" baseline="30000" dirty="0"/>
              <a:t> </a:t>
            </a:r>
            <a:r>
              <a:rPr dirty="0" err="1" smtClean="0"/>
              <a:t>He</a:t>
            </a:r>
            <a:r>
              <a:rPr dirty="0" smtClean="0"/>
              <a:t> </a:t>
            </a:r>
            <a:r>
              <a:rPr dirty="0" err="1"/>
              <a:t>has</a:t>
            </a:r>
            <a:r>
              <a:rPr dirty="0"/>
              <a:t> </a:t>
            </a:r>
            <a:r>
              <a:rPr dirty="0" err="1"/>
              <a:t>three</a:t>
            </a:r>
            <a:r>
              <a:rPr dirty="0"/>
              <a:t> </a:t>
            </a:r>
            <a:r>
              <a:rPr dirty="0" err="1"/>
              <a:t>older</a:t>
            </a:r>
            <a:r>
              <a:rPr dirty="0"/>
              <a:t> </a:t>
            </a:r>
            <a:r>
              <a:rPr dirty="0" err="1"/>
              <a:t>siblings</a:t>
            </a:r>
            <a:r>
              <a:rPr dirty="0"/>
              <a:t>, </a:t>
            </a:r>
            <a:r>
              <a:rPr dirty="0" err="1"/>
              <a:t>John</a:t>
            </a:r>
            <a:r>
              <a:rPr dirty="0"/>
              <a:t>, </a:t>
            </a:r>
            <a:r>
              <a:rPr dirty="0" err="1"/>
              <a:t>Patricia</a:t>
            </a:r>
            <a:r>
              <a:rPr dirty="0"/>
              <a:t>, 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/>
              <a:t>Rita</a:t>
            </a:r>
            <a:r>
              <a:rPr dirty="0"/>
              <a:t>. </a:t>
            </a:r>
            <a:r>
              <a:rPr dirty="0" err="1"/>
              <a:t>He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 </a:t>
            </a:r>
            <a:r>
              <a:rPr dirty="0" err="1"/>
              <a:t>raised</a:t>
            </a:r>
            <a:r>
              <a:rPr dirty="0"/>
              <a:t> </a:t>
            </a:r>
            <a:r>
              <a:rPr dirty="0" err="1"/>
              <a:t>Roman</a:t>
            </a:r>
            <a:r>
              <a:rPr dirty="0"/>
              <a:t> </a:t>
            </a:r>
            <a:r>
              <a:rPr dirty="0" err="1" smtClean="0"/>
              <a:t>Catholic</a:t>
            </a:r>
            <a:r>
              <a:rPr lang="en-US" dirty="0" smtClean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err="1"/>
              <a:t>His</a:t>
            </a:r>
            <a:r>
              <a:rPr dirty="0"/>
              <a:t> </a:t>
            </a:r>
            <a:r>
              <a:rPr dirty="0" err="1"/>
              <a:t>mother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 </a:t>
            </a:r>
            <a:r>
              <a:rPr dirty="0" err="1"/>
              <a:t>of</a:t>
            </a:r>
            <a:r>
              <a:rPr dirty="0"/>
              <a:t> </a:t>
            </a:r>
            <a:r>
              <a:rPr dirty="0" err="1"/>
              <a:t>French</a:t>
            </a:r>
            <a:r>
              <a:rPr dirty="0"/>
              <a:t>, </a:t>
            </a:r>
            <a:r>
              <a:rPr dirty="0" err="1"/>
              <a:t>Irish</a:t>
            </a:r>
            <a:r>
              <a:rPr dirty="0"/>
              <a:t>, 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/>
              <a:t>Scottish</a:t>
            </a:r>
            <a:r>
              <a:rPr dirty="0"/>
              <a:t> </a:t>
            </a:r>
            <a:r>
              <a:rPr dirty="0" err="1" smtClean="0"/>
              <a:t>descent</a:t>
            </a:r>
            <a:r>
              <a:rPr dirty="0"/>
              <a:t> 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/>
              <a:t>his</a:t>
            </a:r>
            <a:r>
              <a:rPr dirty="0"/>
              <a:t> </a:t>
            </a:r>
            <a:r>
              <a:rPr dirty="0" err="1"/>
              <a:t>father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 </a:t>
            </a:r>
            <a:r>
              <a:rPr dirty="0" err="1"/>
              <a:t>of</a:t>
            </a:r>
            <a:r>
              <a:rPr dirty="0"/>
              <a:t> </a:t>
            </a:r>
            <a:r>
              <a:rPr dirty="0">
                <a:hlinkClick r:id="rId4" tooltip="French Canadian"/>
              </a:rPr>
              <a:t>French Canadian</a:t>
            </a:r>
            <a:r>
              <a:rPr dirty="0"/>
              <a:t> </a:t>
            </a:r>
            <a:r>
              <a:rPr dirty="0" err="1"/>
              <a:t>ancestry</a:t>
            </a:r>
            <a:r>
              <a:rPr dirty="0"/>
              <a:t> (</a:t>
            </a:r>
            <a:r>
              <a:rPr dirty="0" err="1"/>
              <a:t>the</a:t>
            </a:r>
            <a:r>
              <a:rPr dirty="0"/>
              <a:t> </a:t>
            </a:r>
            <a:r>
              <a:rPr dirty="0" err="1"/>
              <a:t>family's</a:t>
            </a:r>
            <a:r>
              <a:rPr dirty="0"/>
              <a:t> </a:t>
            </a:r>
            <a:r>
              <a:rPr dirty="0" err="1"/>
              <a:t>original</a:t>
            </a:r>
            <a:r>
              <a:rPr dirty="0"/>
              <a:t> </a:t>
            </a:r>
            <a:r>
              <a:rPr dirty="0" err="1"/>
              <a:t>surname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 </a:t>
            </a:r>
            <a:r>
              <a:rPr i="1" dirty="0" err="1"/>
              <a:t>Carré</a:t>
            </a:r>
            <a:r>
              <a:rPr dirty="0"/>
              <a:t>)</a:t>
            </a:r>
            <a:r>
              <a:rPr dirty="0" smtClean="0"/>
              <a:t>.</a:t>
            </a:r>
            <a:endParaRPr lang="en-US" baseline="30000" dirty="0"/>
          </a:p>
          <a:p>
            <a:pPr algn="just" fontAlgn="auto">
              <a:spcAft>
                <a:spcPts val="0"/>
              </a:spcAft>
              <a:defRPr/>
            </a:pPr>
            <a:r>
              <a:rPr dirty="0"/>
              <a:t> </a:t>
            </a:r>
            <a:r>
              <a:rPr dirty="0" err="1"/>
              <a:t>After</a:t>
            </a:r>
            <a:r>
              <a:rPr dirty="0"/>
              <a:t> </a:t>
            </a:r>
            <a:r>
              <a:rPr dirty="0" err="1"/>
              <a:t>his</a:t>
            </a:r>
            <a:r>
              <a:rPr dirty="0"/>
              <a:t> </a:t>
            </a:r>
            <a:r>
              <a:rPr dirty="0" err="1"/>
              <a:t>family</a:t>
            </a:r>
            <a:r>
              <a:rPr dirty="0"/>
              <a:t> </a:t>
            </a:r>
            <a:r>
              <a:rPr dirty="0" err="1"/>
              <a:t>moved</a:t>
            </a:r>
            <a:r>
              <a:rPr dirty="0"/>
              <a:t> </a:t>
            </a:r>
            <a:r>
              <a:rPr dirty="0" err="1"/>
              <a:t>to</a:t>
            </a:r>
            <a:r>
              <a:rPr dirty="0"/>
              <a:t> </a:t>
            </a:r>
            <a:r>
              <a:rPr dirty="0">
                <a:hlinkClick r:id="rId5" tooltip="Scarborough, Ontario"/>
              </a:rPr>
              <a:t>Scarborough, Ontario</a:t>
            </a:r>
            <a:r>
              <a:rPr dirty="0"/>
              <a:t>, </a:t>
            </a:r>
            <a:r>
              <a:rPr dirty="0" err="1"/>
              <a:t>when</a:t>
            </a:r>
            <a:r>
              <a:rPr dirty="0"/>
              <a:t> </a:t>
            </a:r>
            <a:r>
              <a:rPr dirty="0" err="1"/>
              <a:t>Carrey</a:t>
            </a:r>
            <a:r>
              <a:rPr dirty="0"/>
              <a:t> </a:t>
            </a:r>
            <a:r>
              <a:rPr dirty="0" err="1"/>
              <a:t>was</a:t>
            </a:r>
            <a:r>
              <a:rPr dirty="0"/>
              <a:t> 14 </a:t>
            </a:r>
            <a:r>
              <a:rPr dirty="0" err="1"/>
              <a:t>years</a:t>
            </a:r>
            <a:r>
              <a:rPr dirty="0"/>
              <a:t> </a:t>
            </a:r>
            <a:r>
              <a:rPr dirty="0" err="1"/>
              <a:t>old</a:t>
            </a:r>
            <a:r>
              <a:rPr dirty="0"/>
              <a:t>, </a:t>
            </a:r>
            <a:r>
              <a:rPr dirty="0" err="1"/>
              <a:t>he</a:t>
            </a:r>
            <a:r>
              <a:rPr dirty="0"/>
              <a:t> </a:t>
            </a:r>
            <a:r>
              <a:rPr dirty="0" err="1"/>
              <a:t>attended</a:t>
            </a:r>
            <a:r>
              <a:rPr dirty="0"/>
              <a:t> </a:t>
            </a:r>
            <a:r>
              <a:rPr dirty="0" err="1"/>
              <a:t>Blessed</a:t>
            </a:r>
            <a:r>
              <a:rPr dirty="0"/>
              <a:t> </a:t>
            </a:r>
            <a:r>
              <a:rPr dirty="0" err="1"/>
              <a:t>Trinity</a:t>
            </a:r>
            <a:r>
              <a:rPr dirty="0"/>
              <a:t> </a:t>
            </a:r>
            <a:r>
              <a:rPr dirty="0" err="1"/>
              <a:t>Catholic</a:t>
            </a:r>
            <a:r>
              <a:rPr dirty="0"/>
              <a:t> </a:t>
            </a:r>
            <a:r>
              <a:rPr dirty="0" err="1"/>
              <a:t>School</a:t>
            </a:r>
            <a:r>
              <a:rPr dirty="0"/>
              <a:t>, </a:t>
            </a:r>
            <a:r>
              <a:rPr dirty="0" err="1"/>
              <a:t>in</a:t>
            </a:r>
            <a:r>
              <a:rPr dirty="0"/>
              <a:t> </a:t>
            </a:r>
            <a:r>
              <a:rPr dirty="0">
                <a:hlinkClick r:id="rId6" tooltip="North York"/>
              </a:rPr>
              <a:t>North York</a:t>
            </a:r>
            <a:r>
              <a:rPr dirty="0"/>
              <a:t>, </a:t>
            </a:r>
            <a:r>
              <a:rPr dirty="0" err="1"/>
              <a:t>for</a:t>
            </a:r>
            <a:r>
              <a:rPr dirty="0"/>
              <a:t> </a:t>
            </a:r>
            <a:r>
              <a:rPr dirty="0" err="1"/>
              <a:t>two</a:t>
            </a:r>
            <a:r>
              <a:rPr dirty="0"/>
              <a:t> </a:t>
            </a:r>
            <a:r>
              <a:rPr dirty="0" err="1"/>
              <a:t>years</a:t>
            </a:r>
            <a:r>
              <a:rPr dirty="0"/>
              <a:t>, </a:t>
            </a:r>
            <a:r>
              <a:rPr dirty="0" err="1"/>
              <a:t>enrolled</a:t>
            </a:r>
            <a:r>
              <a:rPr dirty="0"/>
              <a:t> </a:t>
            </a:r>
            <a:r>
              <a:rPr dirty="0" err="1"/>
              <a:t>at</a:t>
            </a:r>
            <a:r>
              <a:rPr dirty="0"/>
              <a:t> </a:t>
            </a:r>
            <a:r>
              <a:rPr dirty="0">
                <a:hlinkClick r:id="rId7" tooltip="Agincourt Collegiate Institute"/>
              </a:rPr>
              <a:t>Agincourt Collegiate Institute</a:t>
            </a:r>
            <a:r>
              <a:rPr dirty="0"/>
              <a:t> </a:t>
            </a:r>
            <a:r>
              <a:rPr dirty="0" err="1"/>
              <a:t>for</a:t>
            </a:r>
            <a:r>
              <a:rPr dirty="0"/>
              <a:t> </a:t>
            </a:r>
            <a:r>
              <a:rPr dirty="0" err="1"/>
              <a:t>another</a:t>
            </a:r>
            <a:r>
              <a:rPr dirty="0"/>
              <a:t> </a:t>
            </a:r>
            <a:r>
              <a:rPr dirty="0" err="1"/>
              <a:t>year</a:t>
            </a:r>
            <a:r>
              <a:rPr dirty="0"/>
              <a:t>, </a:t>
            </a:r>
            <a:r>
              <a:rPr dirty="0" err="1"/>
              <a:t>then</a:t>
            </a:r>
            <a:r>
              <a:rPr dirty="0"/>
              <a:t> </a:t>
            </a:r>
            <a:r>
              <a:rPr dirty="0" err="1"/>
              <a:t>briefly</a:t>
            </a:r>
            <a:r>
              <a:rPr dirty="0"/>
              <a:t> </a:t>
            </a:r>
            <a:r>
              <a:rPr dirty="0" err="1"/>
              <a:t>attended</a:t>
            </a:r>
            <a:r>
              <a:rPr dirty="0"/>
              <a:t> </a:t>
            </a:r>
            <a:r>
              <a:rPr dirty="0">
                <a:hlinkClick r:id="rId8" tooltip="Northview Heights Secondary School"/>
              </a:rPr>
              <a:t>Northview Heights Secondary School</a:t>
            </a:r>
            <a:r>
              <a:rPr dirty="0"/>
              <a:t> </a:t>
            </a:r>
            <a:r>
              <a:rPr dirty="0" err="1"/>
              <a:t>for</a:t>
            </a:r>
            <a:r>
              <a:rPr dirty="0"/>
              <a:t> </a:t>
            </a:r>
            <a:r>
              <a:rPr dirty="0" err="1"/>
              <a:t>the</a:t>
            </a:r>
            <a:r>
              <a:rPr dirty="0"/>
              <a:t> </a:t>
            </a:r>
            <a:r>
              <a:rPr dirty="0" err="1"/>
              <a:t>remainder</a:t>
            </a:r>
            <a:r>
              <a:rPr dirty="0"/>
              <a:t> </a:t>
            </a:r>
            <a:r>
              <a:rPr dirty="0" err="1"/>
              <a:t>of</a:t>
            </a:r>
            <a:r>
              <a:rPr dirty="0"/>
              <a:t> </a:t>
            </a:r>
            <a:r>
              <a:rPr dirty="0" err="1"/>
              <a:t>his</a:t>
            </a:r>
            <a:r>
              <a:rPr dirty="0"/>
              <a:t> </a:t>
            </a:r>
            <a:r>
              <a:rPr dirty="0" err="1"/>
              <a:t>high</a:t>
            </a:r>
            <a:r>
              <a:rPr dirty="0"/>
              <a:t> </a:t>
            </a:r>
            <a:r>
              <a:rPr dirty="0" err="1"/>
              <a:t>school</a:t>
            </a:r>
            <a:r>
              <a:rPr dirty="0"/>
              <a:t> </a:t>
            </a:r>
            <a:r>
              <a:rPr dirty="0" err="1"/>
              <a:t>career</a:t>
            </a:r>
            <a:r>
              <a:rPr dirty="0"/>
              <a:t> (</a:t>
            </a:r>
            <a:r>
              <a:rPr dirty="0" err="1"/>
              <a:t>all</a:t>
            </a:r>
            <a:r>
              <a:rPr dirty="0"/>
              <a:t> </a:t>
            </a:r>
            <a:r>
              <a:rPr dirty="0" err="1"/>
              <a:t>together</a:t>
            </a:r>
            <a:r>
              <a:rPr dirty="0"/>
              <a:t>, </a:t>
            </a:r>
            <a:r>
              <a:rPr dirty="0" err="1"/>
              <a:t>he</a:t>
            </a:r>
            <a:r>
              <a:rPr dirty="0"/>
              <a:t> </a:t>
            </a:r>
            <a:r>
              <a:rPr dirty="0" err="1"/>
              <a:t>spent</a:t>
            </a:r>
            <a:r>
              <a:rPr dirty="0"/>
              <a:t> </a:t>
            </a:r>
            <a:r>
              <a:rPr dirty="0" err="1"/>
              <a:t>three</a:t>
            </a:r>
            <a:r>
              <a:rPr dirty="0"/>
              <a:t> </a:t>
            </a:r>
            <a:r>
              <a:rPr dirty="0" err="1"/>
              <a:t>years</a:t>
            </a:r>
            <a:r>
              <a:rPr dirty="0"/>
              <a:t> </a:t>
            </a:r>
            <a:r>
              <a:rPr dirty="0" err="1"/>
              <a:t>in</a:t>
            </a:r>
            <a:r>
              <a:rPr dirty="0"/>
              <a:t> </a:t>
            </a:r>
            <a:r>
              <a:rPr dirty="0" err="1"/>
              <a:t>Grade</a:t>
            </a:r>
            <a:r>
              <a:rPr dirty="0"/>
              <a:t> 10).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dirty="0" err="1"/>
              <a:t>Carrey</a:t>
            </a:r>
            <a:r>
              <a:rPr dirty="0"/>
              <a:t> </a:t>
            </a:r>
            <a:r>
              <a:rPr dirty="0" err="1"/>
              <a:t>lived</a:t>
            </a:r>
            <a:r>
              <a:rPr dirty="0"/>
              <a:t> </a:t>
            </a:r>
            <a:r>
              <a:rPr dirty="0" err="1"/>
              <a:t>in</a:t>
            </a:r>
            <a:r>
              <a:rPr dirty="0"/>
              <a:t> </a:t>
            </a:r>
            <a:r>
              <a:rPr dirty="0">
                <a:hlinkClick r:id="rId9" tooltip="Burlington, Ontario"/>
              </a:rPr>
              <a:t>Burlington, Ontario</a:t>
            </a:r>
            <a:r>
              <a:rPr dirty="0"/>
              <a:t>, </a:t>
            </a:r>
            <a:r>
              <a:rPr dirty="0" err="1"/>
              <a:t>for</a:t>
            </a:r>
            <a:r>
              <a:rPr dirty="0"/>
              <a:t> </a:t>
            </a:r>
            <a:r>
              <a:rPr dirty="0" err="1"/>
              <a:t>eight</a:t>
            </a:r>
            <a:r>
              <a:rPr dirty="0"/>
              <a:t> </a:t>
            </a:r>
            <a:r>
              <a:rPr dirty="0" err="1"/>
              <a:t>years</a:t>
            </a:r>
            <a:r>
              <a:rPr dirty="0"/>
              <a:t> </a:t>
            </a:r>
            <a:r>
              <a:rPr dirty="0" err="1"/>
              <a:t>and</a:t>
            </a:r>
            <a:r>
              <a:rPr dirty="0"/>
              <a:t> </a:t>
            </a:r>
            <a:r>
              <a:rPr dirty="0" err="1"/>
              <a:t>attended</a:t>
            </a:r>
            <a:r>
              <a:rPr dirty="0"/>
              <a:t> </a:t>
            </a:r>
            <a:r>
              <a:rPr dirty="0">
                <a:hlinkClick r:id="rId10" tooltip="Aldershot High School"/>
              </a:rPr>
              <a:t>Aldershot High School</a:t>
            </a:r>
            <a:r>
              <a:rPr dirty="0"/>
              <a:t>, </a:t>
            </a:r>
            <a:r>
              <a:rPr dirty="0" err="1"/>
              <a:t>where</a:t>
            </a:r>
            <a:r>
              <a:rPr dirty="0"/>
              <a:t> </a:t>
            </a:r>
            <a:r>
              <a:rPr dirty="0" err="1"/>
              <a:t>he</a:t>
            </a:r>
            <a:r>
              <a:rPr dirty="0"/>
              <a:t> </a:t>
            </a:r>
            <a:r>
              <a:rPr dirty="0" err="1"/>
              <a:t>once</a:t>
            </a:r>
            <a:r>
              <a:rPr dirty="0"/>
              <a:t> </a:t>
            </a:r>
            <a:r>
              <a:rPr dirty="0" err="1"/>
              <a:t>opened</a:t>
            </a:r>
            <a:r>
              <a:rPr dirty="0"/>
              <a:t> </a:t>
            </a:r>
            <a:r>
              <a:rPr dirty="0" err="1"/>
              <a:t>for</a:t>
            </a:r>
            <a:r>
              <a:rPr dirty="0"/>
              <a:t> 1980s </a:t>
            </a:r>
            <a:r>
              <a:rPr dirty="0">
                <a:hlinkClick r:id="rId11" tooltip="New wave music"/>
              </a:rPr>
              <a:t>new wave</a:t>
            </a:r>
            <a:r>
              <a:rPr dirty="0"/>
              <a:t> </a:t>
            </a:r>
            <a:r>
              <a:rPr dirty="0" err="1"/>
              <a:t>band</a:t>
            </a:r>
            <a:r>
              <a:rPr dirty="0"/>
              <a:t> </a:t>
            </a:r>
            <a:r>
              <a:rPr dirty="0">
                <a:hlinkClick r:id="rId12" tooltip="Spoons (band)"/>
              </a:rPr>
              <a:t>Spoons</a:t>
            </a:r>
            <a:r>
              <a:rPr dirty="0"/>
              <a:t>. 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13"/>
          <a:stretch>
            <a:fillRect/>
          </a:stretch>
        </p:blipFill>
        <p:spPr>
          <a:xfrm>
            <a:off x="228600" y="277813"/>
            <a:ext cx="2286000" cy="2185987"/>
          </a:xfrm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14"/>
          <a:stretch>
            <a:fillRect/>
          </a:stretch>
        </p:blipFill>
        <p:spPr>
          <a:xfrm>
            <a:off x="3276600" y="228600"/>
            <a:ext cx="2286000" cy="2286000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15"/>
          <a:stretch>
            <a:fillRect/>
          </a:stretch>
        </p:blipFill>
        <p:spPr>
          <a:xfrm>
            <a:off x="6421438" y="228600"/>
            <a:ext cx="1633537" cy="22860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04800" y="457200"/>
            <a:ext cx="4648200" cy="3486150"/>
          </a:xfrm>
          <a:ln>
            <a:noFill/>
          </a:ln>
          <a:effectLst>
            <a:softEdge rad="112500"/>
          </a:effectLst>
        </p:spPr>
      </p:pic>
      <p:sp>
        <p:nvSpPr>
          <p:cNvPr id="32769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810000" cy="6248400"/>
          </a:xfrm>
        </p:spPr>
        <p:txBody>
          <a:bodyPr anchor="t"/>
          <a:lstStyle/>
          <a:p>
            <a:r>
              <a:rPr lang="en-US" sz="3200" smtClean="0"/>
              <a:t>Family and Relationships</a:t>
            </a:r>
          </a:p>
          <a:p>
            <a:r>
              <a:rPr smtClean="0"/>
              <a:t>Carrey has been married twice, first to former actress and </a:t>
            </a:r>
            <a:r>
              <a:rPr smtClean="0">
                <a:hlinkClick r:id="rId4" tooltip="Comedy Store"/>
              </a:rPr>
              <a:t>Comedy Store</a:t>
            </a:r>
            <a:r>
              <a:rPr smtClean="0"/>
              <a:t> waitress Melissa Womer on March 28, 1987; the two were divorced in late 1995. Their only child, a daughter named Jane Erin Carrey</a:t>
            </a:r>
            <a:r>
              <a:rPr lang="en-US" smtClean="0"/>
              <a:t>,</a:t>
            </a:r>
            <a:r>
              <a:rPr lang="en-US" baseline="30000" smtClean="0"/>
              <a:t> </a:t>
            </a:r>
            <a:r>
              <a:rPr smtClean="0"/>
              <a:t>was born on September 6, 1987, in Los Angeles County. </a:t>
            </a:r>
            <a:endParaRPr lang="en-US" smtClean="0"/>
          </a:p>
          <a:p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nts-sky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57200" y="149225"/>
            <a:ext cx="4343400" cy="6156325"/>
          </a:xfrm>
        </p:spPr>
      </p:pic>
      <p:sp>
        <p:nvSpPr>
          <p:cNvPr id="36866" name="Текст 13"/>
          <p:cNvSpPr>
            <a:spLocks noGrp="1"/>
          </p:cNvSpPr>
          <p:nvPr>
            <p:ph type="body" sz="quarter" idx="13"/>
          </p:nvPr>
        </p:nvSpPr>
        <p:spPr>
          <a:xfrm>
            <a:off x="4953000" y="304800"/>
            <a:ext cx="4038600" cy="4876800"/>
          </a:xfrm>
        </p:spPr>
        <p:txBody>
          <a:bodyPr/>
          <a:lstStyle/>
          <a:p>
            <a:r>
              <a:rPr smtClean="0"/>
              <a:t>In December 2005, Carrey began dating actress and model </a:t>
            </a:r>
            <a:r>
              <a:rPr smtClean="0">
                <a:hlinkClick r:id="rId4" tooltip="Jenny McCarthy"/>
              </a:rPr>
              <a:t>Jenny McCarthy</a:t>
            </a:r>
            <a:r>
              <a:rPr smtClean="0"/>
              <a:t>. They made their relationship public in June 2006. She announced on April 2, 2008, that the two were then living together, but had no plans to marry; as they do not need a "piece of paper." In April 2010, Carrey and McCarthy ended their near five-year relationship.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09600" y="381000"/>
            <a:ext cx="3103563" cy="4267200"/>
          </a:xfrm>
          <a:ln w="25400" cap="rnd">
            <a:noFill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38914" name="Текст 1"/>
          <p:cNvSpPr>
            <a:spLocks noGrp="1"/>
          </p:cNvSpPr>
          <p:nvPr>
            <p:ph type="body" sz="quarter" idx="11"/>
          </p:nvPr>
        </p:nvSpPr>
        <p:spPr>
          <a:xfrm>
            <a:off x="838200" y="5105400"/>
            <a:ext cx="7696200" cy="1524000"/>
          </a:xfrm>
        </p:spPr>
        <p:txBody>
          <a:bodyPr/>
          <a:lstStyle/>
          <a:p>
            <a:r>
              <a:rPr smtClean="0"/>
              <a:t>In Los Angeles on February 27, 2010, Carrey announced </a:t>
            </a:r>
            <a:r>
              <a:rPr lang="en-US" smtClean="0"/>
              <a:t>in</a:t>
            </a:r>
            <a:r>
              <a:rPr smtClean="0"/>
              <a:t> his Twitter account that he had become a grandfather when his daughter Jane gave birth to her first child with musician husband Alex Santana. He announced that his grandson's name was Jackson Riley Santana.</a:t>
            </a:r>
          </a:p>
          <a:p>
            <a:endParaRPr smtClean="0"/>
          </a:p>
        </p:txBody>
      </p:sp>
      <p:pic>
        <p:nvPicPr>
          <p:cNvPr id="38915" name="Изображение 3" descr="medium_3880e9d58bdf3a05151ca9e3da25f42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0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smtClean="0"/>
              <a:t>Having had little success in television movies and several low-budget films, Carrey was cast as the </a:t>
            </a:r>
            <a:r>
              <a:rPr smtClean="0">
                <a:hlinkClick r:id="rId2" tooltip="Ace Ventura"/>
              </a:rPr>
              <a:t>title character</a:t>
            </a:r>
            <a:r>
              <a:rPr smtClean="0"/>
              <a:t> in </a:t>
            </a:r>
            <a:r>
              <a:rPr i="1" smtClean="0">
                <a:hlinkClick r:id="rId3" tooltip="Ace Ventura: Pet Detective"/>
              </a:rPr>
              <a:t>Ace Ventura: Pet Detective</a:t>
            </a:r>
            <a:r>
              <a:rPr smtClean="0"/>
              <a:t> which premiered in February, 1994, making more than $72 million domestically</a:t>
            </a:r>
            <a:r>
              <a:rPr lang="en-US" smtClean="0"/>
              <a:t>.</a:t>
            </a:r>
            <a:endParaRPr smtClean="0"/>
          </a:p>
        </p:txBody>
      </p:sp>
      <p:pic>
        <p:nvPicPr>
          <p:cNvPr id="41986" name="Изображение 15" descr="432cca4ee99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28600"/>
            <a:ext cx="4419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Текст 10"/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r>
              <a:rPr smtClean="0"/>
              <a:t>High profile roles followed when he was cast as </a:t>
            </a:r>
            <a:r>
              <a:rPr smtClean="0">
                <a:hlinkClick r:id="rId2" tooltip="Stanley Ipkiss"/>
              </a:rPr>
              <a:t>Stanley Ipkiss</a:t>
            </a:r>
            <a:r>
              <a:rPr smtClean="0"/>
              <a:t> in </a:t>
            </a:r>
            <a:r>
              <a:rPr i="1" smtClean="0">
                <a:hlinkClick r:id="rId3" tooltip="The Mask (film)"/>
              </a:rPr>
              <a:t>The Mask</a:t>
            </a:r>
            <a:r>
              <a:rPr smtClean="0"/>
              <a:t> (1994) for which he gained a </a:t>
            </a:r>
            <a:r>
              <a:rPr smtClean="0">
                <a:hlinkClick r:id="rId4" tooltip="Golden Globe Award"/>
              </a:rPr>
              <a:t>Golden Globe Award</a:t>
            </a:r>
            <a:r>
              <a:rPr smtClean="0"/>
              <a:t>nomination for Best Actor in a Musical or Comedy, and as Lloyd Christmas in the comedy film </a:t>
            </a:r>
            <a:r>
              <a:rPr i="1" smtClean="0">
                <a:hlinkClick r:id="rId5" tooltip="Dumb and Dumber"/>
              </a:rPr>
              <a:t>Dumb and Dumber</a:t>
            </a:r>
            <a:r>
              <a:rPr smtClean="0"/>
              <a:t> (1994).</a:t>
            </a:r>
          </a:p>
          <a:p>
            <a:endParaRPr smtClean="0"/>
          </a:p>
        </p:txBody>
      </p:sp>
      <p:pic>
        <p:nvPicPr>
          <p:cNvPr id="43010" name="Изображение 13" descr="i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971800"/>
            <a:ext cx="4652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Изображение 14" descr="8346057_ga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52400"/>
            <a:ext cx="3441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zhets_lzhets_kadry_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762000" y="152400"/>
            <a:ext cx="7620000" cy="5743575"/>
          </a:xfrm>
        </p:spPr>
      </p:pic>
      <p:sp>
        <p:nvSpPr>
          <p:cNvPr id="45058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i="1" smtClean="0">
                <a:hlinkClick r:id="rId3" tooltip="Liar Liar"/>
              </a:rPr>
              <a:t>Liar Liar</a:t>
            </a:r>
            <a:r>
              <a:rPr smtClean="0"/>
              <a:t> (1997), in which he was nominated for another Golden Globe Award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реал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Классический фотоальбом.potx</Template>
  <TotalTime>0</TotalTime>
  <Words>121</Words>
  <Application>Microsoft Office PowerPoint</Application>
  <PresentationFormat>Экран (4:3)</PresentationFormat>
  <Paragraphs>30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ClassicPhotoAlbum</vt:lpstr>
      <vt:lpstr>Небеса</vt:lpstr>
      <vt:lpstr>Jim  Carrey  </vt:lpstr>
      <vt:lpstr>Презентация PowerPoint</vt:lpstr>
      <vt:lpstr>Early life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 CARREY</dc:title>
  <dc:creator/>
  <cp:lastModifiedBy/>
  <cp:revision>2</cp:revision>
  <dcterms:modified xsi:type="dcterms:W3CDTF">2014-12-04T16:30:59Z</dcterms:modified>
</cp:coreProperties>
</file>