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63" r:id="rId16"/>
    <p:sldId id="264" r:id="rId17"/>
    <p:sldId id="265" r:id="rId18"/>
    <p:sldId id="266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55576" y="3501008"/>
            <a:ext cx="7543800" cy="1524000"/>
          </a:xfrm>
        </p:spPr>
        <p:txBody>
          <a:bodyPr/>
          <a:lstStyle/>
          <a:p>
            <a:r>
              <a:rPr lang="uk-UA" dirty="0" smtClean="0"/>
              <a:t>Адольф Гітлер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55576" y="5025008"/>
            <a:ext cx="6858000" cy="990600"/>
          </a:xfrm>
        </p:spPr>
        <p:txBody>
          <a:bodyPr/>
          <a:lstStyle/>
          <a:p>
            <a:r>
              <a:rPr lang="uk-UA" dirty="0" smtClean="0"/>
              <a:t>Фюрер Великої Німеччини. Життєвий шлях і політична діяльність</a:t>
            </a:r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3518751" y="477445"/>
            <a:ext cx="2088232" cy="208823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http://stat16.privet.ru/lr/0b0f5acef84329e194198530ad77698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64704"/>
            <a:ext cx="1565911" cy="151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93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3"/>
          <a:stretch/>
        </p:blipFill>
        <p:spPr bwMode="auto">
          <a:xfrm>
            <a:off x="-5114" y="0"/>
            <a:ext cx="9149114" cy="686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-171400"/>
            <a:ext cx="5391150" cy="7620000"/>
          </a:xfrm>
          <a:prstGeom prst="rect">
            <a:avLst/>
          </a:prstGeom>
          <a:noFill/>
          <a:ln>
            <a:noFill/>
          </a:ln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668">
            <a:off x="6218744" y="2634136"/>
            <a:ext cx="3218905" cy="4546476"/>
          </a:xfrm>
          <a:prstGeom prst="rect">
            <a:avLst/>
          </a:prstGeom>
          <a:noFill/>
          <a:ln>
            <a:noFill/>
          </a:ln>
          <a:effectLst>
            <a:softEdge rad="749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819400" cy="3810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88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2" y="-61847"/>
            <a:ext cx="9154941" cy="691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4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4"/>
          <a:stretch/>
        </p:blipFill>
        <p:spPr bwMode="auto">
          <a:xfrm>
            <a:off x="0" y="0"/>
            <a:ext cx="9157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9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06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r="15343"/>
          <a:stretch/>
        </p:blipFill>
        <p:spPr bwMode="auto">
          <a:xfrm>
            <a:off x="0" y="0"/>
            <a:ext cx="924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" y="-72865"/>
            <a:ext cx="5040560" cy="377321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5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730"/>
            <a:ext cx="9144000" cy="712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5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9848"/>
            <a:ext cx="7416824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900" dirty="0" smtClean="0"/>
              <a:t>На фото </a:t>
            </a:r>
            <a:r>
              <a:rPr lang="uk-UA" sz="4900" dirty="0"/>
              <a:t>нібито 75-річний Гітлер на смертному </a:t>
            </a:r>
            <a:r>
              <a:rPr lang="uk-UA" sz="4900" dirty="0" smtClean="0"/>
              <a:t>одрі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86628"/>
            <a:ext cx="2914650" cy="286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AutoShape 4" descr="Якби Гітлер не помер, зараз він би міг виглядати отак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91" y="669700"/>
            <a:ext cx="3145747" cy="370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616" y="30846"/>
            <a:ext cx="338782" cy="33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5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0" y="0"/>
            <a:ext cx="91573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96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554416" cy="1600200"/>
          </a:xfrm>
        </p:spPr>
        <p:txBody>
          <a:bodyPr/>
          <a:lstStyle/>
          <a:p>
            <a:pPr algn="ctr"/>
            <a:r>
              <a:rPr lang="uk-UA" dirty="0" smtClean="0"/>
              <a:t>Магазин «</a:t>
            </a:r>
            <a:r>
              <a:rPr lang="en-US" dirty="0" smtClean="0"/>
              <a:t>Hitler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57" y="980728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616" y="30846"/>
            <a:ext cx="338782" cy="33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4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Адольф </a:t>
            </a:r>
            <a:r>
              <a:rPr lang="ru-RU" dirty="0" err="1"/>
              <a:t>Гітлер</a:t>
            </a:r>
            <a:r>
              <a:rPr lang="ru-RU" dirty="0"/>
              <a:t> та Джойс </a:t>
            </a:r>
            <a:r>
              <a:rPr lang="ru-RU" dirty="0" err="1"/>
              <a:t>Лінн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9956">
            <a:off x="740344" y="1381448"/>
            <a:ext cx="3701361" cy="2515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739">
            <a:off x="4270927" y="1638401"/>
            <a:ext cx="3696917" cy="2259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616" y="30846"/>
            <a:ext cx="338782" cy="33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48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Золотухіна Аліна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581128"/>
            <a:ext cx="7543800" cy="710952"/>
          </a:xfrm>
        </p:spPr>
        <p:txBody>
          <a:bodyPr/>
          <a:lstStyle/>
          <a:p>
            <a:r>
              <a:rPr lang="uk-UA" dirty="0" smtClean="0"/>
              <a:t>Підготувала: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90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Загальна інформація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842448" cy="4543400"/>
          </a:xfrm>
          <a:ln>
            <a:noFill/>
          </a:ln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300" dirty="0" smtClean="0">
                <a:solidFill>
                  <a:schemeClr val="tx1"/>
                </a:solidFill>
              </a:rPr>
              <a:t>* </a:t>
            </a:r>
            <a:r>
              <a:rPr lang="uk-UA" sz="2300" dirty="0" smtClean="0">
                <a:solidFill>
                  <a:schemeClr val="tx1"/>
                </a:solidFill>
              </a:rPr>
              <a:t>20 </a:t>
            </a:r>
            <a:r>
              <a:rPr lang="uk-UA" sz="2300" dirty="0">
                <a:solidFill>
                  <a:schemeClr val="tx1"/>
                </a:solidFill>
              </a:rPr>
              <a:t>квітня </a:t>
            </a:r>
            <a:r>
              <a:rPr lang="uk-UA" sz="2300" dirty="0" smtClean="0">
                <a:solidFill>
                  <a:schemeClr val="tx1"/>
                </a:solidFill>
              </a:rPr>
              <a:t>1889 року </a:t>
            </a:r>
            <a:r>
              <a:rPr lang="ru-RU" sz="2300" dirty="0" smtClean="0">
                <a:solidFill>
                  <a:schemeClr val="tx1"/>
                </a:solidFill>
              </a:rPr>
              <a:t>—</a:t>
            </a:r>
            <a:r>
              <a:rPr lang="ru-RU" sz="2300" dirty="0">
                <a:solidFill>
                  <a:schemeClr val="tx1"/>
                </a:solidFill>
              </a:rPr>
              <a:t> † </a:t>
            </a:r>
            <a:r>
              <a:rPr lang="ru-RU" sz="2300" dirty="0" smtClean="0">
                <a:solidFill>
                  <a:schemeClr val="tx1"/>
                </a:solidFill>
              </a:rPr>
              <a:t>3</a:t>
            </a:r>
            <a:r>
              <a:rPr lang="uk-UA" sz="2300" dirty="0" smtClean="0">
                <a:solidFill>
                  <a:schemeClr val="tx1"/>
                </a:solidFill>
              </a:rPr>
              <a:t>0 </a:t>
            </a:r>
            <a:r>
              <a:rPr lang="uk-UA" sz="2300" dirty="0">
                <a:solidFill>
                  <a:schemeClr val="tx1"/>
                </a:solidFill>
              </a:rPr>
              <a:t>квітня </a:t>
            </a:r>
            <a:r>
              <a:rPr lang="uk-UA" sz="2300" dirty="0" smtClean="0">
                <a:solidFill>
                  <a:schemeClr val="tx1"/>
                </a:solidFill>
              </a:rPr>
              <a:t>1945</a:t>
            </a:r>
          </a:p>
          <a:p>
            <a:r>
              <a:rPr lang="ru-RU" sz="2300" dirty="0" err="1" smtClean="0">
                <a:solidFill>
                  <a:schemeClr val="tx1"/>
                </a:solidFill>
              </a:rPr>
              <a:t>Партія</a:t>
            </a:r>
            <a:r>
              <a:rPr lang="ru-RU" sz="2300" dirty="0" smtClean="0">
                <a:solidFill>
                  <a:schemeClr val="tx1"/>
                </a:solidFill>
              </a:rPr>
              <a:t>: НСДАП</a:t>
            </a:r>
          </a:p>
          <a:p>
            <a:r>
              <a:rPr lang="ru-RU" sz="2300" dirty="0" err="1">
                <a:solidFill>
                  <a:schemeClr val="tx1"/>
                </a:solidFill>
              </a:rPr>
              <a:t>Національність</a:t>
            </a:r>
            <a:r>
              <a:rPr lang="ru-RU" sz="2300" dirty="0" smtClean="0">
                <a:solidFill>
                  <a:schemeClr val="tx1"/>
                </a:solidFill>
              </a:rPr>
              <a:t>: </a:t>
            </a:r>
            <a:r>
              <a:rPr lang="ru-RU" sz="2300" dirty="0" err="1" smtClean="0">
                <a:solidFill>
                  <a:schemeClr val="tx1"/>
                </a:solidFill>
              </a:rPr>
              <a:t>Німець</a:t>
            </a:r>
            <a:endParaRPr lang="ru-RU" sz="2300" dirty="0">
              <a:solidFill>
                <a:schemeClr val="tx1"/>
              </a:solidFill>
            </a:endParaRPr>
          </a:p>
          <a:p>
            <a:r>
              <a:rPr lang="ru-RU" sz="2300" dirty="0" err="1">
                <a:solidFill>
                  <a:schemeClr val="tx1"/>
                </a:solidFill>
              </a:rPr>
              <a:t>Віросповідання</a:t>
            </a:r>
            <a:r>
              <a:rPr lang="ru-RU" sz="2300" dirty="0" smtClean="0">
                <a:solidFill>
                  <a:schemeClr val="tx1"/>
                </a:solidFill>
              </a:rPr>
              <a:t>: Католик</a:t>
            </a:r>
          </a:p>
          <a:p>
            <a:r>
              <a:rPr lang="ru-RU" sz="2300" dirty="0">
                <a:solidFill>
                  <a:schemeClr val="tx1"/>
                </a:solidFill>
              </a:rPr>
              <a:t>Дружина</a:t>
            </a:r>
            <a:r>
              <a:rPr lang="ru-RU" sz="2300" dirty="0" smtClean="0">
                <a:solidFill>
                  <a:schemeClr val="tx1"/>
                </a:solidFill>
              </a:rPr>
              <a:t>: </a:t>
            </a:r>
            <a:r>
              <a:rPr lang="ru-RU" sz="2300" dirty="0" err="1" smtClean="0">
                <a:solidFill>
                  <a:schemeClr val="tx1"/>
                </a:solidFill>
              </a:rPr>
              <a:t>Єва</a:t>
            </a:r>
            <a:r>
              <a:rPr lang="ru-RU" sz="2300" dirty="0" smtClean="0">
                <a:solidFill>
                  <a:schemeClr val="tx1"/>
                </a:solidFill>
              </a:rPr>
              <a:t> Браун</a:t>
            </a:r>
          </a:p>
          <a:p>
            <a:r>
              <a:rPr lang="ru-RU" sz="2300" dirty="0" smtClean="0">
                <a:solidFill>
                  <a:schemeClr val="tx1"/>
                </a:solidFill>
              </a:rPr>
              <a:t>Роки військово</a:t>
            </a:r>
            <a:r>
              <a:rPr lang="ru-RU" sz="2300" dirty="0">
                <a:solidFill>
                  <a:schemeClr val="tx1"/>
                </a:solidFill>
              </a:rPr>
              <a:t>ї</a:t>
            </a:r>
            <a:r>
              <a:rPr lang="ru-RU" sz="2300" dirty="0" smtClean="0">
                <a:solidFill>
                  <a:schemeClr val="tx1"/>
                </a:solidFill>
              </a:rPr>
              <a:t> </a:t>
            </a:r>
            <a:r>
              <a:rPr lang="ru-RU" sz="2300" dirty="0">
                <a:solidFill>
                  <a:schemeClr val="tx1"/>
                </a:solidFill>
              </a:rPr>
              <a:t>служби</a:t>
            </a:r>
            <a:r>
              <a:rPr lang="ru-RU" sz="2300" dirty="0" smtClean="0">
                <a:solidFill>
                  <a:schemeClr val="tx1"/>
                </a:solidFill>
              </a:rPr>
              <a:t>: 1914–1945</a:t>
            </a:r>
          </a:p>
          <a:p>
            <a:r>
              <a:rPr lang="ru-RU" sz="2300" dirty="0" err="1">
                <a:solidFill>
                  <a:schemeClr val="tx1"/>
                </a:solidFill>
              </a:rPr>
              <a:t>Битви</a:t>
            </a:r>
            <a:r>
              <a:rPr lang="ru-RU" sz="2300" dirty="0" smtClean="0">
                <a:solidFill>
                  <a:schemeClr val="tx1"/>
                </a:solidFill>
              </a:rPr>
              <a:t>: Перша </a:t>
            </a:r>
            <a:r>
              <a:rPr lang="ru-RU" sz="2300" dirty="0" err="1">
                <a:solidFill>
                  <a:schemeClr val="tx1"/>
                </a:solidFill>
              </a:rPr>
              <a:t>Світова</a:t>
            </a:r>
            <a:r>
              <a:rPr lang="ru-RU" sz="2300" dirty="0">
                <a:solidFill>
                  <a:schemeClr val="tx1"/>
                </a:solidFill>
              </a:rPr>
              <a:t> </a:t>
            </a:r>
            <a:r>
              <a:rPr lang="ru-RU" sz="2300" dirty="0" err="1" smtClean="0">
                <a:solidFill>
                  <a:schemeClr val="tx1"/>
                </a:solidFill>
              </a:rPr>
              <a:t>Війна</a:t>
            </a:r>
            <a:r>
              <a:rPr lang="ru-RU" sz="2300" dirty="0" smtClean="0">
                <a:solidFill>
                  <a:schemeClr val="tx1"/>
                </a:solidFill>
              </a:rPr>
              <a:t>, Друга </a:t>
            </a:r>
            <a:r>
              <a:rPr lang="ru-RU" sz="2300" dirty="0" err="1">
                <a:solidFill>
                  <a:schemeClr val="tx1"/>
                </a:solidFill>
              </a:rPr>
              <a:t>Світова</a:t>
            </a:r>
            <a:r>
              <a:rPr lang="ru-RU" sz="2300" dirty="0">
                <a:solidFill>
                  <a:schemeClr val="tx1"/>
                </a:solidFill>
              </a:rPr>
              <a:t> </a:t>
            </a:r>
            <a:r>
              <a:rPr lang="ru-RU" sz="2300" dirty="0" err="1" smtClean="0">
                <a:solidFill>
                  <a:schemeClr val="tx1"/>
                </a:solidFill>
              </a:rPr>
              <a:t>Війна</a:t>
            </a:r>
            <a:endParaRPr lang="ru-RU" sz="2300" dirty="0" smtClean="0">
              <a:solidFill>
                <a:schemeClr val="tx1"/>
              </a:solidFill>
            </a:endParaRPr>
          </a:p>
          <a:p>
            <a:r>
              <a:rPr lang="ru-RU" sz="2300" dirty="0">
                <a:solidFill>
                  <a:schemeClr val="tx1"/>
                </a:solidFill>
              </a:rPr>
              <a:t>Фюрер Великої Німеччини: 0</a:t>
            </a:r>
            <a:r>
              <a:rPr lang="en-US" sz="2300" dirty="0">
                <a:solidFill>
                  <a:schemeClr val="tx1"/>
                </a:solidFill>
              </a:rPr>
              <a:t>2</a:t>
            </a:r>
            <a:r>
              <a:rPr lang="uk-UA" sz="2300" dirty="0">
                <a:solidFill>
                  <a:schemeClr val="tx1"/>
                </a:solidFill>
              </a:rPr>
              <a:t>.08.</a:t>
            </a:r>
            <a:r>
              <a:rPr lang="ru-RU" sz="2300" dirty="0">
                <a:solidFill>
                  <a:schemeClr val="tx1"/>
                </a:solidFill>
              </a:rPr>
              <a:t>1934 — 30.04.1945</a:t>
            </a:r>
          </a:p>
          <a:p>
            <a:r>
              <a:rPr lang="ru-RU" sz="2300" dirty="0">
                <a:solidFill>
                  <a:schemeClr val="tx1"/>
                </a:solidFill>
              </a:rPr>
              <a:t>1-й Рейхсштатгальтер Прусії: 30.01.1933 — 30.01.1935</a:t>
            </a:r>
          </a:p>
          <a:p>
            <a:r>
              <a:rPr lang="ru-RU" sz="2300" dirty="0">
                <a:solidFill>
                  <a:schemeClr val="tx1"/>
                </a:solidFill>
              </a:rPr>
              <a:t>23-й Рейхсканцлер Німеччини: 30.01.1933 — </a:t>
            </a:r>
            <a:r>
              <a:rPr lang="ru-RU" sz="2300" dirty="0" smtClean="0">
                <a:solidFill>
                  <a:schemeClr val="tx1"/>
                </a:solidFill>
              </a:rPr>
              <a:t>30.04.1945</a:t>
            </a:r>
          </a:p>
          <a:p>
            <a:endParaRPr lang="ru-RU" sz="2300" b="1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2" name="Picture 4" descr="http://molotoff.info/images/stories/History/AdolfHitler/hitler_2443631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 r="17519"/>
          <a:stretch/>
        </p:blipFill>
        <p:spPr bwMode="auto">
          <a:xfrm>
            <a:off x="6321005" y="476672"/>
            <a:ext cx="2016224" cy="2695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616" y="30846"/>
            <a:ext cx="338782" cy="33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72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8858" r="1110" b="7423"/>
          <a:stretch/>
        </p:blipFill>
        <p:spPr bwMode="auto">
          <a:xfrm>
            <a:off x="-1" y="0"/>
            <a:ext cx="91393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Маленький Адольф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6982" r="7056" b="11527"/>
          <a:stretch/>
        </p:blipFill>
        <p:spPr bwMode="auto">
          <a:xfrm>
            <a:off x="2660878" y="1430854"/>
            <a:ext cx="4500135" cy="624840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842448" cy="160020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Малий Адольф і його батьки</a:t>
            </a:r>
            <a:endParaRPr lang="ru-RU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" name="AutoShape 2" descr="Global Look 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6634"/>
            <a:ext cx="9139305" cy="686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9"/>
          <a:stretch/>
        </p:blipFill>
        <p:spPr bwMode="auto">
          <a:xfrm>
            <a:off x="0" y="1"/>
            <a:ext cx="91548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1" t="1684" r="236" b="34848"/>
          <a:stretch/>
        </p:blipFill>
        <p:spPr bwMode="auto">
          <a:xfrm>
            <a:off x="3707904" y="116632"/>
            <a:ext cx="1224136" cy="1171667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707904" y="116632"/>
            <a:ext cx="1224136" cy="1171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5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8.88889E-6 L 0.31493 0.65116 " pathEditMode="relative" ptsTypes="AA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а Адольфа Гітлера &quot;Нічне море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" b="39126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гиф анимация,гифки - ПРИКОЛЬНЫЕ анимированные gif (гиф анимация, анимашки),мор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Живопись Адольфа Гитле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7"/>
            <a:ext cx="9174879" cy="685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Живопись Адольфа Гитлер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9174878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Живопись Адольфа Гитлер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7335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9"/>
            <a:ext cx="4932041" cy="685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Живопись Адольфа Гитлер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7938"/>
            <a:ext cx="4242839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1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В ході передвиборчої кампанії 1923 ро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435" cy="685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4"/>
          <a:stretch/>
        </p:blipFill>
        <p:spPr bwMode="auto">
          <a:xfrm>
            <a:off x="-1" y="0"/>
            <a:ext cx="91554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Адольф читає ранкову прес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2"/>
          <a:stretch/>
        </p:blipFill>
        <p:spPr bwMode="auto">
          <a:xfrm>
            <a:off x="-1" y="0"/>
            <a:ext cx="915543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2272" cy="68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81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90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r="9025"/>
          <a:stretch/>
        </p:blipFill>
        <p:spPr bwMode="auto">
          <a:xfrm>
            <a:off x="-1" y="0"/>
            <a:ext cx="921905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r="9184"/>
          <a:stretch/>
        </p:blipFill>
        <p:spPr bwMode="auto">
          <a:xfrm>
            <a:off x="0" y="0"/>
            <a:ext cx="9219051" cy="687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235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5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3" r="10491"/>
          <a:stretch/>
        </p:blipFill>
        <p:spPr bwMode="auto">
          <a:xfrm>
            <a:off x="-26757" y="0"/>
            <a:ext cx="9170757" cy="689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http://www.unity-world.ru/uploads/posts/old/1191575019_1190787165_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77072"/>
            <a:ext cx="3333750" cy="252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" b="8075"/>
          <a:stretch/>
        </p:blipFill>
        <p:spPr bwMode="auto">
          <a:xfrm>
            <a:off x="5652120" y="332656"/>
            <a:ext cx="3333750" cy="252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573" y="2492896"/>
            <a:ext cx="3338096" cy="2511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9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2" y="0"/>
            <a:ext cx="9139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2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209</TotalTime>
  <Words>45</Words>
  <Application>Microsoft Office PowerPoint</Application>
  <PresentationFormat>Экран (4:3)</PresentationFormat>
  <Paragraphs>19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NewsPrint</vt:lpstr>
      <vt:lpstr>Адольф Гітлер</vt:lpstr>
      <vt:lpstr>Загальна інформація</vt:lpstr>
      <vt:lpstr>Малий Адольф і його батьки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фото нібито 75-річний Гітлер на смертному одрі </vt:lpstr>
      <vt:lpstr>Презентация PowerPoint</vt:lpstr>
      <vt:lpstr>Магазин «Hitler»</vt:lpstr>
      <vt:lpstr>Адольф Гітлер та Джойс Лінн</vt:lpstr>
      <vt:lpstr>Золотухіна Аліна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</dc:title>
  <dc:creator>h</dc:creator>
  <cp:lastModifiedBy>h</cp:lastModifiedBy>
  <cp:revision>50</cp:revision>
  <dcterms:created xsi:type="dcterms:W3CDTF">2014-01-29T14:31:26Z</dcterms:created>
  <dcterms:modified xsi:type="dcterms:W3CDTF">2014-01-30T18:14:56Z</dcterms:modified>
</cp:coreProperties>
</file>