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3094C8C-BDBB-4586-80A2-F05B8FB11739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54562FD-F2D7-4936-84FC-A18F372AE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4C8C-BDBB-4586-80A2-F05B8FB11739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2FD-F2D7-4936-84FC-A18F372AE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4C8C-BDBB-4586-80A2-F05B8FB11739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2FD-F2D7-4936-84FC-A18F372AE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4C8C-BDBB-4586-80A2-F05B8FB11739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2FD-F2D7-4936-84FC-A18F372AE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4C8C-BDBB-4586-80A2-F05B8FB11739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2FD-F2D7-4936-84FC-A18F372AE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4C8C-BDBB-4586-80A2-F05B8FB11739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2FD-F2D7-4936-84FC-A18F372AE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094C8C-BDBB-4586-80A2-F05B8FB11739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4562FD-F2D7-4936-84FC-A18F372AE0BA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3094C8C-BDBB-4586-80A2-F05B8FB11739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54562FD-F2D7-4936-84FC-A18F372AE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4C8C-BDBB-4586-80A2-F05B8FB11739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2FD-F2D7-4936-84FC-A18F372AE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4C8C-BDBB-4586-80A2-F05B8FB11739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2FD-F2D7-4936-84FC-A18F372AE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4C8C-BDBB-4586-80A2-F05B8FB11739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2FD-F2D7-4936-84FC-A18F372AE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3094C8C-BDBB-4586-80A2-F05B8FB11739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54562FD-F2D7-4936-84FC-A18F372AE0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581128"/>
            <a:ext cx="91440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Ернесто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Гевара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 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Серна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pwar.ru/uploads/posts/2012-06/thumbs/1341027946_tumblr_m25vu37ai01rp8xgk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01151"/>
            <a:ext cx="8100392" cy="6156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1.bp.blogspot.com/_AWcTABK6gd8/TMsJ8354wPI/AAAAAAAABns/0ER4nrKEHCE/s320/che%2Bgev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47111"/>
            <a:ext cx="4896544" cy="6110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оманданте Эрнесто Че Гевара - необычные факты из жиз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Эрнесто Че Гевара с кубинской сигар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08720"/>
            <a:ext cx="3960440" cy="5403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ортрет Че Гевара на деньгах: куюра в 3 кубинских пес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037" y="1772816"/>
            <a:ext cx="756872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вухцветный портрет Че Гевары анфа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629275" cy="562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ee-shirt.ru/pic2/132021/man/black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347864" cy="3347864"/>
          </a:xfrm>
          <a:prstGeom prst="rect">
            <a:avLst/>
          </a:prstGeom>
          <a:noFill/>
        </p:spPr>
      </p:pic>
      <p:pic>
        <p:nvPicPr>
          <p:cNvPr id="21508" name="Picture 4" descr="http://images.forwallpaper.com/files/thumbs/preview/23/233603__che-guevara-revolution-cuba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560" y="3861048"/>
            <a:ext cx="3960440" cy="2808312"/>
          </a:xfrm>
          <a:prstGeom prst="rect">
            <a:avLst/>
          </a:prstGeom>
          <a:noFill/>
        </p:spPr>
      </p:pic>
      <p:pic>
        <p:nvPicPr>
          <p:cNvPr id="21510" name="Picture 6" descr="http://logoyek.ru/preview/chegevara---pa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2409825" cy="2019301"/>
          </a:xfrm>
          <a:prstGeom prst="rect">
            <a:avLst/>
          </a:prstGeom>
          <a:noFill/>
        </p:spPr>
      </p:pic>
      <p:pic>
        <p:nvPicPr>
          <p:cNvPr id="21512" name="Picture 8" descr="http://us.cdn1.123rf.com/168nwm/neftali77/neftali771111/neftali77111100151/11652967-snf----circa-1968-n-n--------n--n----snf--------n----n---n---n-n---------n---------n--n----n-n-----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221088"/>
            <a:ext cx="2555253" cy="1733922"/>
          </a:xfrm>
          <a:prstGeom prst="rect">
            <a:avLst/>
          </a:prstGeom>
          <a:noFill/>
        </p:spPr>
      </p:pic>
      <p:pic>
        <p:nvPicPr>
          <p:cNvPr id="21514" name="Picture 10" descr="http://ya-daryu.ru/image/cache/data/Oblozhki/qzhYzEYmC1k-500x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76672"/>
            <a:ext cx="3356992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5">
      <a:dk1>
        <a:srgbClr val="771E28"/>
      </a:dk1>
      <a:lt1>
        <a:sysClr val="window" lastClr="FFFFFF"/>
      </a:lt1>
      <a:dk2>
        <a:srgbClr val="59161E"/>
      </a:dk2>
      <a:lt2>
        <a:srgbClr val="E3DED1"/>
      </a:lt2>
      <a:accent1>
        <a:srgbClr val="F07F09"/>
      </a:accent1>
      <a:accent2>
        <a:srgbClr val="000000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</TotalTime>
  <Words>5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Ернесто Гевара де ла Серна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Ернесто Гевара де ла Серна</dc:title>
  <dc:creator>RePack by SPecialiST</dc:creator>
  <cp:lastModifiedBy>RePack by SPecialiST</cp:lastModifiedBy>
  <cp:revision>2</cp:revision>
  <dcterms:created xsi:type="dcterms:W3CDTF">2014-02-06T17:51:41Z</dcterms:created>
  <dcterms:modified xsi:type="dcterms:W3CDTF">2014-02-06T18:11:31Z</dcterms:modified>
</cp:coreProperties>
</file>