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E2086-A367-4611-AF34-AB322B29F5C0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BE4CC-D003-435A-9369-058692FBC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951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BE4CC-D003-435A-9369-058692FBCF1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239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BE4CC-D003-435A-9369-058692FBCF1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91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Vlad\AppData\Local\Temp\FineReader11.00\media\image2.jpe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013176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        Работу выполнили учащиеся 10–А класса </a:t>
            </a:r>
            <a:r>
              <a:rPr lang="ru-RU" dirty="0" err="1" smtClean="0"/>
              <a:t>Гиниятуллин</a:t>
            </a:r>
            <a:r>
              <a:rPr lang="ru-RU" dirty="0" smtClean="0"/>
              <a:t> Владислав</a:t>
            </a:r>
          </a:p>
          <a:p>
            <a:pPr algn="r"/>
            <a:r>
              <a:rPr lang="ru-RU" dirty="0" smtClean="0"/>
              <a:t>Гончарова Мария</a:t>
            </a:r>
          </a:p>
          <a:p>
            <a:pPr algn="r"/>
            <a:r>
              <a:rPr lang="ru-RU" dirty="0" err="1" smtClean="0"/>
              <a:t>Грабчак</a:t>
            </a:r>
            <a:r>
              <a:rPr lang="ru-RU" dirty="0" smtClean="0"/>
              <a:t> Алена</a:t>
            </a:r>
          </a:p>
          <a:p>
            <a:pPr algn="r"/>
            <a:r>
              <a:rPr lang="ru-RU" dirty="0" err="1" smtClean="0"/>
              <a:t>Жмака</a:t>
            </a:r>
            <a:r>
              <a:rPr lang="ru-RU" dirty="0" smtClean="0"/>
              <a:t> </a:t>
            </a:r>
            <a:r>
              <a:rPr lang="ru-RU" dirty="0"/>
              <a:t>Е</a:t>
            </a:r>
            <a:r>
              <a:rPr lang="ru-RU" dirty="0" smtClean="0"/>
              <a:t>катерина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Чехо-Словакия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06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План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 action="ppaction://hlinksldjump"/>
              </a:rPr>
              <a:t>Образование Чехо-Словакии </a:t>
            </a:r>
            <a:endParaRPr lang="ru-RU" sz="2800" b="1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28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 action="ppaction://hlinksldjump"/>
              </a:rPr>
              <a:t>Определение границ</a:t>
            </a:r>
            <a:endParaRPr lang="ru-RU" sz="2800" b="1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28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4" action="ppaction://hlinksldjump"/>
              </a:rPr>
              <a:t>Конституция 1920 г.</a:t>
            </a:r>
            <a:endParaRPr lang="ru-RU" sz="2800" b="1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28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5" action="ppaction://hlinksldjump"/>
              </a:rPr>
              <a:t>Внутренняя и внешняя политика Т. </a:t>
            </a:r>
            <a:r>
              <a:rPr lang="ru-RU" sz="2800" b="1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5" action="ppaction://hlinksldjump"/>
              </a:rPr>
              <a:t>Массарика</a:t>
            </a:r>
            <a:r>
              <a:rPr lang="ru-RU" sz="28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5" action="ppaction://hlinksldjump"/>
              </a:rPr>
              <a:t> и Э. </a:t>
            </a:r>
            <a:r>
              <a:rPr lang="ru-RU" sz="2800" b="1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5" action="ppaction://hlinksldjump"/>
              </a:rPr>
              <a:t>Бенеша</a:t>
            </a:r>
            <a:r>
              <a:rPr lang="ru-RU" sz="28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5" action="ppaction://hlinksldjump"/>
              </a:rPr>
              <a:t> </a:t>
            </a:r>
            <a:endParaRPr lang="ru-RU" sz="2800" b="1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28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6" action="ppaction://hlinksldjump"/>
              </a:rPr>
              <a:t>«Судетская проблема»</a:t>
            </a:r>
            <a:endParaRPr lang="ru-RU" sz="2800" b="1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sz="2800" b="1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16416" y="6453336"/>
            <a:ext cx="827584" cy="3973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5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Образование Чехо-Словакии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07904" y="1556792"/>
            <a:ext cx="54429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До 1918 г. общего независимого государства чехов и словаков не существовало. О</a:t>
            </a:r>
            <a:r>
              <a:rPr lang="ru-RU" dirty="0" smtClean="0"/>
              <a:t>ба </a:t>
            </a:r>
            <a:r>
              <a:rPr lang="ru-RU" dirty="0"/>
              <a:t>народа входили в состав Австро-Венгерской империи. Военные поражения монархии значительно активизировали усилия чехов и словаков в борьбе за независимость. В конце лета 1918 г., </a:t>
            </a:r>
            <a:r>
              <a:rPr lang="ru-RU" dirty="0" smtClean="0"/>
              <a:t>неизбежность </a:t>
            </a:r>
            <a:r>
              <a:rPr lang="ru-RU" dirty="0"/>
              <a:t>распада </a:t>
            </a:r>
            <a:r>
              <a:rPr lang="ru-RU" dirty="0" smtClean="0"/>
              <a:t>Австро-Венгрии стала очевидной.</a:t>
            </a:r>
            <a:r>
              <a:rPr lang="ru-RU" dirty="0"/>
              <a:t> Главой правительства был избран Т. </a:t>
            </a:r>
            <a:r>
              <a:rPr lang="ru-RU" dirty="0" err="1"/>
              <a:t>Масарик</a:t>
            </a:r>
            <a:r>
              <a:rPr lang="ru-RU" dirty="0" smtClean="0"/>
              <a:t>. </a:t>
            </a:r>
            <a:r>
              <a:rPr lang="ru-RU" dirty="0"/>
              <a:t>28 сентября 1918 г. Национальный комитет </a:t>
            </a:r>
            <a:r>
              <a:rPr lang="ru-RU" dirty="0" smtClean="0"/>
              <a:t>провозгласил Чехо-Словацкую </a:t>
            </a:r>
            <a:r>
              <a:rPr lang="ru-RU" dirty="0"/>
              <a:t>республику (ЧСР</a:t>
            </a:r>
            <a:r>
              <a:rPr lang="ru-RU" dirty="0" smtClean="0"/>
              <a:t>).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49" name="Picture 1" descr="C:\Users\Vlad\AppData\Local\Temp\FineReader11.00\media\image2.jpe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59"/>
            <a:ext cx="2016224" cy="242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6127" y="3573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  <a:p>
            <a:r>
              <a:rPr lang="ru-RU" dirty="0" err="1" smtClean="0"/>
              <a:t>Томаш</a:t>
            </a:r>
            <a:r>
              <a:rPr lang="ru-RU" dirty="0" smtClean="0"/>
              <a:t> </a:t>
            </a:r>
            <a:r>
              <a:rPr lang="ru-RU" dirty="0" err="1" smtClean="0"/>
              <a:t>Масарик</a:t>
            </a:r>
            <a:endParaRPr lang="ru-RU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938588" y="3722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16416" y="6453336"/>
            <a:ext cx="827584" cy="3973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0" y="6453336"/>
            <a:ext cx="827584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44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Определение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границ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соответствии с Версальским, </a:t>
            </a:r>
            <a:r>
              <a:rPr lang="ru-RU" dirty="0" smtClean="0"/>
              <a:t>Сен-</a:t>
            </a:r>
            <a:r>
              <a:rPr lang="ru-RU" dirty="0" err="1" smtClean="0"/>
              <a:t>Жменским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/>
              <a:t>Трианонским</a:t>
            </a:r>
            <a:r>
              <a:rPr lang="ru-RU" dirty="0"/>
              <a:t> мирными соглашениями в состав </a:t>
            </a:r>
            <a:r>
              <a:rPr lang="ru-RU" dirty="0" smtClean="0"/>
              <a:t>Чехо-Словацкой </a:t>
            </a:r>
            <a:r>
              <a:rPr lang="ru-RU" dirty="0"/>
              <a:t>республики вошли Чехия, </a:t>
            </a:r>
            <a:r>
              <a:rPr lang="ru-RU" dirty="0" smtClean="0"/>
              <a:t>Словакия, королевство </a:t>
            </a:r>
            <a:r>
              <a:rPr lang="ru-RU" dirty="0"/>
              <a:t>Богемия с Судетской областью, где </a:t>
            </a:r>
            <a:r>
              <a:rPr lang="ru-RU" dirty="0" smtClean="0"/>
              <a:t>преобладало немецкое население</a:t>
            </a:r>
            <a:r>
              <a:rPr lang="ru-RU" dirty="0"/>
              <a:t>. Гражданами ЧСР стали также 745 тыс. венгров и около </a:t>
            </a:r>
            <a:r>
              <a:rPr lang="ru-RU" dirty="0" smtClean="0"/>
              <a:t>500 </a:t>
            </a:r>
            <a:r>
              <a:rPr lang="ru-RU" dirty="0" err="1" smtClean="0"/>
              <a:t>тыс</a:t>
            </a:r>
            <a:r>
              <a:rPr lang="ru-RU" dirty="0"/>
              <a:t> </a:t>
            </a:r>
            <a:r>
              <a:rPr lang="ru-RU" dirty="0" smtClean="0"/>
              <a:t>украинцев </a:t>
            </a:r>
            <a:r>
              <a:rPr lang="ru-RU" dirty="0"/>
              <a:t>Закарпатья. В целом население республики насчитав около 15 млн человек, территория составляла свыше 140 тыс. кв. </a:t>
            </a:r>
            <a:r>
              <a:rPr lang="ru-RU" dirty="0" smtClean="0"/>
              <a:t>км.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16416" y="6453336"/>
            <a:ext cx="827584" cy="3973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453336"/>
            <a:ext cx="827584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4461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Конституция 1920 г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5004048" y="1562332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Принципы государственного обустрой» страны были закреплены Конституцией, принятой в марте 1920 г. В соответствии с ней народ признавался единственным источником государ­ственной власти. Абсентеизм (отказ от участия в выборах) наказывал­ся денежным штрафом.</a:t>
            </a:r>
          </a:p>
          <a:p>
            <a:endParaRPr lang="ru-RU" dirty="0"/>
          </a:p>
        </p:txBody>
      </p:sp>
      <p:pic>
        <p:nvPicPr>
          <p:cNvPr id="1027" name="Picture 3" descr="C:\Users\Vlad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2332"/>
            <a:ext cx="5022354" cy="345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453336"/>
            <a:ext cx="827584" cy="3973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0" y="6453336"/>
            <a:ext cx="827584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44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Внутренняя и внешняя политика Т.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Массарика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и Э.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Бенеша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Хозяйственная </a:t>
            </a:r>
            <a:r>
              <a:rPr lang="ru-RU" dirty="0"/>
              <a:t>жизнь </a:t>
            </a:r>
            <a:r>
              <a:rPr lang="ru-RU" dirty="0" smtClean="0"/>
              <a:t>Чехо-Словакии развивалась </a:t>
            </a:r>
            <a:r>
              <a:rPr lang="ru-RU" dirty="0"/>
              <a:t>по восходящей: промышлен­ное производство по сравнению с довоенным показателем увеличилось на 20 </a:t>
            </a:r>
            <a:r>
              <a:rPr lang="ru-RU" i="1" dirty="0"/>
              <a:t>%,</a:t>
            </a:r>
            <a:r>
              <a:rPr lang="ru-RU" dirty="0"/>
              <a:t> возрос уровень жизни большинства граждан республики; в 1924 г. было введено социальное страхование. Однако экономический кризис 1929-1933 гг., поразивший ЧСР в 1930 г., </a:t>
            </a:r>
            <a:r>
              <a:rPr lang="ru-RU" dirty="0" smtClean="0"/>
              <a:t>разрушил </a:t>
            </a:r>
            <a:r>
              <a:rPr lang="ru-RU" dirty="0"/>
              <a:t>эти дости­жения; в стране было зарегистрировано около 1 млн безработных, повысились цены </a:t>
            </a:r>
            <a:r>
              <a:rPr lang="ru-RU" dirty="0" smtClean="0"/>
              <a:t>на сельхозпродукты.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В 1934 г. ЧСР заключила с Францией договор о взаимопомощи, а в мае следующего года такое же соглашение было подписано с СССР.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16416" y="6453336"/>
            <a:ext cx="827584" cy="3973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0" y="6453336"/>
            <a:ext cx="827584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4461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0648"/>
            <a:ext cx="4680520" cy="6264406"/>
          </a:xfrm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316416" y="6453336"/>
            <a:ext cx="827584" cy="3973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453336"/>
            <a:ext cx="827584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0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«Судетская проблема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А</a:t>
            </a:r>
            <a:r>
              <a:rPr lang="ru-RU" dirty="0"/>
              <a:t>. Гитлер </a:t>
            </a:r>
            <a:r>
              <a:rPr lang="ru-RU" dirty="0" smtClean="0"/>
              <a:t> развернул </a:t>
            </a:r>
            <a:r>
              <a:rPr lang="ru-RU" dirty="0"/>
              <a:t>в немецкой печати </a:t>
            </a:r>
            <a:r>
              <a:rPr lang="ru-RU" dirty="0" err="1"/>
              <a:t>античехо</a:t>
            </a:r>
            <a:r>
              <a:rPr lang="ru-RU" dirty="0"/>
              <a:t>-словацкую пропаганду</a:t>
            </a:r>
            <a:r>
              <a:rPr lang="ru-RU" dirty="0" smtClean="0"/>
              <a:t>. </a:t>
            </a:r>
            <a:r>
              <a:rPr lang="ru-RU" dirty="0"/>
              <a:t>После аншлюса (присоединения) в 1938 г. Австрии, который А. Гитлер назвал «родственным делом», первоочередным объектом не­мецкой экспансии стала Чехо-Словакия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  Угрозы </a:t>
            </a:r>
            <a:r>
              <a:rPr lang="ru-RU" dirty="0"/>
              <a:t>в адрес Праги стали </a:t>
            </a:r>
            <a:r>
              <a:rPr lang="ru-RU" dirty="0" smtClean="0"/>
              <a:t>постоянными</a:t>
            </a:r>
            <a:r>
              <a:rPr lang="ru-RU" dirty="0"/>
              <a:t>. 28 сентября А. Гитлер приказал привести войска в </a:t>
            </a:r>
            <a:r>
              <a:rPr lang="ru-RU" dirty="0" smtClean="0"/>
              <a:t>боевую </a:t>
            </a:r>
            <a:r>
              <a:rPr lang="ru-RU" dirty="0"/>
              <a:t>готовность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Н. Чемберлен </a:t>
            </a:r>
            <a:r>
              <a:rPr lang="ru-RU" dirty="0" smtClean="0"/>
              <a:t>без </a:t>
            </a:r>
            <a:r>
              <a:rPr lang="ru-RU" dirty="0"/>
              <a:t>согласования с </a:t>
            </a:r>
            <a:r>
              <a:rPr lang="ru-RU" dirty="0" err="1"/>
              <a:t>чехо</a:t>
            </a:r>
            <a:r>
              <a:rPr lang="ru-RU" dirty="0"/>
              <a:t>-словацкими союзниками согласился на передачу Германии Судетской области и ликвидацию договоров Чехо-Словакии о взаимопомощи с другими странами.</a:t>
            </a:r>
          </a:p>
          <a:p>
            <a:pPr marL="0" indent="0">
              <a:buNone/>
            </a:pPr>
            <a:r>
              <a:rPr lang="ru-RU" dirty="0" smtClean="0"/>
              <a:t>  Окончательно </a:t>
            </a:r>
            <a:r>
              <a:rPr lang="ru-RU" dirty="0"/>
              <a:t>судьба Чехо-Словакии была решена в ночь с 29 на </a:t>
            </a:r>
            <a:r>
              <a:rPr lang="ru-RU" dirty="0" smtClean="0"/>
              <a:t>30 </a:t>
            </a:r>
            <a:r>
              <a:rPr lang="ru-RU" dirty="0"/>
              <a:t>сентября 1938 г. в </a:t>
            </a:r>
            <a:r>
              <a:rPr lang="ru-RU" dirty="0" smtClean="0"/>
              <a:t>Мюнхене.</a:t>
            </a:r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453336"/>
            <a:ext cx="827584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676456" y="6381328"/>
            <a:ext cx="467544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44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73</TotalTime>
  <Words>431</Words>
  <Application>Microsoft Office PowerPoint</Application>
  <PresentationFormat>Экран (4:3)</PresentationFormat>
  <Paragraphs>31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Soho</vt:lpstr>
      <vt:lpstr>Чехо-Словакия </vt:lpstr>
      <vt:lpstr>План</vt:lpstr>
      <vt:lpstr>Образование Чехо-Словакии </vt:lpstr>
      <vt:lpstr>Определение границ</vt:lpstr>
      <vt:lpstr>Конституция 1920 г.</vt:lpstr>
      <vt:lpstr>Внутренняя и внешняя политика Т. Массарика и Э. Бенеша </vt:lpstr>
      <vt:lpstr>Презентация PowerPoint</vt:lpstr>
      <vt:lpstr>«Судетская проблема»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Чехо-Словакия</dc:title>
  <dc:creator>Vlad</dc:creator>
  <cp:lastModifiedBy>Vlad</cp:lastModifiedBy>
  <cp:revision>8</cp:revision>
  <dcterms:created xsi:type="dcterms:W3CDTF">2013-04-08T12:48:49Z</dcterms:created>
  <dcterms:modified xsi:type="dcterms:W3CDTF">2013-04-08T18:34:19Z</dcterms:modified>
</cp:coreProperties>
</file>