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390B5-222D-486A-8660-C4102EF4164D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9FD54-2E82-45FA-9E2B-987B7399A5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87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1760CE-0855-4462-AA55-8AB639CFCD2A}" type="datetimeFigureOut">
              <a:rPr lang="uk-UA" smtClean="0"/>
              <a:t>30.09.2013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BC16BC-A5BA-404C-9C02-2D37BB4C8D0F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792848"/>
            <a:ext cx="662400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Порівняння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обсягів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і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структури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забруднення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міст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195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 rot="13461367">
            <a:off x="4872500" y="4768144"/>
            <a:ext cx="1584176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лево 8"/>
          <p:cNvSpPr/>
          <p:nvPr/>
        </p:nvSpPr>
        <p:spPr>
          <a:xfrm rot="19262788">
            <a:off x="2645175" y="4689303"/>
            <a:ext cx="1584176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лево 7"/>
          <p:cNvSpPr/>
          <p:nvPr/>
        </p:nvSpPr>
        <p:spPr>
          <a:xfrm rot="10800000">
            <a:off x="5590248" y="3557459"/>
            <a:ext cx="1880821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лево 5"/>
          <p:cNvSpPr/>
          <p:nvPr/>
        </p:nvSpPr>
        <p:spPr>
          <a:xfrm>
            <a:off x="1547664" y="3552691"/>
            <a:ext cx="1954165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Що таке забруднення? Їхні види.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rmAutofit/>
          </a:bodyPr>
          <a:lstStyle/>
          <a:p>
            <a:r>
              <a:rPr lang="ru-RU" sz="1600" dirty="0" err="1"/>
              <a:t>Забру́днення</a:t>
            </a:r>
            <a:r>
              <a:rPr lang="ru-RU" sz="1600" dirty="0"/>
              <a:t> — </a:t>
            </a:r>
            <a:r>
              <a:rPr lang="ru-RU" sz="1600" dirty="0" err="1"/>
              <a:t>привнесення</a:t>
            </a:r>
            <a:r>
              <a:rPr lang="ru-RU" sz="1600" dirty="0"/>
              <a:t> в природно-</a:t>
            </a:r>
            <a:r>
              <a:rPr lang="ru-RU" sz="1600" dirty="0" err="1"/>
              <a:t>антропогенне</a:t>
            </a:r>
            <a:r>
              <a:rPr lang="ru-RU" sz="1600" dirty="0"/>
              <a:t> </a:t>
            </a:r>
            <a:r>
              <a:rPr lang="ru-RU" sz="1600" dirty="0" err="1"/>
              <a:t>середовище</a:t>
            </a:r>
            <a:r>
              <a:rPr lang="ru-RU" sz="1600" dirty="0"/>
              <a:t>, </a:t>
            </a:r>
            <a:r>
              <a:rPr lang="ru-RU" sz="1600" dirty="0" err="1"/>
              <a:t>виникнення</a:t>
            </a:r>
            <a:r>
              <a:rPr lang="ru-RU" sz="1600" dirty="0"/>
              <a:t> в </a:t>
            </a:r>
            <a:r>
              <a:rPr lang="ru-RU" sz="1600" dirty="0" err="1"/>
              <a:t>ньому</a:t>
            </a:r>
            <a:r>
              <a:rPr lang="ru-RU" sz="1600" dirty="0"/>
              <a:t> </a:t>
            </a:r>
            <a:r>
              <a:rPr lang="ru-RU" sz="1600" dirty="0" err="1"/>
              <a:t>нових</a:t>
            </a:r>
            <a:r>
              <a:rPr lang="ru-RU" sz="1600" dirty="0"/>
              <a:t>, не </a:t>
            </a:r>
            <a:r>
              <a:rPr lang="ru-RU" sz="1600" dirty="0" err="1"/>
              <a:t>характерних</a:t>
            </a:r>
            <a:r>
              <a:rPr lang="ru-RU" sz="1600" dirty="0"/>
              <a:t> для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фізичних</a:t>
            </a:r>
            <a:r>
              <a:rPr lang="ru-RU" sz="1600" dirty="0"/>
              <a:t>, </a:t>
            </a:r>
            <a:r>
              <a:rPr lang="ru-RU" sz="1600" dirty="0" err="1"/>
              <a:t>хімічних</a:t>
            </a:r>
            <a:r>
              <a:rPr lang="ru-RU" sz="1600" dirty="0"/>
              <a:t>, </a:t>
            </a:r>
            <a:r>
              <a:rPr lang="ru-RU" sz="1600" dirty="0" err="1"/>
              <a:t>біологічних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, </a:t>
            </a:r>
            <a:r>
              <a:rPr lang="ru-RU" sz="1600" dirty="0" err="1"/>
              <a:t>агентів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негативно </a:t>
            </a:r>
            <a:r>
              <a:rPr lang="ru-RU" sz="1600" dirty="0" err="1"/>
              <a:t>впливають</a:t>
            </a:r>
            <a:r>
              <a:rPr lang="ru-RU" sz="1600" dirty="0"/>
              <a:t> на </a:t>
            </a:r>
            <a:r>
              <a:rPr lang="ru-RU" sz="1600" dirty="0" err="1"/>
              <a:t>людину</a:t>
            </a:r>
            <a:r>
              <a:rPr lang="ru-RU" sz="1600" dirty="0"/>
              <a:t> і </a:t>
            </a:r>
            <a:r>
              <a:rPr lang="ru-RU" sz="1600" dirty="0" err="1"/>
              <a:t>живі</a:t>
            </a:r>
            <a:r>
              <a:rPr lang="ru-RU" sz="1600" dirty="0"/>
              <a:t> </a:t>
            </a:r>
            <a:r>
              <a:rPr lang="ru-RU" sz="1600" dirty="0" err="1"/>
              <a:t>організми</a:t>
            </a:r>
            <a:r>
              <a:rPr lang="ru-RU" sz="1600" dirty="0"/>
              <a:t>.</a:t>
            </a:r>
            <a:endParaRPr lang="uk-UA" sz="1600" dirty="0"/>
          </a:p>
        </p:txBody>
      </p:sp>
      <p:sp>
        <p:nvSpPr>
          <p:cNvPr id="4" name="Овал 3"/>
          <p:cNvSpPr/>
          <p:nvPr/>
        </p:nvSpPr>
        <p:spPr>
          <a:xfrm>
            <a:off x="3392340" y="3068960"/>
            <a:ext cx="2259779" cy="2212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3464259" y="3912821"/>
            <a:ext cx="2115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r>
              <a:rPr lang="uk-UA" sz="2400" dirty="0" smtClean="0"/>
              <a:t>Забруднення</a:t>
            </a:r>
            <a:endParaRPr lang="uk-UA" sz="2400" dirty="0"/>
          </a:p>
        </p:txBody>
      </p:sp>
      <p:sp>
        <p:nvSpPr>
          <p:cNvPr id="10" name="Овал 9"/>
          <p:cNvSpPr/>
          <p:nvPr/>
        </p:nvSpPr>
        <p:spPr>
          <a:xfrm>
            <a:off x="86792" y="3444744"/>
            <a:ext cx="1475656" cy="1460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40544" y="399032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Механічні</a:t>
            </a:r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>
            <a:off x="7461019" y="3557459"/>
            <a:ext cx="1475656" cy="1460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7740352" y="41030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Хімічні</a:t>
            </a:r>
            <a:endParaRPr lang="uk-UA" dirty="0"/>
          </a:p>
        </p:txBody>
      </p:sp>
      <p:sp>
        <p:nvSpPr>
          <p:cNvPr id="14" name="Овал 13"/>
          <p:cNvSpPr/>
          <p:nvPr/>
        </p:nvSpPr>
        <p:spPr>
          <a:xfrm>
            <a:off x="1403648" y="5362537"/>
            <a:ext cx="1475656" cy="1460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6234492" y="5397515"/>
            <a:ext cx="1475656" cy="1460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1637420" y="594309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Фізичні</a:t>
            </a:r>
            <a:endParaRPr lang="uk-UA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5968178"/>
            <a:ext cx="142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Біологічні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962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/>
              <a:t>    </a:t>
            </a:r>
            <a:r>
              <a:rPr lang="uk-UA" sz="2000" dirty="0"/>
              <a:t>Механічні — це забруднення навколишнього середовища механічними відходами без </a:t>
            </a:r>
            <a:r>
              <a:rPr lang="uk-UA" sz="2000" dirty="0" err="1"/>
              <a:t>хіміко-фізичних</a:t>
            </a:r>
            <a:r>
              <a:rPr lang="uk-UA" sz="2000" dirty="0"/>
              <a:t> наслідків</a:t>
            </a:r>
            <a:r>
              <a:rPr lang="uk-UA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/>
              <a:t>   </a:t>
            </a:r>
            <a:r>
              <a:rPr lang="uk-UA" sz="2000" dirty="0"/>
              <a:t>Хімічні — це зміна хімічних властивостей середовища, що спричиняє негативний вплив на екосистеми й техногенні системи</a:t>
            </a:r>
            <a:r>
              <a:rPr lang="uk-UA" sz="20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/>
              <a:t>    </a:t>
            </a:r>
            <a:r>
              <a:rPr lang="uk-UA" sz="2000" dirty="0"/>
              <a:t>Фізичні — це зміна фізичних параметрів навколишнього середовища, що призводить до негативних наслідків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                                  1. </a:t>
            </a:r>
            <a:r>
              <a:rPr lang="uk-UA" sz="2000" dirty="0"/>
              <a:t>Температурно-енергетичне (теплове) </a:t>
            </a:r>
            <a:r>
              <a:rPr lang="uk-UA" sz="2000" dirty="0" smtClean="0"/>
              <a:t> </a:t>
            </a:r>
          </a:p>
          <a:p>
            <a:r>
              <a:rPr lang="uk-UA" sz="2000" dirty="0" smtClean="0"/>
              <a:t>                                  2.</a:t>
            </a:r>
            <a:r>
              <a:rPr lang="uk-UA" sz="2000" dirty="0"/>
              <a:t> Світлове </a:t>
            </a:r>
            <a:endParaRPr lang="uk-UA" sz="2000" dirty="0" smtClean="0"/>
          </a:p>
          <a:p>
            <a:r>
              <a:rPr lang="uk-UA" sz="2000" dirty="0" smtClean="0"/>
              <a:t>                                  3.</a:t>
            </a:r>
            <a:r>
              <a:rPr lang="uk-UA" sz="2000" dirty="0"/>
              <a:t> </a:t>
            </a:r>
            <a:r>
              <a:rPr lang="uk-UA" sz="2000" dirty="0" smtClean="0"/>
              <a:t>Електромагнітне </a:t>
            </a:r>
          </a:p>
          <a:p>
            <a:r>
              <a:rPr lang="uk-UA" sz="2000" dirty="0"/>
              <a:t> </a:t>
            </a:r>
            <a:r>
              <a:rPr lang="uk-UA" sz="2000" dirty="0" smtClean="0"/>
              <a:t>                                 4.</a:t>
            </a:r>
            <a:r>
              <a:rPr lang="uk-UA" sz="2000" dirty="0"/>
              <a:t> </a:t>
            </a:r>
            <a:r>
              <a:rPr lang="uk-UA" sz="2000" dirty="0" smtClean="0"/>
              <a:t>Радіоактивне </a:t>
            </a:r>
          </a:p>
          <a:p>
            <a:r>
              <a:rPr lang="uk-UA" sz="2000" dirty="0"/>
              <a:t> </a:t>
            </a:r>
            <a:r>
              <a:rPr lang="uk-UA" sz="2000" dirty="0" smtClean="0"/>
              <a:t>                                 5.</a:t>
            </a:r>
            <a:r>
              <a:rPr lang="uk-UA" sz="2000" dirty="0"/>
              <a:t> Шумове</a:t>
            </a:r>
            <a:endParaRPr lang="uk-UA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uk-UA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uk-UA" sz="2000" dirty="0" smtClean="0"/>
              <a:t>    </a:t>
            </a:r>
            <a:r>
              <a:rPr lang="uk-UA" sz="2000" dirty="0"/>
              <a:t>Біологічні — це проникнення в екосистеми чи техногенні системи живих істот, ворожих певним співтовариствам.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06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231" y="116632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За </a:t>
            </a:r>
            <a:r>
              <a:rPr lang="ru-RU" sz="2000" b="1" dirty="0" err="1" smtClean="0"/>
              <a:t>даними</a:t>
            </a:r>
            <a:r>
              <a:rPr lang="ru-RU" sz="2000" b="1" dirty="0" smtClean="0"/>
              <a:t> 1992-2012 </a:t>
            </a:r>
            <a:r>
              <a:rPr lang="ru-RU" sz="2000" b="1" dirty="0" err="1" smtClean="0"/>
              <a:t>років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дуже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високий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високий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рівень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забруднення</a:t>
            </a:r>
            <a:r>
              <a:rPr lang="ru-RU" sz="2000" b="1" dirty="0" smtClean="0"/>
              <a:t> атмосферного </a:t>
            </a:r>
            <a:r>
              <a:rPr lang="ru-RU" sz="2000" b="1" dirty="0" err="1" smtClean="0"/>
              <a:t>повітря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спостерігався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більше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ніж</a:t>
            </a:r>
            <a:r>
              <a:rPr lang="ru-RU" sz="2000" b="1" dirty="0" smtClean="0"/>
              <a:t> у 20 </a:t>
            </a:r>
            <a:r>
              <a:rPr lang="ru-RU" sz="2000" b="1" dirty="0" err="1" smtClean="0"/>
              <a:t>містах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.</a:t>
            </a:r>
            <a:endParaRPr lang="uk-UA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231" y="1132295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Як зазначають в міністерстві, протягом 20-річного періоду найбільш забрудненими є міста, переважно, на сході та центрі України, зокрема, у Донецькій області – Горлівка, Дзержинськ, Донецьк, Єнакієве, Краматорськ, Макіївка, Маріуполь і Слов’янськ.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На початку 90-х років високий рівень забруднення спостерігався в Луганську, зберігається дотепер у Лисичанську, Рубіжному і </a:t>
            </a:r>
            <a:r>
              <a:rPr lang="uk-UA" sz="1600" dirty="0" err="1" smtClean="0"/>
              <a:t>Сєвєродонецьку</a:t>
            </a:r>
            <a:r>
              <a:rPr lang="uk-UA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В центральному регіоні найбільш забруднене повітря у Дніпропетровську, Дніпродзержинську та Кривому Розі.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У Черкасах високий рівень забруднення спостерігався до 2008 року, згодом він зменшився до підвищеного.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В південному регіоні протягом всього періоду дуже високий рівень забруднення залишається в Одесі, високий – у Красноперекопську та Запоріжжі, з 1999 року – в </a:t>
            </a:r>
            <a:r>
              <a:rPr lang="uk-UA" sz="1600" dirty="0" err="1" smtClean="0"/>
              <a:t>Армянську</a:t>
            </a:r>
            <a:r>
              <a:rPr lang="uk-UA" sz="16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На заході високий рівень забруднення повітря спостерігається у Луцьку, в окремі роки – у м. Ужгород.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1600" dirty="0" smtClean="0"/>
              <a:t>Загалом, на території України протягом 1992-2012 років рівень забруднення атмосферного повітря характеризувався, як високий.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9145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01697"/>
              </p:ext>
            </p:extLst>
          </p:nvPr>
        </p:nvGraphicFramePr>
        <p:xfrm>
          <a:off x="34393" y="551421"/>
          <a:ext cx="910960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536"/>
                <a:gridCol w="3036536"/>
                <a:gridCol w="3036536"/>
              </a:tblGrid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Місто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1995р.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2000р.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Алчевськ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94,2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78,7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Вінниця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4,6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2,1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Горлівка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130,6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50,4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Дніпродзержинськ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84,6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105,0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Дніпропетровськ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177,1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97,3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Донецьк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298,7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197,9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Дебальцеве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149,9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108,6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Єнакієве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174,0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74,8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Запоріжжя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143,3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135,5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Івано-Франківськ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2,7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0,8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Енергодар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101,0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80,8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Керч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51,4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10,6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Київ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53,3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32,6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Красний Луч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41,5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20,1</a:t>
                      </a:r>
                      <a:endParaRPr lang="uk-UA" dirty="0"/>
                    </a:p>
                  </a:txBody>
                  <a:tcPr/>
                </a:tc>
              </a:tr>
              <a:tr h="343507">
                <a:tc>
                  <a:txBody>
                    <a:bodyPr/>
                    <a:lstStyle/>
                    <a:p>
                      <a:r>
                        <a:rPr lang="uk-UA" dirty="0" smtClean="0"/>
                        <a:t>Луганськ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79,5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144,2</a:t>
                      </a:r>
                      <a:endParaRPr lang="uk-UA" dirty="0"/>
                    </a:p>
                  </a:txBody>
                  <a:tcPr/>
                </a:tc>
              </a:tr>
              <a:tr h="341357">
                <a:tc>
                  <a:txBody>
                    <a:bodyPr/>
                    <a:lstStyle/>
                    <a:p>
                      <a:r>
                        <a:rPr lang="uk-UA" dirty="0" smtClean="0"/>
                        <a:t>Кривий Ріг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454,7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443,4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935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chemeClr val="bg1"/>
                </a:solidFill>
              </a:rPr>
              <a:t>Викиди шкідливих речовин у </a:t>
            </a:r>
            <a:r>
              <a:rPr lang="uk-UA" sz="2000" dirty="0" smtClean="0">
                <a:solidFill>
                  <a:schemeClr val="bg1"/>
                </a:solidFill>
              </a:rPr>
              <a:t>атмосферу </a:t>
            </a:r>
            <a:r>
              <a:rPr lang="uk-UA" sz="2000" dirty="0">
                <a:solidFill>
                  <a:schemeClr val="bg1"/>
                </a:solidFill>
              </a:rPr>
              <a:t>в окремих містах України, тис. т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2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895" y="4391025"/>
            <a:ext cx="5114925" cy="24669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7"/>
          <a:stretch/>
        </p:blipFill>
        <p:spPr>
          <a:xfrm>
            <a:off x="0" y="0"/>
            <a:ext cx="4330372" cy="508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8979"/>
            <a:ext cx="6516216" cy="678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7308112" cy="416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389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Що таке забруднення? Їхні види.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Кононенко</dc:creator>
  <cp:lastModifiedBy>Кононенко</cp:lastModifiedBy>
  <cp:revision>4</cp:revision>
  <dcterms:created xsi:type="dcterms:W3CDTF">2013-09-29T21:01:12Z</dcterms:created>
  <dcterms:modified xsi:type="dcterms:W3CDTF">2013-09-29T21:35:27Z</dcterms:modified>
</cp:coreProperties>
</file>