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4F0947-82D8-4571-BC78-2F7A6526FE22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D2202C-A415-4E80-897D-56C6C5B1072F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Ecological problems.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Let’s save our planet!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Elephant" pitchFamily="18" charset="0"/>
              </a:rPr>
              <a:t>The world has a lot of environmental groups such as Green Peace. Together with them, we'll save the planet and our </a:t>
            </a:r>
            <a:r>
              <a:rPr lang="en-US" sz="4000" dirty="0" smtClean="0">
                <a:latin typeface="Elephant" pitchFamily="18" charset="0"/>
              </a:rPr>
              <a:t>future!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808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9722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Goudy Stout" pitchFamily="18" charset="0"/>
              </a:rPr>
              <a:t>Thank you for attention!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54" y="2780928"/>
            <a:ext cx="3238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3" y="620688"/>
            <a:ext cx="8507288" cy="5472648"/>
          </a:xfrm>
        </p:spPr>
        <p:txBody>
          <a:bodyPr>
            <a:normAutofit lnSpcReduction="10000"/>
          </a:bodyPr>
          <a:lstStyle/>
          <a:p>
            <a:r>
              <a:rPr lang="en-US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Print" pitchFamily="2" charset="0"/>
              </a:rPr>
              <a:t>For centuries man lived in harmony with nature until industrialization brought human society into conflict with the natural environment. Today, the contradictions between man and nature have acquired a dramatic character.</a:t>
            </a:r>
          </a:p>
          <a:p>
            <a:endParaRPr lang="en-US" sz="4000" b="1" i="1" dirty="0">
              <a:solidFill>
                <a:schemeClr val="bg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Ukraine is suffering a lot of environmental problems. There are many consequences of damaging environment.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69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Large cities with thousands of smoky industrial enterprises appear all over the world today.</a:t>
            </a:r>
          </a:p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Ukraine these cities are Kharkiv, Dnepropetrovsk, Donetsk, Lugansk</a:t>
            </a:r>
          </a:p>
          <a:p>
            <a:endParaRPr lang="ru-RU" sz="4000" dirty="0"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128120" cy="309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76652"/>
            <a:ext cx="4341862" cy="31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25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It is the air pollution. For example, pumping waste gases from a power station or metallurgical plants do not get rid of them. The waste gases cause acid rains.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904"/>
            <a:ext cx="4608512" cy="3506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2" y="3170100"/>
            <a:ext cx="4342184" cy="35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"/>
            <a:ext cx="9252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The Dnipro and others rivers are in danger. They are filled with poison: industrial waste, all kinds of chemical elements and pesticides. Ukraine releases polluted water, heavy metal, organic compounds, and oil-related pollutants into the Black Sea.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3965418"/>
            <a:ext cx="4248472" cy="2836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69" y="3944045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We kill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animals for our needs 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and destroying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our 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fauna! More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and more animals are becoming 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atura MT Script Capitals" pitchFamily="66" charset="0"/>
              </a:rPr>
              <a:t>extinct.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22979"/>
            <a:ext cx="3162330" cy="2262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31" y="2199640"/>
            <a:ext cx="3151956" cy="2262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3" y="4462044"/>
            <a:ext cx="3198021" cy="2284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86764"/>
            <a:ext cx="310896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51" y="11663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</a:rPr>
              <a:t>Forests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</a:rPr>
              <a:t>are cut and burn in fire. Their disappearance upsets the oxygen balance. As a result some rare species of animals, birds, fish and plants disappear forever, a number of rivers and lakes dry up. 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" y="3964629"/>
            <a:ext cx="3810000" cy="238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8" y="3968286"/>
            <a:ext cx="3917120" cy="23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574774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Arial" charset="0"/>
              </a:rPr>
              <a:t>LET’S SAVE OUR PLANET!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254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Ecological problems.  Let’s save our planet!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problems.  Let’s save our planet!</dc:title>
  <dc:creator>Admin</dc:creator>
  <cp:lastModifiedBy>Admin</cp:lastModifiedBy>
  <cp:revision>11</cp:revision>
  <dcterms:created xsi:type="dcterms:W3CDTF">2014-01-11T13:15:06Z</dcterms:created>
  <dcterms:modified xsi:type="dcterms:W3CDTF">2014-04-14T15:13:12Z</dcterms:modified>
</cp:coreProperties>
</file>