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ACB38AC-F08A-4E1D-BCD1-F193477664A1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10710F0-02A2-4872-8A63-A14DBDEDDE8E}">
      <dgm:prSet custT="1"/>
      <dgm:spPr/>
      <dgm:t>
        <a:bodyPr/>
        <a:lstStyle/>
        <a:p>
          <a:pPr rtl="0"/>
          <a:r>
            <a:rPr lang="ru-RU" sz="8800" b="1" dirty="0" err="1" smtClean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Японія</a:t>
          </a:r>
          <a:r>
            <a:rPr lang="ru-RU" sz="8800" b="1" dirty="0" smtClean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</a:t>
          </a:r>
          <a:r>
            <a:rPr lang="ru-RU" sz="8800" b="1" dirty="0" err="1" smtClean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Цікаві</a:t>
          </a:r>
          <a:r>
            <a:rPr lang="ru-RU" sz="8800" b="1" dirty="0" smtClean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8800" b="1" dirty="0" err="1" smtClean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факти</a:t>
          </a:r>
          <a:endParaRPr lang="ru-RU" sz="8800" b="1" dirty="0">
            <a:solidFill>
              <a:schemeClr val="bg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40D395D-AEE2-4DEB-8C97-BD3B11818795}" type="parTrans" cxnId="{A974537D-04EC-44F9-AD2C-2930AD0DE3F0}">
      <dgm:prSet/>
      <dgm:spPr/>
      <dgm:t>
        <a:bodyPr/>
        <a:lstStyle/>
        <a:p>
          <a:endParaRPr lang="ru-RU"/>
        </a:p>
      </dgm:t>
    </dgm:pt>
    <dgm:pt modelId="{EFD28D21-2B62-4CD2-87CB-4EBC1102C9B7}" type="sibTrans" cxnId="{A974537D-04EC-44F9-AD2C-2930AD0DE3F0}">
      <dgm:prSet/>
      <dgm:spPr/>
      <dgm:t>
        <a:bodyPr/>
        <a:lstStyle/>
        <a:p>
          <a:endParaRPr lang="ru-RU"/>
        </a:p>
      </dgm:t>
    </dgm:pt>
    <dgm:pt modelId="{65191230-8227-4319-8EAD-7CFD1BA7AFDC}" type="pres">
      <dgm:prSet presAssocID="{DACB38AC-F08A-4E1D-BCD1-F193477664A1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7440E87-F7A1-47B2-8640-3E91AF542348}" type="pres">
      <dgm:prSet presAssocID="{710710F0-02A2-4872-8A63-A14DBDEDDE8E}" presName="circ1TxSh" presStyleLbl="vennNode1" presStyleIdx="0" presStyleCnt="1"/>
      <dgm:spPr/>
      <dgm:t>
        <a:bodyPr/>
        <a:lstStyle/>
        <a:p>
          <a:endParaRPr lang="ru-RU"/>
        </a:p>
      </dgm:t>
    </dgm:pt>
  </dgm:ptLst>
  <dgm:cxnLst>
    <dgm:cxn modelId="{399D37F3-F05A-4A2D-B838-38C5293A2057}" type="presOf" srcId="{DACB38AC-F08A-4E1D-BCD1-F193477664A1}" destId="{65191230-8227-4319-8EAD-7CFD1BA7AFDC}" srcOrd="0" destOrd="0" presId="urn:microsoft.com/office/officeart/2005/8/layout/venn1"/>
    <dgm:cxn modelId="{FF9FFB39-21DD-4F64-8CAC-1360FD98DB63}" type="presOf" srcId="{710710F0-02A2-4872-8A63-A14DBDEDDE8E}" destId="{57440E87-F7A1-47B2-8640-3E91AF542348}" srcOrd="0" destOrd="0" presId="urn:microsoft.com/office/officeart/2005/8/layout/venn1"/>
    <dgm:cxn modelId="{A974537D-04EC-44F9-AD2C-2930AD0DE3F0}" srcId="{DACB38AC-F08A-4E1D-BCD1-F193477664A1}" destId="{710710F0-02A2-4872-8A63-A14DBDEDDE8E}" srcOrd="0" destOrd="0" parTransId="{940D395D-AEE2-4DEB-8C97-BD3B11818795}" sibTransId="{EFD28D21-2B62-4CD2-87CB-4EBC1102C9B7}"/>
    <dgm:cxn modelId="{82401A30-536A-4F9A-ABD8-4A7C3048BCEE}" type="presParOf" srcId="{65191230-8227-4319-8EAD-7CFD1BA7AFDC}" destId="{57440E87-F7A1-47B2-8640-3E91AF542348}" srcOrd="0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440E87-F7A1-47B2-8640-3E91AF542348}">
      <dsp:nvSpPr>
        <dsp:cNvPr id="0" name=""/>
        <dsp:cNvSpPr/>
      </dsp:nvSpPr>
      <dsp:spPr>
        <a:xfrm>
          <a:off x="1099574" y="0"/>
          <a:ext cx="6585827" cy="658582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911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800" b="1" kern="1200" dirty="0" err="1" smtClean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Японія</a:t>
          </a:r>
          <a:r>
            <a:rPr lang="ru-RU" sz="8800" b="1" kern="1200" dirty="0" smtClean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</a:t>
          </a:r>
          <a:r>
            <a:rPr lang="ru-RU" sz="8800" b="1" kern="1200" dirty="0" err="1" smtClean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Цікаві</a:t>
          </a:r>
          <a:r>
            <a:rPr lang="ru-RU" sz="8800" b="1" kern="1200" dirty="0" smtClean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8800" b="1" kern="1200" dirty="0" err="1" smtClean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факти</a:t>
          </a:r>
          <a:endParaRPr lang="ru-RU" sz="8800" b="1" kern="1200" dirty="0">
            <a:solidFill>
              <a:schemeClr val="bg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064046" y="964472"/>
        <a:ext cx="4656883" cy="465688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19.01.2014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19.01.2014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19.01.2014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19.01.2014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23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2.wmf"/><Relationship Id="rId5" Type="http://schemas.openxmlformats.org/officeDocument/2006/relationships/oleObject" Target="../embeddings/oleObject1.bin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3dpeterburg.ru/uploads/pictures/news/%D1%8F%D0%BF%D0%BE%D0%BD%D0%B8%D1%8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329"/>
            <a:ext cx="9144000" cy="6869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425863150"/>
              </p:ext>
            </p:extLst>
          </p:nvPr>
        </p:nvGraphicFramePr>
        <p:xfrm>
          <a:off x="179512" y="83532"/>
          <a:ext cx="8784976" cy="65858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143831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http://actravel.ru/img/japan_mt_fuji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6482" y="232939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ru-RU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Японці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дуже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сором'язливі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які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не </a:t>
            </a:r>
            <a:r>
              <a:rPr lang="ru-RU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звикли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висловлювати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свої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почуття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Для </a:t>
            </a:r>
            <a:r>
              <a:rPr lang="ru-RU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багатьох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справжній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подвиг </a:t>
            </a:r>
            <a:r>
              <a:rPr lang="ru-RU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сказати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"Я тебе люблю".</a:t>
            </a:r>
          </a:p>
        </p:txBody>
      </p:sp>
      <p:pic>
        <p:nvPicPr>
          <p:cNvPr id="8194" name="Picture 2" descr="http://s41.radikal.ru/i093/1009/60/494d6ee1a70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6" y="1916832"/>
            <a:ext cx="8036093" cy="44644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8039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http://actravel.ru/img/japan_mt_fuji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404664"/>
            <a:ext cx="8532440" cy="4525963"/>
          </a:xfrm>
        </p:spPr>
        <p:txBody>
          <a:bodyPr/>
          <a:lstStyle/>
          <a:p>
            <a:pPr marL="0" indent="0">
              <a:buNone/>
            </a:pP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</a:t>
            </a:r>
            <a:r>
              <a:rPr lang="ru-RU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японських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сім'ях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абсолютно нормальна </a:t>
            </a:r>
            <a:r>
              <a:rPr lang="ru-RU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ситуація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коли брат з сестрою </a:t>
            </a:r>
            <a:r>
              <a:rPr lang="ru-RU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взагалі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не </a:t>
            </a:r>
            <a:r>
              <a:rPr lang="ru-RU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розмовляють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навіть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не </a:t>
            </a:r>
            <a:r>
              <a:rPr lang="ru-RU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знають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номерів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мобільних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телефонів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один одного.</a:t>
            </a:r>
          </a:p>
        </p:txBody>
      </p:sp>
      <p:pic>
        <p:nvPicPr>
          <p:cNvPr id="9218" name="Picture 2" descr="http://www.mobile-review.com/articles/2011/image/jphones/pic/iphon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367" y="2564904"/>
            <a:ext cx="6133174" cy="3888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5318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http://actravel.ru/img/japan_mt_fuji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332656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ru-RU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Японці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</a:t>
            </a:r>
            <a:r>
              <a:rPr lang="ru-RU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божевільні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трудоголіки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Можуть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запросто </a:t>
            </a:r>
            <a:r>
              <a:rPr lang="ru-RU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працювати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15-18 годин на день без перерви на </a:t>
            </a:r>
            <a:r>
              <a:rPr lang="ru-RU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обід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pic>
        <p:nvPicPr>
          <p:cNvPr id="10242" name="Picture 2" descr="http://expert.ru/data/public/364688/364774/rep_241_092-6_jpg_625x625_q7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953491"/>
            <a:ext cx="6907242" cy="4608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3092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http://actravel.ru/img/japan_mt_fuji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260648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ru-RU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Приходити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роботу </a:t>
            </a:r>
            <a:r>
              <a:rPr lang="ru-RU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вчасно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</a:t>
            </a:r>
            <a:r>
              <a:rPr lang="ru-RU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Японії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вважається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поганим тоном. На </a:t>
            </a:r>
            <a:r>
              <a:rPr lang="ru-RU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місці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треба бути </a:t>
            </a:r>
            <a:r>
              <a:rPr lang="ru-RU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хоча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б на </a:t>
            </a:r>
            <a:r>
              <a:rPr lang="ru-RU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півгодини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раніше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pic>
        <p:nvPicPr>
          <p:cNvPr id="4" name="Рисунок 3" descr="Япония-фото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988840"/>
            <a:ext cx="7848872" cy="4392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13921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http://actravel.ru/img/japan_mt_fuji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332656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</a:t>
            </a:r>
            <a:r>
              <a:rPr lang="ru-RU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японській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мові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навіть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є слово "</a:t>
            </a:r>
            <a:r>
              <a:rPr lang="ru-RU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кароші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", </a:t>
            </a:r>
            <a:r>
              <a:rPr lang="ru-RU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буквально </a:t>
            </a:r>
            <a:r>
              <a:rPr lang="ru-RU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перекладається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як "смерть </a:t>
            </a:r>
            <a:r>
              <a:rPr lang="ru-RU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перевтомленості</a:t>
            </a:r>
            <a:r>
              <a:rPr lang="ru-RU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". 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</a:t>
            </a:r>
            <a:r>
              <a:rPr lang="ru-RU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середньому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кожен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рік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 </a:t>
            </a:r>
            <a:r>
              <a:rPr lang="ru-RU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цим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діагнозом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помирає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десять </a:t>
            </a:r>
            <a:r>
              <a:rPr lang="ru-RU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тисяч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чоловік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pic>
        <p:nvPicPr>
          <p:cNvPr id="11266" name="Picture 2" descr="http://img13.nnm.ru/1/a/5/5/a/933ad518773fda256864ce61c2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852936"/>
            <a:ext cx="5760640" cy="38190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5259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http://actravel.ru/img/japan_mt_fuji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332656"/>
            <a:ext cx="8424936" cy="4525963"/>
          </a:xfrm>
        </p:spPr>
        <p:txBody>
          <a:bodyPr/>
          <a:lstStyle/>
          <a:p>
            <a:pPr marL="0" indent="0">
              <a:buNone/>
            </a:pP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</a:t>
            </a:r>
            <a:r>
              <a:rPr lang="ru-RU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північних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містах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Японії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всі</a:t>
            </a:r>
            <a:r>
              <a:rPr lang="ru-RU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тротуари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 </a:t>
            </a:r>
            <a:r>
              <a:rPr lang="ru-RU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підігрівом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тому тут </a:t>
            </a:r>
            <a:r>
              <a:rPr lang="ru-RU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ніколи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не </a:t>
            </a:r>
            <a:r>
              <a:rPr lang="ru-RU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буває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ожеледиці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pic>
        <p:nvPicPr>
          <p:cNvPr id="12290" name="Picture 2" descr="http://impressivemagazine.com/wp-content/uploads/2013/07/Top_30_Customs_in_Japan_streets_Toky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257" y="1988840"/>
            <a:ext cx="6218375" cy="46637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9498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http://actravel.ru/img/japan_mt_fuji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5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302844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</a:t>
            </a:r>
            <a:r>
              <a:rPr lang="ru-RU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Японії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</a:t>
            </a:r>
            <a:r>
              <a:rPr lang="ru-RU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вулицях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можна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побачити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вази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 </a:t>
            </a:r>
            <a:r>
              <a:rPr lang="ru-RU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парасольками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Якщо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починається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дощ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можете </a:t>
            </a:r>
            <a:r>
              <a:rPr lang="ru-RU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взяти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будь</a:t>
            </a:r>
            <a:r>
              <a:rPr lang="en-US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ru-RU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яку, 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 </a:t>
            </a:r>
            <a:r>
              <a:rPr lang="ru-RU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потім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коли </a:t>
            </a:r>
            <a:r>
              <a:rPr lang="ru-RU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дощ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закінчується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ставите в </a:t>
            </a:r>
            <a:r>
              <a:rPr lang="ru-RU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найближчу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вазу.</a:t>
            </a:r>
          </a:p>
        </p:txBody>
      </p:sp>
      <p:pic>
        <p:nvPicPr>
          <p:cNvPr id="13314" name="Picture 2" descr="http://www.luxa.ru/articles/wp-content/uploads/2013/04/9-e136621257488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1252" y="2565826"/>
            <a:ext cx="6191250" cy="41243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0149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http://actravel.ru/img/japan_mt_fuji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325782"/>
            <a:ext cx="8424936" cy="4525963"/>
          </a:xfrm>
        </p:spPr>
        <p:txBody>
          <a:bodyPr/>
          <a:lstStyle/>
          <a:p>
            <a:pPr marL="0" indent="0">
              <a:buNone/>
            </a:pP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</a:t>
            </a:r>
            <a:r>
              <a:rPr lang="ru-RU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японських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вулицях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не </a:t>
            </a:r>
            <a:r>
              <a:rPr lang="ru-RU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побачите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сміттєвих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баків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Все </a:t>
            </a:r>
            <a:r>
              <a:rPr lang="ru-RU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сміття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японці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несуть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додому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а </a:t>
            </a:r>
            <a:r>
              <a:rPr lang="ru-RU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потім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сортують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</a:t>
            </a:r>
            <a:r>
              <a:rPr lang="ru-RU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чотири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види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ru-RU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скло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спалюється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переробляється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</a:t>
            </a:r>
            <a:r>
              <a:rPr lang="ru-RU" b="1" dirty="0" err="1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неспалюване</a:t>
            </a:r>
            <a:r>
              <a:rPr lang="ru-RU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сміття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pic>
        <p:nvPicPr>
          <p:cNvPr id="14338" name="Picture 2" descr="http://img.travel.ru/images2/2011/03/object187812/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6971" y="2924944"/>
            <a:ext cx="5688632" cy="37924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81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http://actravel.ru/img/japan_mt_fuji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332656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</a:t>
            </a:r>
            <a:r>
              <a:rPr lang="ru-RU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деяких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швидкісних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поїздах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кондуктор при </a:t>
            </a:r>
            <a:r>
              <a:rPr lang="ru-RU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вході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вагон </a:t>
            </a:r>
            <a:r>
              <a:rPr lang="ru-RU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знімає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головний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убір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</a:t>
            </a:r>
            <a:r>
              <a:rPr lang="ru-RU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кланяється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і </a:t>
            </a:r>
            <a:r>
              <a:rPr lang="ru-RU" b="1" dirty="0" err="1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лише</a:t>
            </a:r>
            <a:r>
              <a:rPr lang="ru-RU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тоді</a:t>
            </a:r>
            <a:r>
              <a:rPr lang="ru-RU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перевіряє</a:t>
            </a:r>
            <a:r>
              <a:rPr lang="ru-RU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квитки.</a:t>
            </a:r>
            <a:endParaRPr lang="ru-RU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362" name="Picture 2" descr="http://dalailama.ru/uploads/posts/2011-11/1320644029_0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916832"/>
            <a:ext cx="7056784" cy="47015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4015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http://actravel.ru/img/japan_mt_fuji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260648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ru-RU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Кожен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другий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японець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відмінно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малює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</a:t>
            </a:r>
            <a:r>
              <a:rPr lang="ru-RU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непогано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співає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Частково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результат </a:t>
            </a:r>
            <a:r>
              <a:rPr lang="ru-RU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системи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виховання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дітей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</a:t>
            </a:r>
            <a:r>
              <a:rPr lang="ru-RU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їх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спершу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вчать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малювати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</a:t>
            </a:r>
            <a:r>
              <a:rPr lang="ru-RU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співати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а </a:t>
            </a:r>
            <a:r>
              <a:rPr lang="ru-RU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потім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говорити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</a:t>
            </a:r>
            <a:r>
              <a:rPr lang="ru-RU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писати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pic>
        <p:nvPicPr>
          <p:cNvPr id="16386" name="Picture 2" descr="http://im7.asset.yvimg.kz/userimages/frozenking/gRksl14ntccEOCN454q6Bo7xN970D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676" y="2780928"/>
            <a:ext cx="5832648" cy="3888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8632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http://actravel.ru/img/japan_mt_fuji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332656"/>
            <a:ext cx="8568952" cy="4525963"/>
          </a:xfrm>
        </p:spPr>
        <p:txBody>
          <a:bodyPr/>
          <a:lstStyle/>
          <a:p>
            <a:pPr marL="0" indent="0">
              <a:buNone/>
            </a:pPr>
            <a:r>
              <a:rPr lang="ru-RU" b="1" dirty="0" err="1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Японці</a:t>
            </a:r>
            <a:r>
              <a:rPr lang="ru-RU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дуже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поважають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тих, </a:t>
            </a:r>
            <a:r>
              <a:rPr lang="ru-RU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хто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може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сказати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</a:t>
            </a:r>
            <a:r>
              <a:rPr lang="ru-RU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їх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мові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хоч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дві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фрази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Вони </a:t>
            </a:r>
            <a:r>
              <a:rPr lang="ru-RU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вважають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вивчити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її</a:t>
            </a:r>
            <a:r>
              <a:rPr lang="ru-RU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нереально.</a:t>
            </a:r>
          </a:p>
        </p:txBody>
      </p:sp>
      <p:pic>
        <p:nvPicPr>
          <p:cNvPr id="2052" name="Picture 4" descr="http://2.bp.blogspot.com/-E7mVLVz-59Y/TqJKuYcnpLI/AAAAAAAAGHE/QtuRdnG0RM0/s1600/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916832"/>
            <a:ext cx="6044892" cy="4536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0523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http://actravel.ru/img/japan_mt_fuji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8864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</a:t>
            </a:r>
            <a:r>
              <a:rPr lang="ru-RU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Японії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навчальний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рік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починається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першого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квітня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До </a:t>
            </a:r>
            <a:r>
              <a:rPr lang="ru-RU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речі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в </a:t>
            </a:r>
            <a:r>
              <a:rPr lang="ru-RU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японській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мові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 </a:t>
            </a:r>
            <a:r>
              <a:rPr lang="ru-RU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місяців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немає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назв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замість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цього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вони </a:t>
            </a:r>
            <a:r>
              <a:rPr lang="ru-RU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позначаються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порядковими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номерами.</a:t>
            </a:r>
          </a:p>
        </p:txBody>
      </p:sp>
      <p:pic>
        <p:nvPicPr>
          <p:cNvPr id="4" name="Рисунок 3" descr="Япония-фото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005" y="2420888"/>
            <a:ext cx="6096000" cy="4210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42911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ttp://actravel.ru/img/japan_mt_fuji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7317657"/>
              </p:ext>
            </p:extLst>
          </p:nvPr>
        </p:nvGraphicFramePr>
        <p:xfrm>
          <a:off x="2948062" y="476672"/>
          <a:ext cx="3722688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3" name="Объект упаковщика для оболочки" showAsIcon="1" r:id="rId5" imgW="3722040" imgH="685800" progId="Package">
                  <p:embed/>
                </p:oleObj>
              </mc:Choice>
              <mc:Fallback>
                <p:oleObj name="Объект упаковщика для оболочки" showAsIcon="1" r:id="rId5" imgW="3722040" imgH="6858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948062" y="476672"/>
                        <a:ext cx="3722688" cy="685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410" name="Picture 2" descr="http://img1.liveinternet.ru/images/attach/c/7/98/195/98195303_71840834_1299756623_04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484784"/>
            <a:ext cx="6667500" cy="500062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7035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http://actravel.ru/img/japan_mt_fuji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332656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ru-RU" b="1" dirty="0" err="1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Японці</a:t>
            </a:r>
            <a:r>
              <a:rPr lang="ru-RU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постійно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говорять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про </a:t>
            </a:r>
            <a:r>
              <a:rPr lang="ru-RU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їжу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а коли вони </a:t>
            </a:r>
            <a:r>
              <a:rPr lang="ru-RU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їдять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то </a:t>
            </a:r>
            <a:r>
              <a:rPr lang="ru-RU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обговорюють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як </a:t>
            </a:r>
            <a:r>
              <a:rPr lang="ru-RU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їм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подобається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частування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Повечеряти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не сказавши </a:t>
            </a:r>
            <a:r>
              <a:rPr lang="ru-RU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кілька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разів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oishii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(смачно) - </a:t>
            </a:r>
            <a:r>
              <a:rPr lang="ru-RU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дуже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неввічливо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pic>
        <p:nvPicPr>
          <p:cNvPr id="4" name="Рисунок 3" descr="http://s0.tchkcdn.com/g2-w5uKg7ZxZkTD4_AyDwAFfg/travel/300x225/f/0/1-3-2-8-12328/17_1_sv2.jice.org_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852936"/>
            <a:ext cx="5760640" cy="37771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54973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http://actravel.ru/img/japan_mt_fuji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54868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ru-RU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</a:t>
            </a:r>
            <a:r>
              <a:rPr lang="ru-RU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Японії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їдять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дельфінів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З них </a:t>
            </a:r>
            <a:r>
              <a:rPr lang="ru-RU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роблять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суп, </a:t>
            </a:r>
            <a:r>
              <a:rPr lang="ru-RU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готують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кусіякі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ru-RU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японський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шашлик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), </a:t>
            </a:r>
            <a:r>
              <a:rPr lang="ru-RU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навіть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їдять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сирим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У </a:t>
            </a:r>
            <a:r>
              <a:rPr lang="ru-RU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дельфіна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досить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смачне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м'ясо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з </a:t>
            </a:r>
            <a:r>
              <a:rPr lang="ru-RU" b="1" dirty="0" err="1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яскравовираженим</a:t>
            </a:r>
            <a:r>
              <a:rPr lang="ru-RU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смаком, і </a:t>
            </a:r>
            <a:r>
              <a:rPr lang="ru-RU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зовсім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несхоже на </a:t>
            </a:r>
            <a:r>
              <a:rPr lang="ru-RU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рибу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pic>
        <p:nvPicPr>
          <p:cNvPr id="3074" name="Picture 2" descr="http://www.pravda.lutsk.ua/abton/spaw2/uploads/images/news/44821_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140968"/>
            <a:ext cx="4762500" cy="3571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8386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http://actravel.ru/img/japan_mt_fuji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332656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Напевно, </a:t>
            </a:r>
            <a:r>
              <a:rPr lang="ru-RU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правильним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харчуванням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можна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пояснити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той факт, </a:t>
            </a:r>
            <a:r>
              <a:rPr lang="ru-RU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тут </a:t>
            </a:r>
            <a:r>
              <a:rPr lang="ru-RU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дуже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рідко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побачиш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японку </a:t>
            </a:r>
            <a:r>
              <a:rPr lang="ru-RU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із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зайвою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вагою.</a:t>
            </a:r>
          </a:p>
        </p:txBody>
      </p:sp>
      <p:pic>
        <p:nvPicPr>
          <p:cNvPr id="4" name="Рисунок 3" descr="Япония-фото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988840"/>
            <a:ext cx="6984776" cy="4536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17294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http://actravel.ru/img/japan_mt_fuji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260648"/>
            <a:ext cx="8424936" cy="4525963"/>
          </a:xfrm>
        </p:spPr>
        <p:txBody>
          <a:bodyPr/>
          <a:lstStyle/>
          <a:p>
            <a:pPr marL="0" indent="0">
              <a:buNone/>
            </a:pP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</a:t>
            </a:r>
            <a:r>
              <a:rPr lang="ru-RU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Японії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найповільніший</a:t>
            </a:r>
            <a:r>
              <a:rPr lang="ru-RU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 </a:t>
            </a:r>
            <a:r>
              <a:rPr lang="ru-RU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світі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МакДональдс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pic>
        <p:nvPicPr>
          <p:cNvPr id="4098" name="Picture 2" descr="http://news.leit.ru/wp-content/uploads/2009/10/japan_mcdonalds_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96752"/>
            <a:ext cx="7929728" cy="55446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1010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http://actravel.ru/img/japan_mt_fuji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332656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</a:t>
            </a:r>
            <a:r>
              <a:rPr lang="ru-RU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Японії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категорично не </a:t>
            </a:r>
            <a:r>
              <a:rPr lang="ru-RU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прийняті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чайові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Вважається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поки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клієнт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платить за </a:t>
            </a:r>
            <a:r>
              <a:rPr lang="ru-RU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послугу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призначену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ціну</a:t>
            </a:r>
            <a:r>
              <a:rPr lang="ru-RU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</a:t>
            </a:r>
            <a:r>
              <a:rPr lang="ru-RU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він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залишається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 </a:t>
            </a:r>
            <a:r>
              <a:rPr lang="ru-RU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продавцем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</a:t>
            </a:r>
            <a:r>
              <a:rPr lang="ru-RU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рівних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pic>
        <p:nvPicPr>
          <p:cNvPr id="5122" name="Picture 2" descr="http://kievhotel.net.ua/files/restoran/sush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440779"/>
            <a:ext cx="6054725" cy="40324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9613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http://actravel.ru/img/japan_mt_fuji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476672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</a:t>
            </a:r>
            <a:r>
              <a:rPr lang="ru-RU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Японії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дуже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чесні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люди. </a:t>
            </a:r>
            <a:r>
              <a:rPr lang="ru-RU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Якщо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загубили </a:t>
            </a:r>
            <a:r>
              <a:rPr lang="ru-RU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гаманець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метро, 90% </a:t>
            </a:r>
            <a:r>
              <a:rPr lang="ru-RU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ймовірності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його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здадуть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бюро </a:t>
            </a:r>
            <a:r>
              <a:rPr lang="ru-RU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знахідок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pic>
        <p:nvPicPr>
          <p:cNvPr id="6146" name="Picture 2" descr="http://i.imgur.com/wTPI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060848"/>
            <a:ext cx="6624736" cy="44164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7573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http://actravel.ru/img/japan_mt_fuji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22712" y="1556792"/>
            <a:ext cx="5421288" cy="4608512"/>
          </a:xfrm>
        </p:spPr>
        <p:txBody>
          <a:bodyPr/>
          <a:lstStyle/>
          <a:p>
            <a:pPr marL="0" indent="0">
              <a:buNone/>
            </a:pPr>
            <a:r>
              <a:rPr lang="ru-RU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Японські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поліцейські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</a:t>
            </a:r>
            <a:r>
              <a:rPr lang="ru-RU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найчесніші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 </a:t>
            </a:r>
            <a:r>
              <a:rPr lang="ru-RU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світі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хабарів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не </a:t>
            </a:r>
            <a:r>
              <a:rPr lang="ru-RU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беруть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Хіба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іноді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за </a:t>
            </a:r>
            <a:r>
              <a:rPr lang="ru-RU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незначні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порушення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можна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вговорити</a:t>
            </a:r>
            <a:r>
              <a:rPr lang="ru-RU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відпустити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прикинувшись "</a:t>
            </a:r>
            <a:r>
              <a:rPr lang="ru-RU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бакой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".</a:t>
            </a:r>
          </a:p>
        </p:txBody>
      </p:sp>
      <p:pic>
        <p:nvPicPr>
          <p:cNvPr id="7170" name="Picture 2" descr="http://upload.wikimedia.org/wikipedia/commons/f/f3/Republic_of_Korea_(ROK)_Military_Police_(MP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20688"/>
            <a:ext cx="3299810" cy="5400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8516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465</Words>
  <Application>Microsoft Office PowerPoint</Application>
  <PresentationFormat>Экран (4:3)</PresentationFormat>
  <Paragraphs>20</Paragraphs>
  <Slides>21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3" baseType="lpstr">
      <vt:lpstr>Тема Office</vt:lpstr>
      <vt:lpstr>Пакет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20</cp:revision>
  <dcterms:created xsi:type="dcterms:W3CDTF">2014-01-19T08:31:04Z</dcterms:created>
  <dcterms:modified xsi:type="dcterms:W3CDTF">2014-01-19T09:54:02Z</dcterms:modified>
</cp:coreProperties>
</file>