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09" r:id="rId13"/>
    <p:sldId id="310" r:id="rId14"/>
    <p:sldId id="311" r:id="rId15"/>
    <p:sldId id="312" r:id="rId16"/>
    <p:sldId id="313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14" r:id="rId59"/>
    <p:sldId id="308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1613-A0DC-40A3-ADD7-C8ED23E0081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8ED2-E4AD-407F-B939-649478AB20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339616120_Karpati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2852"/>
            <a:ext cx="5857884" cy="1143000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Привіт! Розпочнемо нашу подорож мальовничими куточками Карпатських гір.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andrivnuk.info/uploads/posts/2009-09/1252528317_gover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22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5572132" cy="200024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Гове́рла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—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найвища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вершина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Українських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Карпат,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висота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2061м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перекладі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угорської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мови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назва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вершини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означає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"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Снігова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гора". 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Говерла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конусоподібну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форму.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схилах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форми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плейстоценового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заледеніння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каменепади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Бувають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снігові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лавини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gormelika.com.ua/wp-content/uploads/2010/03/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72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643446"/>
            <a:ext cx="4829180" cy="143985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Гора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Піп-Іван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- одна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найбільших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вершин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Українських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Карпат.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Висота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2028 м. З гори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Піп-Іван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часто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починають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свої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мадрівки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Чорногірським</a:t>
            </a: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хребтом.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b/b5/Hoverla_Forest.jpg/300px-Hoverla_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86834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 зараз розглянемо висотні пояси Карпат</a:t>
            </a:r>
            <a:endParaRPr lang="ru-RU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8229600" cy="828668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Хвойно-широколисті ліси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mage.tsn.ua/media/images2/original/Jun2007/3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Букові ліси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carpathians.eu/typo3temp/GB/8129ddbf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Ялицево-смерекові ліси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.i.ua/photo/images/pic/1/4/4415841_8cc8ae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Низькоросле </a:t>
            </a:r>
            <a:r>
              <a:rPr lang="uk-UA" sz="5400" b="1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криволісся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naturalist.if.ua/wp-content/campanula_rotundifoli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97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Альпійські луки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13279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250049"/>
            <a:ext cx="9144000" cy="71080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Рослинний</a:t>
            </a:r>
            <a:r>
              <a:rPr lang="ru-RU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66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світ</a:t>
            </a:r>
            <a:r>
              <a:rPr lang="ru-RU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6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6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модрин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9913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Модрина</a:t>
            </a:r>
            <a:endParaRPr lang="ru-RU" sz="6600" b="1" i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Содержимое 7" descr="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428868"/>
            <a:ext cx="3344894" cy="4525963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64875391_40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Ялина європейська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0337689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72410" cy="1143000"/>
          </a:xfrm>
        </p:spPr>
        <p:txBody>
          <a:bodyPr>
            <a:normAutofit/>
          </a:bodyPr>
          <a:lstStyle/>
          <a:p>
            <a:r>
              <a:rPr lang="ru-RU" sz="1600" b="1" i="1" dirty="0" err="1"/>
              <a:t>Якщо</a:t>
            </a:r>
            <a:r>
              <a:rPr lang="ru-RU" sz="1600" b="1" i="1" dirty="0"/>
              <a:t> </a:t>
            </a:r>
            <a:r>
              <a:rPr lang="ru-RU" sz="1600" b="1" i="1" dirty="0" err="1"/>
              <a:t>Ви</a:t>
            </a:r>
            <a:r>
              <a:rPr lang="ru-RU" sz="1600" b="1" i="1" dirty="0"/>
              <a:t> не </a:t>
            </a:r>
            <a:r>
              <a:rPr lang="ru-RU" sz="1600" b="1" i="1" dirty="0" err="1"/>
              <a:t>бачили</a:t>
            </a:r>
            <a:r>
              <a:rPr lang="ru-RU" sz="1600" b="1" i="1" dirty="0"/>
              <a:t> </a:t>
            </a:r>
            <a:r>
              <a:rPr lang="ru-RU" sz="1600" b="1" i="1" dirty="0" err="1" smtClean="0"/>
              <a:t>Карпатських</a:t>
            </a:r>
            <a:r>
              <a:rPr lang="ru-RU" sz="1600" b="1" i="1" dirty="0" smtClean="0"/>
              <a:t> </a:t>
            </a:r>
            <a:r>
              <a:rPr lang="ru-RU" sz="1600" b="1" i="1" dirty="0"/>
              <a:t>вершин </a:t>
            </a:r>
            <a:r>
              <a:rPr lang="ru-RU" sz="1600" b="1" i="1" dirty="0" err="1"/>
              <a:t>тоді</a:t>
            </a:r>
            <a:r>
              <a:rPr lang="ru-RU" sz="1600" b="1" i="1" dirty="0"/>
              <a:t> </a:t>
            </a:r>
            <a:r>
              <a:rPr lang="ru-RU" sz="1600" b="1" i="1" dirty="0" err="1"/>
              <a:t>це</a:t>
            </a:r>
            <a:r>
              <a:rPr lang="ru-RU" sz="1600" b="1" i="1" dirty="0"/>
              <a:t> </a:t>
            </a:r>
            <a:r>
              <a:rPr lang="ru-RU" sz="1600" b="1" i="1" dirty="0" err="1"/>
              <a:t>саме</a:t>
            </a:r>
            <a:r>
              <a:rPr lang="ru-RU" sz="1600" b="1" i="1" dirty="0"/>
              <a:t> для Вас. На Вас </a:t>
            </a:r>
            <a:r>
              <a:rPr lang="ru-RU" sz="1600" b="1" i="1" dirty="0" err="1" smtClean="0"/>
              <a:t>чекає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незабутня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подорож</a:t>
            </a:r>
            <a:r>
              <a:rPr lang="ru-RU" sz="1600" b="1" i="1" dirty="0" smtClean="0"/>
              <a:t> в </a:t>
            </a:r>
            <a:r>
              <a:rPr lang="ru-RU" sz="1600" b="1" i="1" dirty="0" err="1" smtClean="0"/>
              <a:t>Карпати</a:t>
            </a:r>
            <a:r>
              <a:rPr lang="ru-RU" sz="1600" b="1" i="1" dirty="0" smtClean="0"/>
              <a:t>. </a:t>
            </a:r>
            <a:r>
              <a:rPr lang="ru-RU" sz="1600" b="1" i="1" dirty="0"/>
              <a:t>За </a:t>
            </a:r>
            <a:r>
              <a:rPr lang="ru-RU" sz="1600" b="1" i="1" dirty="0" err="1" smtClean="0"/>
              <a:t>цей</a:t>
            </a:r>
            <a:r>
              <a:rPr lang="ru-RU" sz="1600" b="1" i="1" dirty="0" smtClean="0"/>
              <a:t> урок </a:t>
            </a:r>
            <a:r>
              <a:rPr lang="ru-RU" sz="1600" b="1" i="1" dirty="0" err="1" smtClean="0"/>
              <a:t>Ви</a:t>
            </a:r>
            <a:r>
              <a:rPr lang="ru-RU" sz="1600" b="1" i="1" dirty="0" smtClean="0"/>
              <a:t> будете </a:t>
            </a:r>
            <a:r>
              <a:rPr lang="ru-RU" sz="1600" b="1" i="1" dirty="0" err="1"/>
              <a:t>мати</a:t>
            </a:r>
            <a:r>
              <a:rPr lang="ru-RU" sz="1600" b="1" i="1" dirty="0"/>
              <a:t> </a:t>
            </a:r>
            <a:r>
              <a:rPr lang="ru-RU" sz="1600" b="1" i="1" dirty="0" err="1"/>
              <a:t>можливість</a:t>
            </a:r>
            <a:r>
              <a:rPr lang="ru-RU" sz="1600" b="1" i="1" dirty="0"/>
              <a:t> </a:t>
            </a:r>
            <a:r>
              <a:rPr lang="ru-RU" sz="1600" b="1" i="1" dirty="0" err="1"/>
              <a:t>відвідати</a:t>
            </a:r>
            <a:r>
              <a:rPr lang="ru-RU" sz="1600" b="1" i="1" dirty="0"/>
              <a:t> </a:t>
            </a:r>
            <a:r>
              <a:rPr lang="ru-RU" sz="1600" b="1" i="1" dirty="0" err="1"/>
              <a:t>одні</a:t>
            </a:r>
            <a:r>
              <a:rPr lang="ru-RU" sz="1600" b="1" i="1" dirty="0"/>
              <a:t> </a:t>
            </a:r>
            <a:r>
              <a:rPr lang="ru-RU" sz="1600" b="1" i="1" dirty="0" err="1"/>
              <a:t>з</a:t>
            </a:r>
            <a:r>
              <a:rPr lang="ru-RU" sz="1600" b="1" i="1" dirty="0"/>
              <a:t> </a:t>
            </a:r>
            <a:r>
              <a:rPr lang="ru-RU" sz="1600" b="1" i="1" dirty="0" err="1"/>
              <a:t>найкращих</a:t>
            </a:r>
            <a:r>
              <a:rPr lang="ru-RU" sz="1600" b="1" i="1" dirty="0"/>
              <a:t> </a:t>
            </a:r>
            <a:r>
              <a:rPr lang="ru-RU" sz="1600" b="1" i="1" dirty="0" err="1"/>
              <a:t>курортів</a:t>
            </a:r>
            <a:r>
              <a:rPr lang="ru-RU" sz="1600" b="1" i="1" dirty="0"/>
              <a:t> </a:t>
            </a:r>
            <a:r>
              <a:rPr lang="ru-RU" sz="1600" b="1" i="1" dirty="0" err="1"/>
              <a:t>Закарпатської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і</a:t>
            </a:r>
            <a:r>
              <a:rPr lang="ru-RU" sz="1600" b="1" i="1" dirty="0"/>
              <a:t> </a:t>
            </a:r>
            <a:r>
              <a:rPr lang="ru-RU" sz="1600" b="1" i="1" dirty="0" err="1"/>
              <a:t>Львівської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області</a:t>
            </a:r>
            <a:r>
              <a:rPr lang="ru-RU" sz="1600" b="1" i="1" dirty="0"/>
              <a:t>. </a:t>
            </a:r>
            <a:endParaRPr lang="ru-RU" sz="1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40665_14544_13493482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928934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Ялина колюча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adoved.com/uploads/posts/big/1292949135_23533199_du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572140"/>
            <a:ext cx="3929090" cy="1285860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 Карпатах поширені дубові ліси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bf2b82f1407e6ab03a329c1b2b3bd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7"/>
            <a:ext cx="9429784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451482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Шипшина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z_bkse-BlackSat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481"/>
            <a:ext cx="9144000" cy="67945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Ожина</a:t>
            </a:r>
            <a:endParaRPr lang="ru-RU" sz="6600" b="1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ages (8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00694" cy="6858000"/>
          </a:xfrm>
        </p:spPr>
      </p:pic>
      <p:pic>
        <p:nvPicPr>
          <p:cNvPr id="8" name="Содержимое 7" descr="images (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"/>
            <a:ext cx="4071934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85916" y="0"/>
            <a:ext cx="6443650" cy="1143000"/>
          </a:xfrm>
        </p:spPr>
        <p:txBody>
          <a:bodyPr>
            <a:normAutofit/>
          </a:bodyPr>
          <a:lstStyle/>
          <a:p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Чорниця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26"/>
            <a:ext cx="9144000" cy="68491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714488"/>
            <a:ext cx="292899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Калина</a:t>
            </a:r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aspberri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60236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2928958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Малина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рус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00115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5715000"/>
            <a:ext cx="3357586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Брусниця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іщ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42852"/>
            <a:ext cx="4043362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Ліщина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Содержимое 4" descr="ліщин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700725"/>
            <a:ext cx="4214810" cy="3157276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Підсніжники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as-z.com.ua/wp-content/uploads/2012/12/142869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Перша наша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зупинка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-озеро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Синевир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-142900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Шафран</a:t>
            </a:r>
            <a:endParaRPr lang="ru-RU" sz="54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рицві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8605"/>
            <a:ext cx="9144000" cy="69466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Горицвіт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о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3000364" cy="107154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Сон-трава</a:t>
            </a:r>
            <a:endParaRPr lang="ru-RU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Содержимое 5" descr="сн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4036467"/>
            <a:ext cx="4643438" cy="2821534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6660129_1240433483_bilyi_gri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Білий гриб</a:t>
            </a:r>
            <a:endParaRPr lang="ru-RU" sz="5400" b="1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85728"/>
            <a:ext cx="3829048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Опеньки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Маслюки</a:t>
            </a:r>
            <a:endParaRPr lang="ru-RU" sz="60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_17_0ursus_arct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46" y="500042"/>
            <a:ext cx="5929354" cy="1143000"/>
          </a:xfrm>
        </p:spPr>
        <p:txBody>
          <a:bodyPr>
            <a:noAutofit/>
          </a:bodyPr>
          <a:lstStyle/>
          <a:p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Тваринний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світ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lagorodniy_olen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66" y="0"/>
            <a:ext cx="921546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Благородні олені</a:t>
            </a:r>
            <a:endParaRPr lang="ru-RU" sz="54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26"/>
            <a:ext cx="9144000" cy="68491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1602" y="285728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Вовк</a:t>
            </a:r>
            <a:endParaRPr lang="ru-RU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6269813_kab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9033"/>
            <a:ext cx="9144000" cy="68089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143536" cy="1143000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Дикий кабан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hisisukraine.org/images/stories/objects/prurodni_pamjatku/synevyr/synev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4575" cy="685800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60" y="5643578"/>
            <a:ext cx="6715140" cy="121442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Існує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легенда,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згідно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якою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мальовниче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озеро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утворилося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потоку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сліз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графської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доньки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Синь, на </a:t>
            </a: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місці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її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коханого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простого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верховинського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пастуха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Вира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було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вбито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камінною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глибою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за наказом </a:t>
            </a: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підступного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графа.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ldcat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4429156" cy="1143000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Дикий кіт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isa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33"/>
            <a:ext cx="9144000" cy="68539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3571900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Лисиця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lka_2128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6115064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Білка звичайна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b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000164" y="0"/>
            <a:ext cx="7215206" cy="6950648"/>
          </a:xfrm>
        </p:spPr>
      </p:pic>
      <p:pic>
        <p:nvPicPr>
          <p:cNvPr id="8" name="Содержимое 7" descr="images (1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5" y="0"/>
            <a:ext cx="3724585" cy="685800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57420" y="0"/>
            <a:ext cx="9215502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Білка карпатська</a:t>
            </a:r>
            <a:endParaRPr lang="ru-RU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85"/>
            <a:ext cx="9144000" cy="68461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Заєць</a:t>
            </a:r>
            <a:endParaRPr lang="ru-RU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71668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Борсук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23225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786214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Видра</a:t>
            </a:r>
            <a:endParaRPr lang="ru-RU" sz="54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26"/>
            <a:ext cx="9144000" cy="68491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143504" cy="1143000"/>
          </a:xfrm>
        </p:spPr>
        <p:txBody>
          <a:bodyPr>
            <a:normAutofit fontScale="90000"/>
          </a:bodyPr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Полівка снігова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1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8826"/>
            <a:ext cx="9144000" cy="6849174"/>
          </a:xfrm>
        </p:spPr>
      </p:pic>
      <p:pic>
        <p:nvPicPr>
          <p:cNvPr id="6" name="Содержимое 5" descr="tumblr_lrt09pB9oH1qdlfjlo1_4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71500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Куниця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lamandra_salamandra_ec75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"/>
            <a:ext cx="9144000" cy="6858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14290"/>
            <a:ext cx="6400816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Саламандра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crimee.com/404/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429264"/>
            <a:ext cx="4572032" cy="1125527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Наступна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наша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зупинка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–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Яремче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  <a:r>
              <a:rPr lang="ru-RU" b="1" dirty="0" smtClean="0"/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Яремче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- один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найбільш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відомих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кліматичних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курортів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Карпат,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найпрекрасніший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куточок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наших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гір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в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23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3643338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Квакша</a:t>
            </a:r>
            <a:endParaRPr lang="ru-RU" sz="54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viparous-lizard-828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ook Antiqua" pitchFamily="18" charset="0"/>
              </a:rPr>
              <a:t>Ящірка живородна</a:t>
            </a:r>
            <a:endParaRPr lang="ru-RU" b="1" i="1" dirty="0">
              <a:solidFill>
                <a:schemeClr val="accent6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з лі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76365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FFFF00"/>
                </a:solidFill>
                <a:latin typeface="Book Antiqua" pitchFamily="18" charset="0"/>
              </a:rPr>
              <a:t>Полоз</a:t>
            </a:r>
            <a:endParaRPr lang="ru-RU" sz="72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рку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i="1" dirty="0" smtClean="0">
                <a:latin typeface="Book Antiqua" pitchFamily="18" charset="0"/>
              </a:rPr>
              <a:t>Беркут</a:t>
            </a:r>
            <a:endParaRPr lang="ru-RU" sz="88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рел зміє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214337"/>
            <a:ext cx="9190449" cy="70723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28924" y="-285776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Змієїд</a:t>
            </a:r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син чор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75487"/>
            <a:ext cx="9144000" cy="7333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rgbClr val="FFFF00"/>
                </a:solidFill>
                <a:latin typeface="Book Antiqua" pitchFamily="18" charset="0"/>
              </a:rPr>
              <a:t>Синиця</a:t>
            </a:r>
            <a:endParaRPr lang="ru-RU" sz="7200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теру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941278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i="1" dirty="0" smtClean="0">
                <a:latin typeface="Book Antiqua" pitchFamily="18" charset="0"/>
              </a:rPr>
              <a:t>Тетерук</a:t>
            </a:r>
            <a:endParaRPr lang="ru-RU" sz="8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р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82563" cy="67437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 pitchFamily="18" charset="0"/>
              </a:rPr>
              <a:t>Форель</a:t>
            </a:r>
            <a:endParaRPr lang="ru-RU" sz="7200" b="1" i="1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kosiv.info/project/images/stories/kosiv/bukivets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858048" cy="1143000"/>
          </a:xfrm>
        </p:spPr>
        <p:txBody>
          <a:bodyPr>
            <a:noAutofit/>
          </a:bodyPr>
          <a:lstStyle/>
          <a:p>
            <a:r>
              <a:rPr lang="uk-UA" sz="2000" b="1" i="1" dirty="0" smtClean="0">
                <a:latin typeface="Book Antiqua" pitchFamily="18" charset="0"/>
              </a:rPr>
              <a:t>Ми дуже стомилися під час нашої </a:t>
            </a:r>
            <a:r>
              <a:rPr lang="uk-UA" sz="2000" b="1" i="1" dirty="0" err="1" smtClean="0">
                <a:latin typeface="Book Antiqua" pitchFamily="18" charset="0"/>
              </a:rPr>
              <a:t>подорожі.Тому</a:t>
            </a:r>
            <a:r>
              <a:rPr lang="uk-UA" sz="2000" b="1" i="1" dirty="0" smtClean="0">
                <a:latin typeface="Book Antiqua" pitchFamily="18" charset="0"/>
              </a:rPr>
              <a:t>,я вважаю,що нам не завадить трохи відпочити у цьому маленькому дерев</a:t>
            </a:r>
            <a:r>
              <a:rPr lang="en-US" sz="2000" b="1" i="1" dirty="0" smtClean="0">
                <a:latin typeface="Book Antiqua" pitchFamily="18" charset="0"/>
              </a:rPr>
              <a:t>’</a:t>
            </a:r>
            <a:r>
              <a:rPr lang="uk-UA" sz="2000" b="1" i="1" dirty="0" err="1" smtClean="0">
                <a:latin typeface="Book Antiqua" pitchFamily="18" charset="0"/>
              </a:rPr>
              <a:t>яному</a:t>
            </a:r>
            <a:r>
              <a:rPr lang="uk-UA" sz="2000" b="1" i="1" dirty="0" smtClean="0">
                <a:latin typeface="Book Antiqua" pitchFamily="18" charset="0"/>
              </a:rPr>
              <a:t> </a:t>
            </a:r>
            <a:r>
              <a:rPr lang="uk-UA" sz="2000" b="1" i="1" dirty="0" err="1" smtClean="0">
                <a:latin typeface="Book Antiqua" pitchFamily="18" charset="0"/>
              </a:rPr>
              <a:t>будиночку.Варто</a:t>
            </a:r>
            <a:r>
              <a:rPr lang="uk-UA" sz="2000" b="1" i="1" dirty="0" smtClean="0">
                <a:latin typeface="Book Antiqua" pitchFamily="18" charset="0"/>
              </a:rPr>
              <a:t> сказати,що такі будинки є типовими для карпатського регіону.</a:t>
            </a:r>
            <a:endParaRPr lang="ru-RU" sz="2000" b="1" i="1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ages (4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826"/>
            <a:ext cx="9144000" cy="684917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0" y="1928802"/>
            <a:ext cx="4038600" cy="4525963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 жаль, наша подорож добігла до кінця. Але я сподіваюся, що ви дізналися багато нового і цікавого. Дякую за увагу.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ikusov.kiev.ua/narcissus/small/hust_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дорозі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Яремче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Ми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відвідаємо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центр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Європи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sinfo.com.ua/karpaty/gallery/00411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4972056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Прут –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річка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території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України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Молдови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Румунії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ліва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притока Дунаю.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yvulj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12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500562" cy="350046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Сивуля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найвища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гора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Горганах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висота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становить 1836 м над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рівнем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моря.  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Похід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прекрасну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вершину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неодмінно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запам'ятається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принесе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багато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хороших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вражень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Тут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подивитися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 Перед походом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потрібно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добре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спланувати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шлях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мандрівки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вибрати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потрібні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стежки,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якщо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йти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як то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кажуть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"на ура", то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можна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легко забрести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густі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зарості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жерепу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низькорослої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гірської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сосни.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hotoukraine.com/i/articles/Ozera%20Photos/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903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8" y="4714884"/>
            <a:ext cx="4714908" cy="200024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   Гора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Бребенескул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- друга за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висотою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вершина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Чорногірського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хребта,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України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загалом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вершина.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Висота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гори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Бребенескул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складає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2032 м. над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рівнем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моря.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247</Words>
  <Application>Microsoft Office PowerPoint</Application>
  <PresentationFormat>Экран (4:3)</PresentationFormat>
  <Paragraphs>61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Привіт! Розпочнемо нашу подорож мальовничими куточками Карпатських гір.</vt:lpstr>
      <vt:lpstr>Якщо Ви не бачили Карпатських вершин тоді це саме для Вас. На Вас чекає незабутня подорож в Карпати. За цей урок Ви будете мати можливість відвідати одні з найкращих курортів Закарпатської і Львівської області. </vt:lpstr>
      <vt:lpstr>Перша наша зупинка -озеро Синевир</vt:lpstr>
      <vt:lpstr>Слайд 4</vt:lpstr>
      <vt:lpstr>Слайд 5</vt:lpstr>
      <vt:lpstr>По дорозі в Яремче Ми відвідаємо центр Європи. </vt:lpstr>
      <vt:lpstr>Прут – річка на території України, Молдови та Румунії, ліва притока Дунаю. </vt:lpstr>
      <vt:lpstr>Слайд 8</vt:lpstr>
      <vt:lpstr>Слайд 9</vt:lpstr>
      <vt:lpstr>Слайд 10</vt:lpstr>
      <vt:lpstr>Гора Піп-Іван - одна з найбільших вершин Українських Карпат. Висота 2028 м. З гори Піп-Іван часто починають свої мадрівки Чорногірським хребтом. </vt:lpstr>
      <vt:lpstr>А зараз розглянемо висотні пояси Карпат</vt:lpstr>
      <vt:lpstr>Букові ліси</vt:lpstr>
      <vt:lpstr>Ялицево-смерекові ліси</vt:lpstr>
      <vt:lpstr>Низькоросле криволісся</vt:lpstr>
      <vt:lpstr>Альпійські луки</vt:lpstr>
      <vt:lpstr>Рослинний світ </vt:lpstr>
      <vt:lpstr>Модрина</vt:lpstr>
      <vt:lpstr>Ялина європейська</vt:lpstr>
      <vt:lpstr>Ялина колюча</vt:lpstr>
      <vt:lpstr>У Карпатах поширені дубові ліси</vt:lpstr>
      <vt:lpstr>Шипшина </vt:lpstr>
      <vt:lpstr>Ожина</vt:lpstr>
      <vt:lpstr>Чорниця</vt:lpstr>
      <vt:lpstr>Калина</vt:lpstr>
      <vt:lpstr>Малина</vt:lpstr>
      <vt:lpstr>Брусниця</vt:lpstr>
      <vt:lpstr>Ліщина</vt:lpstr>
      <vt:lpstr>Підсніжники</vt:lpstr>
      <vt:lpstr>Шафран</vt:lpstr>
      <vt:lpstr>Горицвіт</vt:lpstr>
      <vt:lpstr>Сон-трава</vt:lpstr>
      <vt:lpstr>Білий гриб</vt:lpstr>
      <vt:lpstr>Опеньки</vt:lpstr>
      <vt:lpstr>Маслюки</vt:lpstr>
      <vt:lpstr>Тваринний світ </vt:lpstr>
      <vt:lpstr>Благородні олені</vt:lpstr>
      <vt:lpstr>Вовк</vt:lpstr>
      <vt:lpstr>Дикий кабан</vt:lpstr>
      <vt:lpstr>Дикий кіт</vt:lpstr>
      <vt:lpstr>Лисиця</vt:lpstr>
      <vt:lpstr>Білка звичайна</vt:lpstr>
      <vt:lpstr>Білка карпатська</vt:lpstr>
      <vt:lpstr>Заєць</vt:lpstr>
      <vt:lpstr>Борсук</vt:lpstr>
      <vt:lpstr>Видра</vt:lpstr>
      <vt:lpstr>Полівка снігова</vt:lpstr>
      <vt:lpstr>Куниця</vt:lpstr>
      <vt:lpstr>Саламандра</vt:lpstr>
      <vt:lpstr>Квакша</vt:lpstr>
      <vt:lpstr>Ящірка живородна</vt:lpstr>
      <vt:lpstr>Полоз</vt:lpstr>
      <vt:lpstr>Беркут</vt:lpstr>
      <vt:lpstr>Змієїд</vt:lpstr>
      <vt:lpstr>Синиця</vt:lpstr>
      <vt:lpstr>Тетерук</vt:lpstr>
      <vt:lpstr>Форель</vt:lpstr>
      <vt:lpstr>Ми дуже стомилися під час нашої подорожі.Тому,я вважаю,що нам не завадить трохи відпочити у цьому маленькому дерев’яному будиночку.Варто сказати,що такі будинки є типовими для карпатського регіону.</vt:lpstr>
      <vt:lpstr>Слайд 59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Привіт! Розпочнемо нашу подорож мальовничими куточками Карпатських гір.</dc:title>
  <dc:creator>User</dc:creator>
  <cp:lastModifiedBy>User</cp:lastModifiedBy>
  <cp:revision>19</cp:revision>
  <dcterms:created xsi:type="dcterms:W3CDTF">2013-02-18T16:51:05Z</dcterms:created>
  <dcterms:modified xsi:type="dcterms:W3CDTF">2013-02-21T18:32:20Z</dcterms:modified>
</cp:coreProperties>
</file>