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B8BCD-AD12-461F-834C-0209E7A63578}" type="doc">
      <dgm:prSet loTypeId="urn:microsoft.com/office/officeart/2005/8/layout/radial3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6B2E62-1FA9-460A-A9B8-B321131AAF94}">
      <dgm:prSet phldrT="[Текст]" custT="1"/>
      <dgm:spPr/>
      <dgm:t>
        <a:bodyPr/>
        <a:lstStyle/>
        <a:p>
          <a:endParaRPr lang="en-US" sz="5200" dirty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r>
            <a:rPr lang="ru-RU" sz="66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Природні</a:t>
          </a:r>
          <a:r>
            <a:rPr lang="ru-RU" sz="6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ru-RU" sz="66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ресурси</a:t>
          </a:r>
          <a:r>
            <a:rPr lang="en-US" sz="6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ru-RU" sz="66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України</a:t>
          </a:r>
          <a:r>
            <a:rPr lang="en-US" sz="6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</a:p>
        <a:p>
          <a:endParaRPr lang="ru-RU" sz="5200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D6F2CF94-4963-447F-A267-71E2F36B8192}" type="parTrans" cxnId="{A59F0A7D-64F2-4C97-A331-91B5EB074885}">
      <dgm:prSet/>
      <dgm:spPr/>
      <dgm:t>
        <a:bodyPr/>
        <a:lstStyle/>
        <a:p>
          <a:endParaRPr lang="ru-RU"/>
        </a:p>
      </dgm:t>
    </dgm:pt>
    <dgm:pt modelId="{0EF24F6F-DA10-4CE5-82DA-1896493B2F8B}" type="sibTrans" cxnId="{A59F0A7D-64F2-4C97-A331-91B5EB074885}">
      <dgm:prSet/>
      <dgm:spPr/>
      <dgm:t>
        <a:bodyPr/>
        <a:lstStyle/>
        <a:p>
          <a:endParaRPr lang="ru-RU"/>
        </a:p>
      </dgm:t>
    </dgm:pt>
    <dgm:pt modelId="{C363A311-0B72-43E8-900A-7210DA858EA8}" type="pres">
      <dgm:prSet presAssocID="{9AEB8BCD-AD12-461F-834C-0209E7A635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6F24BF-99CB-428F-BA73-A7B5B9DB99EE}" type="pres">
      <dgm:prSet presAssocID="{9AEB8BCD-AD12-461F-834C-0209E7A63578}" presName="radial" presStyleCnt="0">
        <dgm:presLayoutVars>
          <dgm:animLvl val="ctr"/>
        </dgm:presLayoutVars>
      </dgm:prSet>
      <dgm:spPr/>
    </dgm:pt>
    <dgm:pt modelId="{2065CC57-D8D2-4492-B5AE-0A68BD258D22}" type="pres">
      <dgm:prSet presAssocID="{136B2E62-1FA9-460A-A9B8-B321131AAF94}" presName="centerShape" presStyleLbl="vennNode1" presStyleIdx="0" presStyleCnt="1" custLinFactNeighborX="616" custLinFactNeighborY="-291"/>
      <dgm:spPr/>
      <dgm:t>
        <a:bodyPr/>
        <a:lstStyle/>
        <a:p>
          <a:endParaRPr lang="ru-RU"/>
        </a:p>
      </dgm:t>
    </dgm:pt>
  </dgm:ptLst>
  <dgm:cxnLst>
    <dgm:cxn modelId="{87318203-92BC-4382-ADF6-2938E4A1E812}" type="presOf" srcId="{9AEB8BCD-AD12-461F-834C-0209E7A63578}" destId="{C363A311-0B72-43E8-900A-7210DA858EA8}" srcOrd="0" destOrd="0" presId="urn:microsoft.com/office/officeart/2005/8/layout/radial3"/>
    <dgm:cxn modelId="{08561EF1-C6B4-495D-A8F2-C9551461FD09}" type="presOf" srcId="{136B2E62-1FA9-460A-A9B8-B321131AAF94}" destId="{2065CC57-D8D2-4492-B5AE-0A68BD258D22}" srcOrd="0" destOrd="0" presId="urn:microsoft.com/office/officeart/2005/8/layout/radial3"/>
    <dgm:cxn modelId="{A59F0A7D-64F2-4C97-A331-91B5EB074885}" srcId="{9AEB8BCD-AD12-461F-834C-0209E7A63578}" destId="{136B2E62-1FA9-460A-A9B8-B321131AAF94}" srcOrd="0" destOrd="0" parTransId="{D6F2CF94-4963-447F-A267-71E2F36B8192}" sibTransId="{0EF24F6F-DA10-4CE5-82DA-1896493B2F8B}"/>
    <dgm:cxn modelId="{97A01B74-34AC-4D31-900A-6FA63BA7304D}" type="presParOf" srcId="{C363A311-0B72-43E8-900A-7210DA858EA8}" destId="{D26F24BF-99CB-428F-BA73-A7B5B9DB99EE}" srcOrd="0" destOrd="0" presId="urn:microsoft.com/office/officeart/2005/8/layout/radial3"/>
    <dgm:cxn modelId="{4BF515C3-F12E-4060-845A-E9AB8D5C20BA}" type="presParOf" srcId="{D26F24BF-99CB-428F-BA73-A7B5B9DB99EE}" destId="{2065CC57-D8D2-4492-B5AE-0A68BD258D2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B8BCD-AD12-461F-834C-0209E7A63578}" type="doc">
      <dgm:prSet loTypeId="urn:microsoft.com/office/officeart/2005/8/layout/radial3" loCatId="cycle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36B2E62-1FA9-460A-A9B8-B321131AAF94}">
      <dgm:prSet phldrT="[Текст]" custT="1"/>
      <dgm:spPr/>
      <dgm:t>
        <a:bodyPr/>
        <a:lstStyle/>
        <a:p>
          <a:r>
            <a:rPr lang="ru-RU" sz="3600" b="1" dirty="0" err="1" smtClean="0">
              <a:solidFill>
                <a:schemeClr val="bg1"/>
              </a:solidFill>
            </a:rPr>
            <a:t>Охорона</a:t>
          </a:r>
          <a:r>
            <a:rPr lang="ru-RU" sz="3600" b="1" dirty="0" smtClean="0">
              <a:solidFill>
                <a:schemeClr val="bg1"/>
              </a:solidFill>
            </a:rPr>
            <a:t> і </a:t>
          </a:r>
          <a:r>
            <a:rPr lang="ru-RU" sz="3600" b="1" dirty="0" err="1" smtClean="0">
              <a:solidFill>
                <a:schemeClr val="bg1"/>
              </a:solidFill>
            </a:rPr>
            <a:t>раціональне</a:t>
          </a:r>
          <a:r>
            <a:rPr lang="ru-RU" sz="3600" b="1" dirty="0" smtClean="0">
              <a:solidFill>
                <a:schemeClr val="bg1"/>
              </a:solidFill>
            </a:rPr>
            <a:t> </a:t>
          </a:r>
          <a:r>
            <a:rPr lang="ru-RU" sz="3600" b="1" dirty="0" err="1" smtClean="0">
              <a:solidFill>
                <a:schemeClr val="bg1"/>
              </a:solidFill>
            </a:rPr>
            <a:t>використання</a:t>
          </a:r>
          <a:r>
            <a:rPr lang="ru-RU" sz="3600" b="1" dirty="0" smtClean="0">
              <a:solidFill>
                <a:schemeClr val="bg1"/>
              </a:solidFill>
            </a:rPr>
            <a:t> </a:t>
          </a:r>
          <a:r>
            <a:rPr lang="ru-RU" sz="3600" b="1" dirty="0" err="1" smtClean="0">
              <a:solidFill>
                <a:schemeClr val="bg1"/>
              </a:solidFill>
            </a:rPr>
            <a:t>природних</a:t>
          </a:r>
          <a:r>
            <a:rPr lang="ru-RU" sz="3600" b="1" dirty="0" smtClean="0">
              <a:solidFill>
                <a:schemeClr val="bg1"/>
              </a:solidFill>
            </a:rPr>
            <a:t> </a:t>
          </a:r>
          <a:r>
            <a:rPr lang="ru-RU" sz="3600" b="1" dirty="0" err="1" smtClean="0">
              <a:solidFill>
                <a:schemeClr val="bg1"/>
              </a:solidFill>
            </a:rPr>
            <a:t>ресурсів</a:t>
          </a:r>
          <a:r>
            <a:rPr lang="ru-RU" sz="3600" b="1" dirty="0" smtClean="0">
              <a:solidFill>
                <a:schemeClr val="bg1"/>
              </a:solidFill>
            </a:rPr>
            <a:t> в </a:t>
          </a:r>
          <a:r>
            <a:rPr lang="ru-RU" sz="3600" b="1" dirty="0" err="1" smtClean="0">
              <a:solidFill>
                <a:schemeClr val="bg1"/>
              </a:solidFill>
            </a:rPr>
            <a:t>Україні</a:t>
          </a:r>
          <a:r>
            <a:rPr lang="ru-RU" sz="3600" b="1" dirty="0" smtClean="0">
              <a:solidFill>
                <a:schemeClr val="bg1"/>
              </a:solidFill>
            </a:rPr>
            <a:t> </a:t>
          </a:r>
          <a:r>
            <a:rPr lang="ru-RU" sz="3600" b="1" dirty="0" err="1" smtClean="0">
              <a:solidFill>
                <a:schemeClr val="bg1"/>
              </a:solidFill>
            </a:rPr>
            <a:t>регулюються</a:t>
          </a:r>
          <a:r>
            <a:rPr lang="ru-RU" sz="3600" b="1" dirty="0" smtClean="0">
              <a:solidFill>
                <a:schemeClr val="bg1"/>
              </a:solidFill>
            </a:rPr>
            <a:t> </a:t>
          </a:r>
          <a:r>
            <a:rPr lang="ru-RU" sz="3600" b="1" dirty="0" err="1" smtClean="0">
              <a:solidFill>
                <a:schemeClr val="bg1"/>
              </a:solidFill>
            </a:rPr>
            <a:t>відповідними</a:t>
          </a:r>
          <a:r>
            <a:rPr lang="ru-RU" sz="3600" b="1" dirty="0" smtClean="0">
              <a:solidFill>
                <a:schemeClr val="bg1"/>
              </a:solidFill>
            </a:rPr>
            <a:t> нормативно-</a:t>
          </a:r>
          <a:r>
            <a:rPr lang="ru-RU" sz="3600" b="1" dirty="0" err="1" smtClean="0">
              <a:solidFill>
                <a:schemeClr val="bg1"/>
              </a:solidFill>
            </a:rPr>
            <a:t>правовими</a:t>
          </a:r>
          <a:r>
            <a:rPr lang="ru-RU" sz="3600" b="1" dirty="0" smtClean="0">
              <a:solidFill>
                <a:schemeClr val="bg1"/>
              </a:solidFill>
            </a:rPr>
            <a:t> актами </a:t>
          </a:r>
          <a:r>
            <a:rPr lang="ru-RU" sz="3600" b="1" dirty="0" err="1" smtClean="0">
              <a:solidFill>
                <a:schemeClr val="bg1"/>
              </a:solidFill>
            </a:rPr>
            <a:t>природо</a:t>
          </a:r>
          <a:r>
            <a:rPr lang="ru-RU" sz="3600" b="1" dirty="0" smtClean="0">
              <a:solidFill>
                <a:schemeClr val="bg1"/>
              </a:solidFill>
            </a:rPr>
            <a:t>-ресурсного </a:t>
          </a:r>
          <a:r>
            <a:rPr lang="ru-RU" sz="3600" b="1" dirty="0" err="1" smtClean="0">
              <a:solidFill>
                <a:schemeClr val="bg1"/>
              </a:solidFill>
            </a:rPr>
            <a:t>законодавства</a:t>
          </a:r>
          <a:r>
            <a:rPr lang="ru-RU" sz="3600" b="1" dirty="0" smtClean="0">
              <a:solidFill>
                <a:schemeClr val="bg1"/>
              </a:solidFill>
            </a:rPr>
            <a:t> :</a:t>
          </a:r>
          <a:endParaRPr lang="ru-RU" sz="3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6F2CF94-4963-447F-A267-71E2F36B8192}" type="parTrans" cxnId="{A59F0A7D-64F2-4C97-A331-91B5EB074885}">
      <dgm:prSet/>
      <dgm:spPr/>
      <dgm:t>
        <a:bodyPr/>
        <a:lstStyle/>
        <a:p>
          <a:endParaRPr lang="ru-RU"/>
        </a:p>
      </dgm:t>
    </dgm:pt>
    <dgm:pt modelId="{0EF24F6F-DA10-4CE5-82DA-1896493B2F8B}" type="sibTrans" cxnId="{A59F0A7D-64F2-4C97-A331-91B5EB074885}">
      <dgm:prSet/>
      <dgm:spPr/>
      <dgm:t>
        <a:bodyPr/>
        <a:lstStyle/>
        <a:p>
          <a:endParaRPr lang="ru-RU"/>
        </a:p>
      </dgm:t>
    </dgm:pt>
    <dgm:pt modelId="{C363A311-0B72-43E8-900A-7210DA858EA8}" type="pres">
      <dgm:prSet presAssocID="{9AEB8BCD-AD12-461F-834C-0209E7A635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6F24BF-99CB-428F-BA73-A7B5B9DB99EE}" type="pres">
      <dgm:prSet presAssocID="{9AEB8BCD-AD12-461F-834C-0209E7A63578}" presName="radial" presStyleCnt="0">
        <dgm:presLayoutVars>
          <dgm:animLvl val="ctr"/>
        </dgm:presLayoutVars>
      </dgm:prSet>
      <dgm:spPr/>
    </dgm:pt>
    <dgm:pt modelId="{2065CC57-D8D2-4492-B5AE-0A68BD258D22}" type="pres">
      <dgm:prSet presAssocID="{136B2E62-1FA9-460A-A9B8-B321131AAF94}" presName="centerShape" presStyleLbl="vennNode1" presStyleIdx="0" presStyleCnt="1" custScaleX="134612" custLinFactNeighborX="616" custLinFactNeighborY="-291"/>
      <dgm:spPr/>
      <dgm:t>
        <a:bodyPr/>
        <a:lstStyle/>
        <a:p>
          <a:endParaRPr lang="ru-RU"/>
        </a:p>
      </dgm:t>
    </dgm:pt>
  </dgm:ptLst>
  <dgm:cxnLst>
    <dgm:cxn modelId="{BAF01DA5-0580-4F7C-AD0D-74ACCEC8B253}" type="presOf" srcId="{136B2E62-1FA9-460A-A9B8-B321131AAF94}" destId="{2065CC57-D8D2-4492-B5AE-0A68BD258D22}" srcOrd="0" destOrd="0" presId="urn:microsoft.com/office/officeart/2005/8/layout/radial3"/>
    <dgm:cxn modelId="{6FEF576D-6E0A-4CA8-9D64-FE92B944BEF5}" type="presOf" srcId="{9AEB8BCD-AD12-461F-834C-0209E7A63578}" destId="{C363A311-0B72-43E8-900A-7210DA858EA8}" srcOrd="0" destOrd="0" presId="urn:microsoft.com/office/officeart/2005/8/layout/radial3"/>
    <dgm:cxn modelId="{A59F0A7D-64F2-4C97-A331-91B5EB074885}" srcId="{9AEB8BCD-AD12-461F-834C-0209E7A63578}" destId="{136B2E62-1FA9-460A-A9B8-B321131AAF94}" srcOrd="0" destOrd="0" parTransId="{D6F2CF94-4963-447F-A267-71E2F36B8192}" sibTransId="{0EF24F6F-DA10-4CE5-82DA-1896493B2F8B}"/>
    <dgm:cxn modelId="{60CA7C8C-CA0A-4320-A788-1EE754524A84}" type="presParOf" srcId="{C363A311-0B72-43E8-900A-7210DA858EA8}" destId="{D26F24BF-99CB-428F-BA73-A7B5B9DB99EE}" srcOrd="0" destOrd="0" presId="urn:microsoft.com/office/officeart/2005/8/layout/radial3"/>
    <dgm:cxn modelId="{8CE295A5-D841-47C7-B67C-366B45A89F41}" type="presParOf" srcId="{D26F24BF-99CB-428F-BA73-A7B5B9DB99EE}" destId="{2065CC57-D8D2-4492-B5AE-0A68BD258D2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23EB0-DE3A-4FA3-97D2-E5F86F84CF86}" type="doc">
      <dgm:prSet loTypeId="urn:microsoft.com/office/officeart/2008/layout/PictureAccent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8DEB7DA-717B-4BE0-BB0C-6DC1C76AB9F3}">
      <dgm:prSet phldrT="[Текст]"/>
      <dgm:spPr/>
      <dgm:t>
        <a:bodyPr/>
        <a:lstStyle/>
        <a:p>
          <a:pPr algn="l"/>
          <a:r>
            <a:rPr lang="ru-RU" b="0" i="1" smtClean="0"/>
            <a:t>Земель</a:t>
          </a:r>
          <a:r>
            <a:rPr lang="ru-RU" b="0" i="0" smtClean="0"/>
            <a:t> — Земельним кодексом України від 25 жовтня 2001 року</a:t>
          </a:r>
          <a:endParaRPr lang="ru-RU" dirty="0"/>
        </a:p>
      </dgm:t>
    </dgm:pt>
    <dgm:pt modelId="{0D965232-4765-4898-A14E-D35531D18D81}" type="parTrans" cxnId="{0148AABE-DA63-4074-983A-490F2CE5DC23}">
      <dgm:prSet/>
      <dgm:spPr/>
      <dgm:t>
        <a:bodyPr/>
        <a:lstStyle/>
        <a:p>
          <a:endParaRPr lang="ru-RU"/>
        </a:p>
      </dgm:t>
    </dgm:pt>
    <dgm:pt modelId="{B48693CD-85CA-4CB5-BFF2-D7E956A9A597}" type="sibTrans" cxnId="{0148AABE-DA63-4074-983A-490F2CE5DC23}">
      <dgm:prSet/>
      <dgm:spPr/>
      <dgm:t>
        <a:bodyPr/>
        <a:lstStyle/>
        <a:p>
          <a:endParaRPr lang="ru-RU"/>
        </a:p>
      </dgm:t>
    </dgm:pt>
    <dgm:pt modelId="{106C64D1-E645-4C44-84AC-835232B23A33}">
      <dgm:prSet phldrT="[Текст]"/>
      <dgm:spPr/>
      <dgm:t>
        <a:bodyPr/>
        <a:lstStyle/>
        <a:p>
          <a:pPr algn="l"/>
          <a:r>
            <a:rPr lang="ru-RU" b="0" i="1" dirty="0" err="1" smtClean="0"/>
            <a:t>надр</a:t>
          </a:r>
          <a:r>
            <a:rPr lang="ru-RU" b="0" i="0" dirty="0" smtClean="0"/>
            <a:t> — Кодексом </a:t>
          </a:r>
          <a:r>
            <a:rPr lang="ru-RU" b="0" i="0" dirty="0" err="1" smtClean="0"/>
            <a:t>України</a:t>
          </a:r>
          <a:r>
            <a:rPr lang="ru-RU" b="0" i="0" dirty="0" smtClean="0"/>
            <a:t> про </a:t>
          </a:r>
          <a:r>
            <a:rPr lang="ru-RU" b="0" i="0" dirty="0" err="1" smtClean="0"/>
            <a:t>надра</a:t>
          </a:r>
          <a:r>
            <a:rPr lang="ru-RU" b="0" i="0" dirty="0" smtClean="0"/>
            <a:t> </a:t>
          </a:r>
          <a:r>
            <a:rPr lang="ru-RU" b="0" i="0" dirty="0" err="1" smtClean="0"/>
            <a:t>від</a:t>
          </a:r>
          <a:r>
            <a:rPr lang="ru-RU" b="0" i="0" dirty="0" smtClean="0"/>
            <a:t> 27 </a:t>
          </a:r>
          <a:r>
            <a:rPr lang="ru-RU" b="0" i="0" dirty="0" err="1" smtClean="0"/>
            <a:t>липня</a:t>
          </a:r>
          <a:r>
            <a:rPr lang="ru-RU" b="0" i="0" dirty="0" smtClean="0"/>
            <a:t> 1994 року</a:t>
          </a:r>
          <a:endParaRPr lang="ru-RU" dirty="0"/>
        </a:p>
      </dgm:t>
    </dgm:pt>
    <dgm:pt modelId="{F8D11589-18F6-452B-B268-626F2FB7DE45}" type="parTrans" cxnId="{54F101AB-0EBC-4A78-9FB4-E4AEF2DE1162}">
      <dgm:prSet/>
      <dgm:spPr/>
      <dgm:t>
        <a:bodyPr/>
        <a:lstStyle/>
        <a:p>
          <a:endParaRPr lang="ru-RU"/>
        </a:p>
      </dgm:t>
    </dgm:pt>
    <dgm:pt modelId="{6943AFF4-B5B3-459E-B956-C228D0F6C2E9}" type="sibTrans" cxnId="{54F101AB-0EBC-4A78-9FB4-E4AEF2DE1162}">
      <dgm:prSet/>
      <dgm:spPr/>
      <dgm:t>
        <a:bodyPr/>
        <a:lstStyle/>
        <a:p>
          <a:endParaRPr lang="ru-RU"/>
        </a:p>
      </dgm:t>
    </dgm:pt>
    <dgm:pt modelId="{D551E594-EB71-4B49-A7F3-048A9C4A3A81}">
      <dgm:prSet phldrT="[Текст]" phldr="1"/>
      <dgm:spPr/>
      <dgm:t>
        <a:bodyPr/>
        <a:lstStyle/>
        <a:p>
          <a:endParaRPr lang="ru-RU" dirty="0"/>
        </a:p>
      </dgm:t>
    </dgm:pt>
    <dgm:pt modelId="{D20BF76C-D999-4BCA-8D29-F6731EFCFF8C}" type="sibTrans" cxnId="{278A6B7F-4607-4BD2-9AF1-8534C577C867}">
      <dgm:prSet/>
      <dgm:spPr/>
      <dgm:t>
        <a:bodyPr/>
        <a:lstStyle/>
        <a:p>
          <a:endParaRPr lang="ru-RU"/>
        </a:p>
      </dgm:t>
    </dgm:pt>
    <dgm:pt modelId="{8C180A10-75ED-4E6D-8172-6C3214C52E70}" type="parTrans" cxnId="{278A6B7F-4607-4BD2-9AF1-8534C577C867}">
      <dgm:prSet/>
      <dgm:spPr/>
      <dgm:t>
        <a:bodyPr/>
        <a:lstStyle/>
        <a:p>
          <a:endParaRPr lang="ru-RU"/>
        </a:p>
      </dgm:t>
    </dgm:pt>
    <dgm:pt modelId="{32074AEC-1E19-4F07-9E18-5D3F76C720D5}">
      <dgm:prSet phldrT="[Текст]"/>
      <dgm:spPr/>
      <dgm:t>
        <a:bodyPr/>
        <a:lstStyle/>
        <a:p>
          <a:pPr algn="l"/>
          <a:r>
            <a:rPr lang="ru-RU" b="0" i="1" dirty="0" smtClean="0"/>
            <a:t>вод</a:t>
          </a:r>
          <a:r>
            <a:rPr lang="ru-RU" b="0" i="0" dirty="0" smtClean="0"/>
            <a:t> — </a:t>
          </a:r>
          <a:r>
            <a:rPr lang="ru-RU" b="0" i="0" dirty="0" err="1" smtClean="0"/>
            <a:t>Водним</a:t>
          </a:r>
          <a:r>
            <a:rPr lang="ru-RU" b="0" i="0" dirty="0" smtClean="0"/>
            <a:t> кодексом </a:t>
          </a:r>
          <a:r>
            <a:rPr lang="ru-RU" b="0" i="0" dirty="0" err="1" smtClean="0"/>
            <a:t>України</a:t>
          </a:r>
          <a:r>
            <a:rPr lang="ru-RU" b="0" i="0" dirty="0" smtClean="0"/>
            <a:t> </a:t>
          </a:r>
          <a:r>
            <a:rPr lang="ru-RU" b="0" i="0" dirty="0" err="1" smtClean="0"/>
            <a:t>від</a:t>
          </a:r>
          <a:r>
            <a:rPr lang="ru-RU" b="0" i="0" dirty="0" smtClean="0"/>
            <a:t> 6 </a:t>
          </a:r>
          <a:r>
            <a:rPr lang="ru-RU" b="0" i="0" dirty="0" err="1" smtClean="0"/>
            <a:t>червня</a:t>
          </a:r>
          <a:r>
            <a:rPr lang="ru-RU" b="0" i="0" dirty="0" smtClean="0"/>
            <a:t> 1995 року</a:t>
          </a:r>
          <a:endParaRPr lang="ru-RU" dirty="0"/>
        </a:p>
      </dgm:t>
    </dgm:pt>
    <dgm:pt modelId="{6C74FB27-0989-4D5D-8EAD-CD500D4D7AD6}" type="parTrans" cxnId="{FCC0BBCA-48AA-4AD6-A548-A0E858280BA8}">
      <dgm:prSet/>
      <dgm:spPr/>
      <dgm:t>
        <a:bodyPr/>
        <a:lstStyle/>
        <a:p>
          <a:endParaRPr lang="ru-RU"/>
        </a:p>
      </dgm:t>
    </dgm:pt>
    <dgm:pt modelId="{DBAF2C7E-CA14-43B6-A998-623159050D9F}" type="sibTrans" cxnId="{FCC0BBCA-48AA-4AD6-A548-A0E858280BA8}">
      <dgm:prSet/>
      <dgm:spPr/>
      <dgm:t>
        <a:bodyPr/>
        <a:lstStyle/>
        <a:p>
          <a:endParaRPr lang="ru-RU"/>
        </a:p>
      </dgm:t>
    </dgm:pt>
    <dgm:pt modelId="{2712CB01-FBFA-4FA3-96A9-CF3DA4168C10}">
      <dgm:prSet phldrT="[Текст]"/>
      <dgm:spPr/>
      <dgm:t>
        <a:bodyPr/>
        <a:lstStyle/>
        <a:p>
          <a:r>
            <a:rPr lang="ru-RU" b="0" i="1" dirty="0" err="1" smtClean="0"/>
            <a:t>повітряного</a:t>
          </a:r>
          <a:r>
            <a:rPr lang="ru-RU" b="0" i="1" dirty="0" smtClean="0"/>
            <a:t> простору</a:t>
          </a:r>
          <a:r>
            <a:rPr lang="ru-RU" b="0" i="0" dirty="0" smtClean="0"/>
            <a:t> — </a:t>
          </a:r>
          <a:r>
            <a:rPr lang="ru-RU" b="0" i="0" dirty="0" err="1" smtClean="0"/>
            <a:t>Повітряним</a:t>
          </a:r>
          <a:r>
            <a:rPr lang="ru-RU" b="0" i="0" dirty="0" smtClean="0"/>
            <a:t> кодексом </a:t>
          </a:r>
          <a:r>
            <a:rPr lang="ru-RU" b="0" i="0" dirty="0" err="1" smtClean="0"/>
            <a:t>України</a:t>
          </a:r>
          <a:r>
            <a:rPr lang="ru-RU" b="0" i="0" dirty="0" smtClean="0"/>
            <a:t> </a:t>
          </a:r>
          <a:r>
            <a:rPr lang="ru-RU" b="0" i="0" dirty="0" err="1" smtClean="0"/>
            <a:t>від</a:t>
          </a:r>
          <a:r>
            <a:rPr lang="ru-RU" b="0" i="0" dirty="0" smtClean="0"/>
            <a:t> 4 </a:t>
          </a:r>
          <a:r>
            <a:rPr lang="ru-RU" b="0" i="0" dirty="0" err="1" smtClean="0"/>
            <a:t>травня</a:t>
          </a:r>
          <a:r>
            <a:rPr lang="ru-RU" b="0" i="0" dirty="0" smtClean="0"/>
            <a:t> 1993 року</a:t>
          </a:r>
          <a:endParaRPr lang="ru-RU" dirty="0"/>
        </a:p>
      </dgm:t>
    </dgm:pt>
    <dgm:pt modelId="{9DFCB8F2-81DE-4547-B803-88F3967EDA17}" type="parTrans" cxnId="{6D3C2E07-044A-48F9-B264-23159928EBC3}">
      <dgm:prSet/>
      <dgm:spPr/>
      <dgm:t>
        <a:bodyPr/>
        <a:lstStyle/>
        <a:p>
          <a:endParaRPr lang="ru-RU"/>
        </a:p>
      </dgm:t>
    </dgm:pt>
    <dgm:pt modelId="{4A725540-3976-4757-A09C-CB1BB1D7F30E}" type="sibTrans" cxnId="{6D3C2E07-044A-48F9-B264-23159928EBC3}">
      <dgm:prSet/>
      <dgm:spPr/>
      <dgm:t>
        <a:bodyPr/>
        <a:lstStyle/>
        <a:p>
          <a:endParaRPr lang="ru-RU"/>
        </a:p>
      </dgm:t>
    </dgm:pt>
    <dgm:pt modelId="{A33DB07D-02EB-4630-B39D-3788FC430AA2}" type="pres">
      <dgm:prSet presAssocID="{05F23EB0-DE3A-4FA3-97D2-E5F86F84CF8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0A5E6C-3321-4145-8A58-DD5FD66F7FF6}" type="pres">
      <dgm:prSet presAssocID="{D551E594-EB71-4B49-A7F3-048A9C4A3A81}" presName="root" presStyleCnt="0">
        <dgm:presLayoutVars>
          <dgm:chMax/>
          <dgm:chPref val="4"/>
        </dgm:presLayoutVars>
      </dgm:prSet>
      <dgm:spPr/>
    </dgm:pt>
    <dgm:pt modelId="{59762171-99B5-4BFF-9236-DAAB7287929D}" type="pres">
      <dgm:prSet presAssocID="{D551E594-EB71-4B49-A7F3-048A9C4A3A81}" presName="rootComposite" presStyleCnt="0">
        <dgm:presLayoutVars/>
      </dgm:prSet>
      <dgm:spPr/>
    </dgm:pt>
    <dgm:pt modelId="{5AD66BF7-9142-4547-80C0-0B3406BE6F76}" type="pres">
      <dgm:prSet presAssocID="{D551E594-EB71-4B49-A7F3-048A9C4A3A81}" presName="rootText" presStyleLbl="node0" presStyleIdx="0" presStyleCnt="1" custFlipVert="1" custScaleX="5502" custScaleY="27280" custLinFactY="92615" custLinFactNeighborX="-40646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2C66880-E9B4-401A-8D5C-D608DFE479B8}" type="pres">
      <dgm:prSet presAssocID="{D551E594-EB71-4B49-A7F3-048A9C4A3A81}" presName="childShape" presStyleCnt="0">
        <dgm:presLayoutVars>
          <dgm:chMax val="0"/>
          <dgm:chPref val="0"/>
        </dgm:presLayoutVars>
      </dgm:prSet>
      <dgm:spPr/>
    </dgm:pt>
    <dgm:pt modelId="{E6C61F22-0D81-4733-908A-1D48FF5F7020}" type="pres">
      <dgm:prSet presAssocID="{58DEB7DA-717B-4BE0-BB0C-6DC1C76AB9F3}" presName="childComposite" presStyleCnt="0">
        <dgm:presLayoutVars>
          <dgm:chMax val="0"/>
          <dgm:chPref val="0"/>
        </dgm:presLayoutVars>
      </dgm:prSet>
      <dgm:spPr/>
    </dgm:pt>
    <dgm:pt modelId="{A30FA50C-4B76-4186-8A50-EE8A0E3C320C}" type="pres">
      <dgm:prSet presAssocID="{58DEB7DA-717B-4BE0-BB0C-6DC1C76AB9F3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08325AA-BAAD-48E1-98BC-6FAF8E740C71}" type="pres">
      <dgm:prSet presAssocID="{58DEB7DA-717B-4BE0-BB0C-6DC1C76AB9F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DA0B7-3B08-423A-A9CA-23E1CA306E48}" type="pres">
      <dgm:prSet presAssocID="{106C64D1-E645-4C44-84AC-835232B23A33}" presName="childComposite" presStyleCnt="0">
        <dgm:presLayoutVars>
          <dgm:chMax val="0"/>
          <dgm:chPref val="0"/>
        </dgm:presLayoutVars>
      </dgm:prSet>
      <dgm:spPr/>
    </dgm:pt>
    <dgm:pt modelId="{E8EC4B54-24F2-40E1-9AE6-F912DA16D6FA}" type="pres">
      <dgm:prSet presAssocID="{106C64D1-E645-4C44-84AC-835232B23A33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45116F3-A14F-47AE-8B99-9A11A1F8C644}" type="pres">
      <dgm:prSet presAssocID="{106C64D1-E645-4C44-84AC-835232B23A33}" presName="childText" presStyleLbl="lnNode1" presStyleIdx="1" presStyleCnt="4" custLinFactNeighborX="115" custLinFactNeighborY="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98C06-AACC-4E1B-A9F7-42619CBF6C05}" type="pres">
      <dgm:prSet presAssocID="{32074AEC-1E19-4F07-9E18-5D3F76C720D5}" presName="childComposite" presStyleCnt="0">
        <dgm:presLayoutVars>
          <dgm:chMax val="0"/>
          <dgm:chPref val="0"/>
        </dgm:presLayoutVars>
      </dgm:prSet>
      <dgm:spPr/>
    </dgm:pt>
    <dgm:pt modelId="{1377CC77-97CD-4E85-A3A5-065ACD0859D8}" type="pres">
      <dgm:prSet presAssocID="{32074AEC-1E19-4F07-9E18-5D3F76C720D5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A9DE31A-B0A1-4A84-8602-003FF1ECBB2B}" type="pres">
      <dgm:prSet presAssocID="{32074AEC-1E19-4F07-9E18-5D3F76C720D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47C7D-58B7-4856-B1D2-480E70807652}" type="pres">
      <dgm:prSet presAssocID="{2712CB01-FBFA-4FA3-96A9-CF3DA4168C10}" presName="childComposite" presStyleCnt="0">
        <dgm:presLayoutVars>
          <dgm:chMax val="0"/>
          <dgm:chPref val="0"/>
        </dgm:presLayoutVars>
      </dgm:prSet>
      <dgm:spPr/>
    </dgm:pt>
    <dgm:pt modelId="{65D84446-5B98-49AD-BF36-AE68461EDE0A}" type="pres">
      <dgm:prSet presAssocID="{2712CB01-FBFA-4FA3-96A9-CF3DA4168C10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2A64E8C-CF1F-470A-A632-4F01BE23D251}" type="pres">
      <dgm:prSet presAssocID="{2712CB01-FBFA-4FA3-96A9-CF3DA4168C1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8AABE-DA63-4074-983A-490F2CE5DC23}" srcId="{D551E594-EB71-4B49-A7F3-048A9C4A3A81}" destId="{58DEB7DA-717B-4BE0-BB0C-6DC1C76AB9F3}" srcOrd="0" destOrd="0" parTransId="{0D965232-4765-4898-A14E-D35531D18D81}" sibTransId="{B48693CD-85CA-4CB5-BFF2-D7E956A9A597}"/>
    <dgm:cxn modelId="{A58394C8-3999-430D-90AD-8F7E6C705BD1}" type="presOf" srcId="{D551E594-EB71-4B49-A7F3-048A9C4A3A81}" destId="{5AD66BF7-9142-4547-80C0-0B3406BE6F76}" srcOrd="0" destOrd="0" presId="urn:microsoft.com/office/officeart/2008/layout/PictureAccentList"/>
    <dgm:cxn modelId="{4A38485F-1CFE-4FC0-95CB-D347E13FA55A}" type="presOf" srcId="{05F23EB0-DE3A-4FA3-97D2-E5F86F84CF86}" destId="{A33DB07D-02EB-4630-B39D-3788FC430AA2}" srcOrd="0" destOrd="0" presId="urn:microsoft.com/office/officeart/2008/layout/PictureAccentList"/>
    <dgm:cxn modelId="{6D3C2E07-044A-48F9-B264-23159928EBC3}" srcId="{D551E594-EB71-4B49-A7F3-048A9C4A3A81}" destId="{2712CB01-FBFA-4FA3-96A9-CF3DA4168C10}" srcOrd="3" destOrd="0" parTransId="{9DFCB8F2-81DE-4547-B803-88F3967EDA17}" sibTransId="{4A725540-3976-4757-A09C-CB1BB1D7F30E}"/>
    <dgm:cxn modelId="{4C653C59-06DC-4542-A068-226BA6D84353}" type="presOf" srcId="{32074AEC-1E19-4F07-9E18-5D3F76C720D5}" destId="{CA9DE31A-B0A1-4A84-8602-003FF1ECBB2B}" srcOrd="0" destOrd="0" presId="urn:microsoft.com/office/officeart/2008/layout/PictureAccentList"/>
    <dgm:cxn modelId="{278A6B7F-4607-4BD2-9AF1-8534C577C867}" srcId="{05F23EB0-DE3A-4FA3-97D2-E5F86F84CF86}" destId="{D551E594-EB71-4B49-A7F3-048A9C4A3A81}" srcOrd="0" destOrd="0" parTransId="{8C180A10-75ED-4E6D-8172-6C3214C52E70}" sibTransId="{D20BF76C-D999-4BCA-8D29-F6731EFCFF8C}"/>
    <dgm:cxn modelId="{28033867-8CB8-4E31-92D1-6E2AB0E25A25}" type="presOf" srcId="{2712CB01-FBFA-4FA3-96A9-CF3DA4168C10}" destId="{12A64E8C-CF1F-470A-A632-4F01BE23D251}" srcOrd="0" destOrd="0" presId="urn:microsoft.com/office/officeart/2008/layout/PictureAccentList"/>
    <dgm:cxn modelId="{D1C65585-CBF1-4C32-B8CD-FFDD2D2B6DA0}" type="presOf" srcId="{58DEB7DA-717B-4BE0-BB0C-6DC1C76AB9F3}" destId="{E08325AA-BAAD-48E1-98BC-6FAF8E740C71}" srcOrd="0" destOrd="0" presId="urn:microsoft.com/office/officeart/2008/layout/PictureAccentList"/>
    <dgm:cxn modelId="{54F101AB-0EBC-4A78-9FB4-E4AEF2DE1162}" srcId="{D551E594-EB71-4B49-A7F3-048A9C4A3A81}" destId="{106C64D1-E645-4C44-84AC-835232B23A33}" srcOrd="1" destOrd="0" parTransId="{F8D11589-18F6-452B-B268-626F2FB7DE45}" sibTransId="{6943AFF4-B5B3-459E-B956-C228D0F6C2E9}"/>
    <dgm:cxn modelId="{5EB24F90-724E-4396-9825-2B4603FCD58A}" type="presOf" srcId="{106C64D1-E645-4C44-84AC-835232B23A33}" destId="{245116F3-A14F-47AE-8B99-9A11A1F8C644}" srcOrd="0" destOrd="0" presId="urn:microsoft.com/office/officeart/2008/layout/PictureAccentList"/>
    <dgm:cxn modelId="{FCC0BBCA-48AA-4AD6-A548-A0E858280BA8}" srcId="{D551E594-EB71-4B49-A7F3-048A9C4A3A81}" destId="{32074AEC-1E19-4F07-9E18-5D3F76C720D5}" srcOrd="2" destOrd="0" parTransId="{6C74FB27-0989-4D5D-8EAD-CD500D4D7AD6}" sibTransId="{DBAF2C7E-CA14-43B6-A998-623159050D9F}"/>
    <dgm:cxn modelId="{EEC02459-13DD-42EA-9409-1C3590461351}" type="presParOf" srcId="{A33DB07D-02EB-4630-B39D-3788FC430AA2}" destId="{C80A5E6C-3321-4145-8A58-DD5FD66F7FF6}" srcOrd="0" destOrd="0" presId="urn:microsoft.com/office/officeart/2008/layout/PictureAccentList"/>
    <dgm:cxn modelId="{A589D991-832D-47A7-8902-26210A9A43C1}" type="presParOf" srcId="{C80A5E6C-3321-4145-8A58-DD5FD66F7FF6}" destId="{59762171-99B5-4BFF-9236-DAAB7287929D}" srcOrd="0" destOrd="0" presId="urn:microsoft.com/office/officeart/2008/layout/PictureAccentList"/>
    <dgm:cxn modelId="{CE840A96-C6A4-4E2F-9621-0616AB2E515F}" type="presParOf" srcId="{59762171-99B5-4BFF-9236-DAAB7287929D}" destId="{5AD66BF7-9142-4547-80C0-0B3406BE6F76}" srcOrd="0" destOrd="0" presId="urn:microsoft.com/office/officeart/2008/layout/PictureAccentList"/>
    <dgm:cxn modelId="{7A5D0410-5489-4DE9-9796-6975D76E40EE}" type="presParOf" srcId="{C80A5E6C-3321-4145-8A58-DD5FD66F7FF6}" destId="{02C66880-E9B4-401A-8D5C-D608DFE479B8}" srcOrd="1" destOrd="0" presId="urn:microsoft.com/office/officeart/2008/layout/PictureAccentList"/>
    <dgm:cxn modelId="{9280C7DD-FADC-4B9B-8518-A9F61173328E}" type="presParOf" srcId="{02C66880-E9B4-401A-8D5C-D608DFE479B8}" destId="{E6C61F22-0D81-4733-908A-1D48FF5F7020}" srcOrd="0" destOrd="0" presId="urn:microsoft.com/office/officeart/2008/layout/PictureAccentList"/>
    <dgm:cxn modelId="{22B0EC80-4624-403E-830F-285C4C39FE3C}" type="presParOf" srcId="{E6C61F22-0D81-4733-908A-1D48FF5F7020}" destId="{A30FA50C-4B76-4186-8A50-EE8A0E3C320C}" srcOrd="0" destOrd="0" presId="urn:microsoft.com/office/officeart/2008/layout/PictureAccentList"/>
    <dgm:cxn modelId="{27E83F30-202F-4EAC-BA4E-8E452A5972A6}" type="presParOf" srcId="{E6C61F22-0D81-4733-908A-1D48FF5F7020}" destId="{E08325AA-BAAD-48E1-98BC-6FAF8E740C71}" srcOrd="1" destOrd="0" presId="urn:microsoft.com/office/officeart/2008/layout/PictureAccentList"/>
    <dgm:cxn modelId="{F07F024B-A891-4EBD-938B-6785E2BEE137}" type="presParOf" srcId="{02C66880-E9B4-401A-8D5C-D608DFE479B8}" destId="{FCDDA0B7-3B08-423A-A9CA-23E1CA306E48}" srcOrd="1" destOrd="0" presId="urn:microsoft.com/office/officeart/2008/layout/PictureAccentList"/>
    <dgm:cxn modelId="{BD829470-E44E-4ED3-B91C-60AAC984A888}" type="presParOf" srcId="{FCDDA0B7-3B08-423A-A9CA-23E1CA306E48}" destId="{E8EC4B54-24F2-40E1-9AE6-F912DA16D6FA}" srcOrd="0" destOrd="0" presId="urn:microsoft.com/office/officeart/2008/layout/PictureAccentList"/>
    <dgm:cxn modelId="{0D5327D7-C8BA-4C59-95B2-65922F911184}" type="presParOf" srcId="{FCDDA0B7-3B08-423A-A9CA-23E1CA306E48}" destId="{245116F3-A14F-47AE-8B99-9A11A1F8C644}" srcOrd="1" destOrd="0" presId="urn:microsoft.com/office/officeart/2008/layout/PictureAccentList"/>
    <dgm:cxn modelId="{76FE28DF-9C64-4D49-8A60-331B77158BB6}" type="presParOf" srcId="{02C66880-E9B4-401A-8D5C-D608DFE479B8}" destId="{5A198C06-AACC-4E1B-A9F7-42619CBF6C05}" srcOrd="2" destOrd="0" presId="urn:microsoft.com/office/officeart/2008/layout/PictureAccentList"/>
    <dgm:cxn modelId="{3BFD0397-082F-43C8-B4D8-7D77AB425B3B}" type="presParOf" srcId="{5A198C06-AACC-4E1B-A9F7-42619CBF6C05}" destId="{1377CC77-97CD-4E85-A3A5-065ACD0859D8}" srcOrd="0" destOrd="0" presId="urn:microsoft.com/office/officeart/2008/layout/PictureAccentList"/>
    <dgm:cxn modelId="{080613FA-7C02-455C-B1A0-0563828576CF}" type="presParOf" srcId="{5A198C06-AACC-4E1B-A9F7-42619CBF6C05}" destId="{CA9DE31A-B0A1-4A84-8602-003FF1ECBB2B}" srcOrd="1" destOrd="0" presId="urn:microsoft.com/office/officeart/2008/layout/PictureAccentList"/>
    <dgm:cxn modelId="{1785B23B-197F-4D1F-820F-9F3D4AF11F8F}" type="presParOf" srcId="{02C66880-E9B4-401A-8D5C-D608DFE479B8}" destId="{3B047C7D-58B7-4856-B1D2-480E70807652}" srcOrd="3" destOrd="0" presId="urn:microsoft.com/office/officeart/2008/layout/PictureAccentList"/>
    <dgm:cxn modelId="{01812EA6-2890-4DC2-8BC5-3A665F591D48}" type="presParOf" srcId="{3B047C7D-58B7-4856-B1D2-480E70807652}" destId="{65D84446-5B98-49AD-BF36-AE68461EDE0A}" srcOrd="0" destOrd="0" presId="urn:microsoft.com/office/officeart/2008/layout/PictureAccentList"/>
    <dgm:cxn modelId="{D85054FF-79E4-4ED2-B90E-75927BF2D876}" type="presParOf" srcId="{3B047C7D-58B7-4856-B1D2-480E70807652}" destId="{12A64E8C-CF1F-470A-A632-4F01BE23D25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F23EB0-DE3A-4FA3-97D2-E5F86F84CF86}" type="doc">
      <dgm:prSet loTypeId="urn:microsoft.com/office/officeart/2008/layout/PictureAccent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8DEB7DA-717B-4BE0-BB0C-6DC1C76AB9F3}">
      <dgm:prSet phldrT="[Текст]"/>
      <dgm:spPr/>
      <dgm:t>
        <a:bodyPr/>
        <a:lstStyle/>
        <a:p>
          <a:pPr algn="l"/>
          <a:r>
            <a:rPr lang="ru-RU" b="0" i="1" dirty="0" smtClean="0"/>
            <a:t>атмосферного </a:t>
          </a:r>
          <a:r>
            <a:rPr lang="ru-RU" b="0" i="1" dirty="0" err="1" smtClean="0"/>
            <a:t>повітря</a:t>
          </a:r>
          <a:r>
            <a:rPr lang="ru-RU" b="0" i="0" dirty="0" smtClean="0"/>
            <a:t> — Законом </a:t>
          </a:r>
          <a:r>
            <a:rPr lang="ru-RU" b="0" i="0" dirty="0" err="1" smtClean="0"/>
            <a:t>України</a:t>
          </a:r>
          <a:r>
            <a:rPr lang="ru-RU" b="0" i="0" dirty="0" smtClean="0"/>
            <a:t> «Про </a:t>
          </a:r>
          <a:r>
            <a:rPr lang="ru-RU" b="0" i="0" dirty="0" err="1" smtClean="0"/>
            <a:t>охорону</a:t>
          </a:r>
          <a:r>
            <a:rPr lang="ru-RU" b="0" i="0" dirty="0" smtClean="0"/>
            <a:t> атмосферного </a:t>
          </a:r>
          <a:r>
            <a:rPr lang="ru-RU" b="0" i="0" dirty="0" err="1" smtClean="0"/>
            <a:t>повітря</a:t>
          </a:r>
          <a:r>
            <a:rPr lang="ru-RU" b="0" i="0" dirty="0" smtClean="0"/>
            <a:t>» у </a:t>
          </a:r>
          <a:r>
            <a:rPr lang="ru-RU" b="0" i="0" dirty="0" err="1" smtClean="0"/>
            <a:t>редакції</a:t>
          </a:r>
          <a:r>
            <a:rPr lang="ru-RU" b="0" i="0" dirty="0" smtClean="0"/>
            <a:t> </a:t>
          </a:r>
          <a:r>
            <a:rPr lang="ru-RU" b="0" i="0" dirty="0" err="1" smtClean="0"/>
            <a:t>від</a:t>
          </a:r>
          <a:r>
            <a:rPr lang="ru-RU" b="0" i="0" dirty="0" smtClean="0"/>
            <a:t> 21 </a:t>
          </a:r>
          <a:r>
            <a:rPr lang="ru-RU" b="0" i="0" dirty="0" err="1" smtClean="0"/>
            <a:t>червня</a:t>
          </a:r>
          <a:r>
            <a:rPr lang="ru-RU" b="0" i="0" dirty="0" smtClean="0"/>
            <a:t> 2001 року</a:t>
          </a:r>
          <a:endParaRPr lang="ru-RU" dirty="0"/>
        </a:p>
      </dgm:t>
    </dgm:pt>
    <dgm:pt modelId="{0D965232-4765-4898-A14E-D35531D18D81}" type="parTrans" cxnId="{0148AABE-DA63-4074-983A-490F2CE5DC23}">
      <dgm:prSet/>
      <dgm:spPr/>
      <dgm:t>
        <a:bodyPr/>
        <a:lstStyle/>
        <a:p>
          <a:endParaRPr lang="ru-RU"/>
        </a:p>
      </dgm:t>
    </dgm:pt>
    <dgm:pt modelId="{B48693CD-85CA-4CB5-BFF2-D7E956A9A597}" type="sibTrans" cxnId="{0148AABE-DA63-4074-983A-490F2CE5DC23}">
      <dgm:prSet/>
      <dgm:spPr/>
      <dgm:t>
        <a:bodyPr/>
        <a:lstStyle/>
        <a:p>
          <a:endParaRPr lang="ru-RU"/>
        </a:p>
      </dgm:t>
    </dgm:pt>
    <dgm:pt modelId="{106C64D1-E645-4C44-84AC-835232B23A33}">
      <dgm:prSet phldrT="[Текст]"/>
      <dgm:spPr/>
      <dgm:t>
        <a:bodyPr/>
        <a:lstStyle/>
        <a:p>
          <a:pPr algn="l"/>
          <a:r>
            <a:rPr lang="ru-RU" b="0" i="1" dirty="0" err="1" smtClean="0"/>
            <a:t>клімату</a:t>
          </a:r>
          <a:r>
            <a:rPr lang="ru-RU" b="0" i="0" dirty="0" smtClean="0"/>
            <a:t> — Законом </a:t>
          </a:r>
          <a:r>
            <a:rPr lang="ru-RU" b="0" i="0" dirty="0" err="1" smtClean="0"/>
            <a:t>України</a:t>
          </a:r>
          <a:r>
            <a:rPr lang="ru-RU" b="0" i="0" dirty="0" smtClean="0"/>
            <a:t> «Про </a:t>
          </a:r>
          <a:r>
            <a:rPr lang="ru-RU" b="0" i="0" dirty="0" err="1" smtClean="0"/>
            <a:t>гідтрометеорологічну</a:t>
          </a:r>
          <a:r>
            <a:rPr lang="ru-RU" b="0" i="0" dirty="0" smtClean="0"/>
            <a:t> </a:t>
          </a:r>
          <a:r>
            <a:rPr lang="ru-RU" b="0" i="0" dirty="0" err="1" smtClean="0"/>
            <a:t>діяльність</a:t>
          </a:r>
          <a:r>
            <a:rPr lang="ru-RU" b="0" i="0" dirty="0" smtClean="0"/>
            <a:t>» </a:t>
          </a:r>
          <a:r>
            <a:rPr lang="ru-RU" b="0" i="0" dirty="0" err="1" smtClean="0"/>
            <a:t>від</a:t>
          </a:r>
          <a:r>
            <a:rPr lang="ru-RU" b="0" i="0" dirty="0" smtClean="0"/>
            <a:t> 18 лютого 1999 року</a:t>
          </a:r>
          <a:endParaRPr lang="ru-RU" dirty="0"/>
        </a:p>
      </dgm:t>
    </dgm:pt>
    <dgm:pt modelId="{F8D11589-18F6-452B-B268-626F2FB7DE45}" type="parTrans" cxnId="{54F101AB-0EBC-4A78-9FB4-E4AEF2DE1162}">
      <dgm:prSet/>
      <dgm:spPr/>
      <dgm:t>
        <a:bodyPr/>
        <a:lstStyle/>
        <a:p>
          <a:endParaRPr lang="ru-RU"/>
        </a:p>
      </dgm:t>
    </dgm:pt>
    <dgm:pt modelId="{6943AFF4-B5B3-459E-B956-C228D0F6C2E9}" type="sibTrans" cxnId="{54F101AB-0EBC-4A78-9FB4-E4AEF2DE1162}">
      <dgm:prSet/>
      <dgm:spPr/>
      <dgm:t>
        <a:bodyPr/>
        <a:lstStyle/>
        <a:p>
          <a:endParaRPr lang="ru-RU"/>
        </a:p>
      </dgm:t>
    </dgm:pt>
    <dgm:pt modelId="{D551E594-EB71-4B49-A7F3-048A9C4A3A81}">
      <dgm:prSet phldrT="[Текст]" phldr="1"/>
      <dgm:spPr/>
      <dgm:t>
        <a:bodyPr/>
        <a:lstStyle/>
        <a:p>
          <a:endParaRPr lang="ru-RU" dirty="0"/>
        </a:p>
      </dgm:t>
    </dgm:pt>
    <dgm:pt modelId="{D20BF76C-D999-4BCA-8D29-F6731EFCFF8C}" type="sibTrans" cxnId="{278A6B7F-4607-4BD2-9AF1-8534C577C867}">
      <dgm:prSet/>
      <dgm:spPr/>
      <dgm:t>
        <a:bodyPr/>
        <a:lstStyle/>
        <a:p>
          <a:endParaRPr lang="ru-RU"/>
        </a:p>
      </dgm:t>
    </dgm:pt>
    <dgm:pt modelId="{8C180A10-75ED-4E6D-8172-6C3214C52E70}" type="parTrans" cxnId="{278A6B7F-4607-4BD2-9AF1-8534C577C867}">
      <dgm:prSet/>
      <dgm:spPr/>
      <dgm:t>
        <a:bodyPr/>
        <a:lstStyle/>
        <a:p>
          <a:endParaRPr lang="ru-RU"/>
        </a:p>
      </dgm:t>
    </dgm:pt>
    <dgm:pt modelId="{32074AEC-1E19-4F07-9E18-5D3F76C720D5}">
      <dgm:prSet phldrT="[Текст]"/>
      <dgm:spPr/>
      <dgm:t>
        <a:bodyPr/>
        <a:lstStyle/>
        <a:p>
          <a:pPr algn="l"/>
          <a:r>
            <a:rPr lang="ru-RU" b="0" i="1" dirty="0" err="1" smtClean="0"/>
            <a:t>радіочастотного</a:t>
          </a:r>
          <a:r>
            <a:rPr lang="ru-RU" b="0" i="1" dirty="0" smtClean="0"/>
            <a:t> ресурсу</a:t>
          </a:r>
          <a:r>
            <a:rPr lang="ru-RU" b="0" i="0" dirty="0" smtClean="0"/>
            <a:t> — Законом </a:t>
          </a:r>
          <a:r>
            <a:rPr lang="ru-RU" b="0" i="0" dirty="0" err="1" smtClean="0"/>
            <a:t>України</a:t>
          </a:r>
          <a:r>
            <a:rPr lang="ru-RU" b="0" i="0" dirty="0" smtClean="0"/>
            <a:t> «Про </a:t>
          </a:r>
          <a:r>
            <a:rPr lang="ru-RU" b="0" i="0" dirty="0" err="1" smtClean="0"/>
            <a:t>радіочастотний</a:t>
          </a:r>
          <a:r>
            <a:rPr lang="ru-RU" b="0" i="0" dirty="0" smtClean="0"/>
            <a:t> ресурс» у </a:t>
          </a:r>
          <a:r>
            <a:rPr lang="ru-RU" b="0" i="0" dirty="0" err="1" smtClean="0"/>
            <a:t>редакції</a:t>
          </a:r>
          <a:r>
            <a:rPr lang="ru-RU" b="0" i="0" dirty="0" smtClean="0"/>
            <a:t> </a:t>
          </a:r>
          <a:r>
            <a:rPr lang="ru-RU" b="0" i="0" dirty="0" err="1" smtClean="0"/>
            <a:t>від</a:t>
          </a:r>
          <a:r>
            <a:rPr lang="ru-RU" b="0" i="0" dirty="0" smtClean="0"/>
            <a:t> 24 </a:t>
          </a:r>
          <a:r>
            <a:rPr lang="ru-RU" b="0" i="0" dirty="0" err="1" smtClean="0"/>
            <a:t>червня</a:t>
          </a:r>
          <a:r>
            <a:rPr lang="ru-RU" b="0" i="0" dirty="0" smtClean="0"/>
            <a:t> 2004 року</a:t>
          </a:r>
          <a:endParaRPr lang="ru-RU" dirty="0"/>
        </a:p>
      </dgm:t>
    </dgm:pt>
    <dgm:pt modelId="{6C74FB27-0989-4D5D-8EAD-CD500D4D7AD6}" type="parTrans" cxnId="{FCC0BBCA-48AA-4AD6-A548-A0E858280BA8}">
      <dgm:prSet/>
      <dgm:spPr/>
      <dgm:t>
        <a:bodyPr/>
        <a:lstStyle/>
        <a:p>
          <a:endParaRPr lang="ru-RU"/>
        </a:p>
      </dgm:t>
    </dgm:pt>
    <dgm:pt modelId="{DBAF2C7E-CA14-43B6-A998-623159050D9F}" type="sibTrans" cxnId="{FCC0BBCA-48AA-4AD6-A548-A0E858280BA8}">
      <dgm:prSet/>
      <dgm:spPr/>
      <dgm:t>
        <a:bodyPr/>
        <a:lstStyle/>
        <a:p>
          <a:endParaRPr lang="ru-RU"/>
        </a:p>
      </dgm:t>
    </dgm:pt>
    <dgm:pt modelId="{2712CB01-FBFA-4FA3-96A9-CF3DA4168C10}">
      <dgm:prSet phldrT="[Текст]"/>
      <dgm:spPr/>
      <dgm:t>
        <a:bodyPr/>
        <a:lstStyle/>
        <a:p>
          <a:pPr algn="l"/>
          <a:r>
            <a:rPr lang="ru-RU" b="0" i="1" dirty="0" err="1" smtClean="0"/>
            <a:t>тваринного</a:t>
          </a:r>
          <a:r>
            <a:rPr lang="ru-RU" b="0" i="1" dirty="0" smtClean="0"/>
            <a:t> </a:t>
          </a:r>
          <a:r>
            <a:rPr lang="ru-RU" b="0" i="1" dirty="0" err="1" smtClean="0"/>
            <a:t>світу</a:t>
          </a:r>
          <a:r>
            <a:rPr lang="ru-RU" b="0" i="0" dirty="0" smtClean="0"/>
            <a:t> — Законом </a:t>
          </a:r>
          <a:r>
            <a:rPr lang="ru-RU" b="0" i="0" dirty="0" err="1" smtClean="0"/>
            <a:t>України</a:t>
          </a:r>
          <a:r>
            <a:rPr lang="ru-RU" b="0" i="0" dirty="0" smtClean="0"/>
            <a:t> «Про </a:t>
          </a:r>
          <a:r>
            <a:rPr lang="ru-RU" b="0" i="0" dirty="0" err="1" smtClean="0"/>
            <a:t>тваринний</a:t>
          </a:r>
          <a:r>
            <a:rPr lang="ru-RU" b="0" i="0" dirty="0" smtClean="0"/>
            <a:t> </a:t>
          </a:r>
          <a:r>
            <a:rPr lang="ru-RU" b="0" i="0" dirty="0" err="1" smtClean="0"/>
            <a:t>світ</a:t>
          </a:r>
          <a:r>
            <a:rPr lang="ru-RU" b="0" i="0" dirty="0" smtClean="0"/>
            <a:t>» </a:t>
          </a:r>
          <a:r>
            <a:rPr lang="ru-RU" b="0" i="0" dirty="0" err="1" smtClean="0"/>
            <a:t>від</a:t>
          </a:r>
          <a:r>
            <a:rPr lang="ru-RU" b="0" i="0" dirty="0" smtClean="0"/>
            <a:t> 13 </a:t>
          </a:r>
          <a:r>
            <a:rPr lang="ru-RU" b="0" i="0" dirty="0" err="1" smtClean="0"/>
            <a:t>грудня</a:t>
          </a:r>
          <a:r>
            <a:rPr lang="ru-RU" b="0" i="0" dirty="0" smtClean="0"/>
            <a:t> 2001 року</a:t>
          </a:r>
          <a:endParaRPr lang="ru-RU" dirty="0"/>
        </a:p>
      </dgm:t>
    </dgm:pt>
    <dgm:pt modelId="{9DFCB8F2-81DE-4547-B803-88F3967EDA17}" type="parTrans" cxnId="{6D3C2E07-044A-48F9-B264-23159928EBC3}">
      <dgm:prSet/>
      <dgm:spPr/>
      <dgm:t>
        <a:bodyPr/>
        <a:lstStyle/>
        <a:p>
          <a:endParaRPr lang="ru-RU"/>
        </a:p>
      </dgm:t>
    </dgm:pt>
    <dgm:pt modelId="{4A725540-3976-4757-A09C-CB1BB1D7F30E}" type="sibTrans" cxnId="{6D3C2E07-044A-48F9-B264-23159928EBC3}">
      <dgm:prSet/>
      <dgm:spPr/>
      <dgm:t>
        <a:bodyPr/>
        <a:lstStyle/>
        <a:p>
          <a:endParaRPr lang="ru-RU"/>
        </a:p>
      </dgm:t>
    </dgm:pt>
    <dgm:pt modelId="{A33DB07D-02EB-4630-B39D-3788FC430AA2}" type="pres">
      <dgm:prSet presAssocID="{05F23EB0-DE3A-4FA3-97D2-E5F86F84CF8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0A5E6C-3321-4145-8A58-DD5FD66F7FF6}" type="pres">
      <dgm:prSet presAssocID="{D551E594-EB71-4B49-A7F3-048A9C4A3A81}" presName="root" presStyleCnt="0">
        <dgm:presLayoutVars>
          <dgm:chMax/>
          <dgm:chPref val="4"/>
        </dgm:presLayoutVars>
      </dgm:prSet>
      <dgm:spPr/>
    </dgm:pt>
    <dgm:pt modelId="{59762171-99B5-4BFF-9236-DAAB7287929D}" type="pres">
      <dgm:prSet presAssocID="{D551E594-EB71-4B49-A7F3-048A9C4A3A81}" presName="rootComposite" presStyleCnt="0">
        <dgm:presLayoutVars/>
      </dgm:prSet>
      <dgm:spPr/>
    </dgm:pt>
    <dgm:pt modelId="{5AD66BF7-9142-4547-80C0-0B3406BE6F76}" type="pres">
      <dgm:prSet presAssocID="{D551E594-EB71-4B49-A7F3-048A9C4A3A81}" presName="rootText" presStyleLbl="node0" presStyleIdx="0" presStyleCnt="1" custFlipVert="1" custScaleX="5502" custScaleY="27280" custLinFactY="92615" custLinFactNeighborX="-40646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2C66880-E9B4-401A-8D5C-D608DFE479B8}" type="pres">
      <dgm:prSet presAssocID="{D551E594-EB71-4B49-A7F3-048A9C4A3A81}" presName="childShape" presStyleCnt="0">
        <dgm:presLayoutVars>
          <dgm:chMax val="0"/>
          <dgm:chPref val="0"/>
        </dgm:presLayoutVars>
      </dgm:prSet>
      <dgm:spPr/>
    </dgm:pt>
    <dgm:pt modelId="{E6C61F22-0D81-4733-908A-1D48FF5F7020}" type="pres">
      <dgm:prSet presAssocID="{58DEB7DA-717B-4BE0-BB0C-6DC1C76AB9F3}" presName="childComposite" presStyleCnt="0">
        <dgm:presLayoutVars>
          <dgm:chMax val="0"/>
          <dgm:chPref val="0"/>
        </dgm:presLayoutVars>
      </dgm:prSet>
      <dgm:spPr/>
    </dgm:pt>
    <dgm:pt modelId="{A30FA50C-4B76-4186-8A50-EE8A0E3C320C}" type="pres">
      <dgm:prSet presAssocID="{58DEB7DA-717B-4BE0-BB0C-6DC1C76AB9F3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08325AA-BAAD-48E1-98BC-6FAF8E740C71}" type="pres">
      <dgm:prSet presAssocID="{58DEB7DA-717B-4BE0-BB0C-6DC1C76AB9F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DA0B7-3B08-423A-A9CA-23E1CA306E48}" type="pres">
      <dgm:prSet presAssocID="{106C64D1-E645-4C44-84AC-835232B23A33}" presName="childComposite" presStyleCnt="0">
        <dgm:presLayoutVars>
          <dgm:chMax val="0"/>
          <dgm:chPref val="0"/>
        </dgm:presLayoutVars>
      </dgm:prSet>
      <dgm:spPr/>
    </dgm:pt>
    <dgm:pt modelId="{E8EC4B54-24F2-40E1-9AE6-F912DA16D6FA}" type="pres">
      <dgm:prSet presAssocID="{106C64D1-E645-4C44-84AC-835232B23A33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45116F3-A14F-47AE-8B99-9A11A1F8C644}" type="pres">
      <dgm:prSet presAssocID="{106C64D1-E645-4C44-84AC-835232B23A33}" presName="childText" presStyleLbl="lnNode1" presStyleIdx="1" presStyleCnt="4" custLinFactNeighborX="115" custLinFactNeighborY="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98C06-AACC-4E1B-A9F7-42619CBF6C05}" type="pres">
      <dgm:prSet presAssocID="{32074AEC-1E19-4F07-9E18-5D3F76C720D5}" presName="childComposite" presStyleCnt="0">
        <dgm:presLayoutVars>
          <dgm:chMax val="0"/>
          <dgm:chPref val="0"/>
        </dgm:presLayoutVars>
      </dgm:prSet>
      <dgm:spPr/>
    </dgm:pt>
    <dgm:pt modelId="{1377CC77-97CD-4E85-A3A5-065ACD0859D8}" type="pres">
      <dgm:prSet presAssocID="{32074AEC-1E19-4F07-9E18-5D3F76C720D5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A9DE31A-B0A1-4A84-8602-003FF1ECBB2B}" type="pres">
      <dgm:prSet presAssocID="{32074AEC-1E19-4F07-9E18-5D3F76C720D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47C7D-58B7-4856-B1D2-480E70807652}" type="pres">
      <dgm:prSet presAssocID="{2712CB01-FBFA-4FA3-96A9-CF3DA4168C10}" presName="childComposite" presStyleCnt="0">
        <dgm:presLayoutVars>
          <dgm:chMax val="0"/>
          <dgm:chPref val="0"/>
        </dgm:presLayoutVars>
      </dgm:prSet>
      <dgm:spPr/>
    </dgm:pt>
    <dgm:pt modelId="{65D84446-5B98-49AD-BF36-AE68461EDE0A}" type="pres">
      <dgm:prSet presAssocID="{2712CB01-FBFA-4FA3-96A9-CF3DA4168C10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2A64E8C-CF1F-470A-A632-4F01BE23D251}" type="pres">
      <dgm:prSet presAssocID="{2712CB01-FBFA-4FA3-96A9-CF3DA4168C1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8AABE-DA63-4074-983A-490F2CE5DC23}" srcId="{D551E594-EB71-4B49-A7F3-048A9C4A3A81}" destId="{58DEB7DA-717B-4BE0-BB0C-6DC1C76AB9F3}" srcOrd="0" destOrd="0" parTransId="{0D965232-4765-4898-A14E-D35531D18D81}" sibTransId="{B48693CD-85CA-4CB5-BFF2-D7E956A9A597}"/>
    <dgm:cxn modelId="{6D3C2E07-044A-48F9-B264-23159928EBC3}" srcId="{D551E594-EB71-4B49-A7F3-048A9C4A3A81}" destId="{2712CB01-FBFA-4FA3-96A9-CF3DA4168C10}" srcOrd="3" destOrd="0" parTransId="{9DFCB8F2-81DE-4547-B803-88F3967EDA17}" sibTransId="{4A725540-3976-4757-A09C-CB1BB1D7F30E}"/>
    <dgm:cxn modelId="{B8A0495B-AA03-4158-BBA6-11BB0428F531}" type="presOf" srcId="{32074AEC-1E19-4F07-9E18-5D3F76C720D5}" destId="{CA9DE31A-B0A1-4A84-8602-003FF1ECBB2B}" srcOrd="0" destOrd="0" presId="urn:microsoft.com/office/officeart/2008/layout/PictureAccentList"/>
    <dgm:cxn modelId="{278A6B7F-4607-4BD2-9AF1-8534C577C867}" srcId="{05F23EB0-DE3A-4FA3-97D2-E5F86F84CF86}" destId="{D551E594-EB71-4B49-A7F3-048A9C4A3A81}" srcOrd="0" destOrd="0" parTransId="{8C180A10-75ED-4E6D-8172-6C3214C52E70}" sibTransId="{D20BF76C-D999-4BCA-8D29-F6731EFCFF8C}"/>
    <dgm:cxn modelId="{51BE8F1F-FB72-4D88-A7D1-AAA51E157642}" type="presOf" srcId="{D551E594-EB71-4B49-A7F3-048A9C4A3A81}" destId="{5AD66BF7-9142-4547-80C0-0B3406BE6F76}" srcOrd="0" destOrd="0" presId="urn:microsoft.com/office/officeart/2008/layout/PictureAccentList"/>
    <dgm:cxn modelId="{54F101AB-0EBC-4A78-9FB4-E4AEF2DE1162}" srcId="{D551E594-EB71-4B49-A7F3-048A9C4A3A81}" destId="{106C64D1-E645-4C44-84AC-835232B23A33}" srcOrd="1" destOrd="0" parTransId="{F8D11589-18F6-452B-B268-626F2FB7DE45}" sibTransId="{6943AFF4-B5B3-459E-B956-C228D0F6C2E9}"/>
    <dgm:cxn modelId="{093E87D6-4647-467F-AA72-A0117FC535D1}" type="presOf" srcId="{2712CB01-FBFA-4FA3-96A9-CF3DA4168C10}" destId="{12A64E8C-CF1F-470A-A632-4F01BE23D251}" srcOrd="0" destOrd="0" presId="urn:microsoft.com/office/officeart/2008/layout/PictureAccentList"/>
    <dgm:cxn modelId="{936D4B16-FAD7-4297-91E2-0D7841433999}" type="presOf" srcId="{106C64D1-E645-4C44-84AC-835232B23A33}" destId="{245116F3-A14F-47AE-8B99-9A11A1F8C644}" srcOrd="0" destOrd="0" presId="urn:microsoft.com/office/officeart/2008/layout/PictureAccentList"/>
    <dgm:cxn modelId="{2BC2B32F-6DAF-41D6-9A4A-D4F7263E2CFC}" type="presOf" srcId="{58DEB7DA-717B-4BE0-BB0C-6DC1C76AB9F3}" destId="{E08325AA-BAAD-48E1-98BC-6FAF8E740C71}" srcOrd="0" destOrd="0" presId="urn:microsoft.com/office/officeart/2008/layout/PictureAccentList"/>
    <dgm:cxn modelId="{2582F939-97B7-4610-94E8-E4A7DD5CB2D5}" type="presOf" srcId="{05F23EB0-DE3A-4FA3-97D2-E5F86F84CF86}" destId="{A33DB07D-02EB-4630-B39D-3788FC430AA2}" srcOrd="0" destOrd="0" presId="urn:microsoft.com/office/officeart/2008/layout/PictureAccentList"/>
    <dgm:cxn modelId="{FCC0BBCA-48AA-4AD6-A548-A0E858280BA8}" srcId="{D551E594-EB71-4B49-A7F3-048A9C4A3A81}" destId="{32074AEC-1E19-4F07-9E18-5D3F76C720D5}" srcOrd="2" destOrd="0" parTransId="{6C74FB27-0989-4D5D-8EAD-CD500D4D7AD6}" sibTransId="{DBAF2C7E-CA14-43B6-A998-623159050D9F}"/>
    <dgm:cxn modelId="{927B91A2-7959-4BA1-9361-1FBC5CB87F86}" type="presParOf" srcId="{A33DB07D-02EB-4630-B39D-3788FC430AA2}" destId="{C80A5E6C-3321-4145-8A58-DD5FD66F7FF6}" srcOrd="0" destOrd="0" presId="urn:microsoft.com/office/officeart/2008/layout/PictureAccentList"/>
    <dgm:cxn modelId="{82567872-A480-48B1-88BD-1DFAEF88BC0D}" type="presParOf" srcId="{C80A5E6C-3321-4145-8A58-DD5FD66F7FF6}" destId="{59762171-99B5-4BFF-9236-DAAB7287929D}" srcOrd="0" destOrd="0" presId="urn:microsoft.com/office/officeart/2008/layout/PictureAccentList"/>
    <dgm:cxn modelId="{8878D3CE-77AA-48EE-860B-D581808C2702}" type="presParOf" srcId="{59762171-99B5-4BFF-9236-DAAB7287929D}" destId="{5AD66BF7-9142-4547-80C0-0B3406BE6F76}" srcOrd="0" destOrd="0" presId="urn:microsoft.com/office/officeart/2008/layout/PictureAccentList"/>
    <dgm:cxn modelId="{7BFC708B-4E64-4141-A0F6-57307BF4E81E}" type="presParOf" srcId="{C80A5E6C-3321-4145-8A58-DD5FD66F7FF6}" destId="{02C66880-E9B4-401A-8D5C-D608DFE479B8}" srcOrd="1" destOrd="0" presId="urn:microsoft.com/office/officeart/2008/layout/PictureAccentList"/>
    <dgm:cxn modelId="{DA5CF697-DE05-474F-B4A2-67136245EB46}" type="presParOf" srcId="{02C66880-E9B4-401A-8D5C-D608DFE479B8}" destId="{E6C61F22-0D81-4733-908A-1D48FF5F7020}" srcOrd="0" destOrd="0" presId="urn:microsoft.com/office/officeart/2008/layout/PictureAccentList"/>
    <dgm:cxn modelId="{94413EEE-458D-4AB1-A0E5-C5A7A17D7890}" type="presParOf" srcId="{E6C61F22-0D81-4733-908A-1D48FF5F7020}" destId="{A30FA50C-4B76-4186-8A50-EE8A0E3C320C}" srcOrd="0" destOrd="0" presId="urn:microsoft.com/office/officeart/2008/layout/PictureAccentList"/>
    <dgm:cxn modelId="{D0486837-DF77-4281-8F5B-F4BBB7F81223}" type="presParOf" srcId="{E6C61F22-0D81-4733-908A-1D48FF5F7020}" destId="{E08325AA-BAAD-48E1-98BC-6FAF8E740C71}" srcOrd="1" destOrd="0" presId="urn:microsoft.com/office/officeart/2008/layout/PictureAccentList"/>
    <dgm:cxn modelId="{1F1CE065-7C1E-4F25-B019-B155B7315C36}" type="presParOf" srcId="{02C66880-E9B4-401A-8D5C-D608DFE479B8}" destId="{FCDDA0B7-3B08-423A-A9CA-23E1CA306E48}" srcOrd="1" destOrd="0" presId="urn:microsoft.com/office/officeart/2008/layout/PictureAccentList"/>
    <dgm:cxn modelId="{8C1E2289-068B-4C67-8227-6F162FB09959}" type="presParOf" srcId="{FCDDA0B7-3B08-423A-A9CA-23E1CA306E48}" destId="{E8EC4B54-24F2-40E1-9AE6-F912DA16D6FA}" srcOrd="0" destOrd="0" presId="urn:microsoft.com/office/officeart/2008/layout/PictureAccentList"/>
    <dgm:cxn modelId="{993D19C9-FFA8-4923-8DA8-503E9F8DABDF}" type="presParOf" srcId="{FCDDA0B7-3B08-423A-A9CA-23E1CA306E48}" destId="{245116F3-A14F-47AE-8B99-9A11A1F8C644}" srcOrd="1" destOrd="0" presId="urn:microsoft.com/office/officeart/2008/layout/PictureAccentList"/>
    <dgm:cxn modelId="{28455F47-6BE3-4654-BE0B-EF6EFB7CB6D6}" type="presParOf" srcId="{02C66880-E9B4-401A-8D5C-D608DFE479B8}" destId="{5A198C06-AACC-4E1B-A9F7-42619CBF6C05}" srcOrd="2" destOrd="0" presId="urn:microsoft.com/office/officeart/2008/layout/PictureAccentList"/>
    <dgm:cxn modelId="{C7C3489B-076B-4F4B-815E-E6DB58609DAC}" type="presParOf" srcId="{5A198C06-AACC-4E1B-A9F7-42619CBF6C05}" destId="{1377CC77-97CD-4E85-A3A5-065ACD0859D8}" srcOrd="0" destOrd="0" presId="urn:microsoft.com/office/officeart/2008/layout/PictureAccentList"/>
    <dgm:cxn modelId="{3CB15735-442A-44E8-B97B-FCE8B18D8918}" type="presParOf" srcId="{5A198C06-AACC-4E1B-A9F7-42619CBF6C05}" destId="{CA9DE31A-B0A1-4A84-8602-003FF1ECBB2B}" srcOrd="1" destOrd="0" presId="urn:microsoft.com/office/officeart/2008/layout/PictureAccentList"/>
    <dgm:cxn modelId="{A358EF49-3095-448E-9E1C-36D15B152874}" type="presParOf" srcId="{02C66880-E9B4-401A-8D5C-D608DFE479B8}" destId="{3B047C7D-58B7-4856-B1D2-480E70807652}" srcOrd="3" destOrd="0" presId="urn:microsoft.com/office/officeart/2008/layout/PictureAccentList"/>
    <dgm:cxn modelId="{B6B37F65-105A-40C2-B330-6DE97CD7D9E5}" type="presParOf" srcId="{3B047C7D-58B7-4856-B1D2-480E70807652}" destId="{65D84446-5B98-49AD-BF36-AE68461EDE0A}" srcOrd="0" destOrd="0" presId="urn:microsoft.com/office/officeart/2008/layout/PictureAccentList"/>
    <dgm:cxn modelId="{A2FE7824-328B-4461-AB84-7BC63E26A559}" type="presParOf" srcId="{3B047C7D-58B7-4856-B1D2-480E70807652}" destId="{12A64E8C-CF1F-470A-A632-4F01BE23D25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F23EB0-DE3A-4FA3-97D2-E5F86F84CF86}" type="doc">
      <dgm:prSet loTypeId="urn:microsoft.com/office/officeart/2008/layout/PictureAccent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06C64D1-E645-4C44-84AC-835232B23A33}">
      <dgm:prSet phldrT="[Текст]"/>
      <dgm:spPr/>
      <dgm:t>
        <a:bodyPr/>
        <a:lstStyle/>
        <a:p>
          <a:pPr algn="l"/>
          <a:r>
            <a:rPr lang="ru-RU" b="0" i="1" dirty="0" err="1" smtClean="0"/>
            <a:t>альтернативних</a:t>
          </a:r>
          <a:r>
            <a:rPr lang="ru-RU" b="0" i="1" dirty="0" smtClean="0"/>
            <a:t> </a:t>
          </a:r>
          <a:r>
            <a:rPr lang="ru-RU" b="0" i="1" dirty="0" err="1" smtClean="0"/>
            <a:t>джерел</a:t>
          </a:r>
          <a:r>
            <a:rPr lang="ru-RU" b="0" i="1" dirty="0" smtClean="0"/>
            <a:t> </a:t>
          </a:r>
          <a:r>
            <a:rPr lang="ru-RU" b="0" i="1" dirty="0" err="1" smtClean="0"/>
            <a:t>енергії</a:t>
          </a:r>
          <a:r>
            <a:rPr lang="ru-RU" b="0" i="0" dirty="0" smtClean="0"/>
            <a:t> — Законом </a:t>
          </a:r>
          <a:r>
            <a:rPr lang="ru-RU" b="0" i="0" dirty="0" err="1" smtClean="0"/>
            <a:t>України</a:t>
          </a:r>
          <a:r>
            <a:rPr lang="ru-RU" b="0" i="0" dirty="0" smtClean="0"/>
            <a:t> «Про </a:t>
          </a:r>
          <a:r>
            <a:rPr lang="ru-RU" b="0" i="0" dirty="0" err="1" smtClean="0"/>
            <a:t>альтернативні</a:t>
          </a:r>
          <a:r>
            <a:rPr lang="ru-RU" b="0" i="0" dirty="0" smtClean="0"/>
            <a:t> </a:t>
          </a:r>
          <a:r>
            <a:rPr lang="ru-RU" b="0" i="0" dirty="0" err="1" smtClean="0"/>
            <a:t>джерела</a:t>
          </a:r>
          <a:r>
            <a:rPr lang="ru-RU" b="0" i="0" dirty="0" smtClean="0"/>
            <a:t> </a:t>
          </a:r>
          <a:r>
            <a:rPr lang="ru-RU" b="0" i="0" dirty="0" err="1" smtClean="0"/>
            <a:t>енергії</a:t>
          </a:r>
          <a:r>
            <a:rPr lang="ru-RU" b="0" i="0" dirty="0" smtClean="0"/>
            <a:t>» </a:t>
          </a:r>
          <a:r>
            <a:rPr lang="ru-RU" b="0" i="0" dirty="0" err="1" smtClean="0"/>
            <a:t>від</a:t>
          </a:r>
          <a:r>
            <a:rPr lang="ru-RU" b="0" i="0" dirty="0" smtClean="0"/>
            <a:t> 20 лютого 2003 року.</a:t>
          </a:r>
          <a:endParaRPr lang="ru-RU" dirty="0"/>
        </a:p>
      </dgm:t>
    </dgm:pt>
    <dgm:pt modelId="{F8D11589-18F6-452B-B268-626F2FB7DE45}" type="parTrans" cxnId="{54F101AB-0EBC-4A78-9FB4-E4AEF2DE1162}">
      <dgm:prSet/>
      <dgm:spPr/>
      <dgm:t>
        <a:bodyPr/>
        <a:lstStyle/>
        <a:p>
          <a:endParaRPr lang="ru-RU"/>
        </a:p>
      </dgm:t>
    </dgm:pt>
    <dgm:pt modelId="{6943AFF4-B5B3-459E-B956-C228D0F6C2E9}" type="sibTrans" cxnId="{54F101AB-0EBC-4A78-9FB4-E4AEF2DE1162}">
      <dgm:prSet/>
      <dgm:spPr/>
      <dgm:t>
        <a:bodyPr/>
        <a:lstStyle/>
        <a:p>
          <a:endParaRPr lang="ru-RU"/>
        </a:p>
      </dgm:t>
    </dgm:pt>
    <dgm:pt modelId="{D551E594-EB71-4B49-A7F3-048A9C4A3A81}">
      <dgm:prSet phldrT="[Текст]" phldr="1"/>
      <dgm:spPr/>
      <dgm:t>
        <a:bodyPr/>
        <a:lstStyle/>
        <a:p>
          <a:endParaRPr lang="ru-RU" dirty="0"/>
        </a:p>
      </dgm:t>
    </dgm:pt>
    <dgm:pt modelId="{D20BF76C-D999-4BCA-8D29-F6731EFCFF8C}" type="sibTrans" cxnId="{278A6B7F-4607-4BD2-9AF1-8534C577C867}">
      <dgm:prSet/>
      <dgm:spPr/>
      <dgm:t>
        <a:bodyPr/>
        <a:lstStyle/>
        <a:p>
          <a:endParaRPr lang="ru-RU"/>
        </a:p>
      </dgm:t>
    </dgm:pt>
    <dgm:pt modelId="{8C180A10-75ED-4E6D-8172-6C3214C52E70}" type="parTrans" cxnId="{278A6B7F-4607-4BD2-9AF1-8534C577C867}">
      <dgm:prSet/>
      <dgm:spPr/>
      <dgm:t>
        <a:bodyPr/>
        <a:lstStyle/>
        <a:p>
          <a:endParaRPr lang="ru-RU"/>
        </a:p>
      </dgm:t>
    </dgm:pt>
    <dgm:pt modelId="{58DEB7DA-717B-4BE0-BB0C-6DC1C76AB9F3}">
      <dgm:prSet phldrT="[Текст]"/>
      <dgm:spPr/>
      <dgm:t>
        <a:bodyPr/>
        <a:lstStyle/>
        <a:p>
          <a:pPr algn="l"/>
          <a:r>
            <a:rPr lang="ru-RU" b="0" i="1" dirty="0" err="1" smtClean="0"/>
            <a:t>рослинного</a:t>
          </a:r>
          <a:r>
            <a:rPr lang="ru-RU" b="0" i="1" dirty="0" smtClean="0"/>
            <a:t> </a:t>
          </a:r>
          <a:r>
            <a:rPr lang="ru-RU" b="0" i="1" dirty="0" err="1" smtClean="0"/>
            <a:t>світу</a:t>
          </a:r>
          <a:r>
            <a:rPr lang="ru-RU" b="0" i="0" dirty="0" smtClean="0"/>
            <a:t> — Законом </a:t>
          </a:r>
          <a:r>
            <a:rPr lang="ru-RU" b="0" i="0" dirty="0" err="1" smtClean="0"/>
            <a:t>України</a:t>
          </a:r>
          <a:r>
            <a:rPr lang="ru-RU" b="0" i="0" dirty="0" smtClean="0"/>
            <a:t> «Про </a:t>
          </a:r>
          <a:r>
            <a:rPr lang="ru-RU" b="0" i="0" dirty="0" err="1" smtClean="0"/>
            <a:t>рослинний</a:t>
          </a:r>
          <a:r>
            <a:rPr lang="ru-RU" b="0" i="0" dirty="0" smtClean="0"/>
            <a:t> </a:t>
          </a:r>
          <a:r>
            <a:rPr lang="ru-RU" b="0" i="0" dirty="0" err="1" smtClean="0"/>
            <a:t>світ</a:t>
          </a:r>
          <a:r>
            <a:rPr lang="ru-RU" b="0" i="0" dirty="0" smtClean="0"/>
            <a:t>» </a:t>
          </a:r>
          <a:r>
            <a:rPr lang="ru-RU" b="0" i="0" dirty="0" err="1" smtClean="0"/>
            <a:t>від</a:t>
          </a:r>
          <a:r>
            <a:rPr lang="ru-RU" b="0" i="0" dirty="0" smtClean="0"/>
            <a:t> 9 </a:t>
          </a:r>
          <a:r>
            <a:rPr lang="ru-RU" b="0" i="0" dirty="0" err="1" smtClean="0"/>
            <a:t>квітня</a:t>
          </a:r>
          <a:r>
            <a:rPr lang="ru-RU" b="0" i="0" dirty="0" smtClean="0"/>
            <a:t> 1999 року</a:t>
          </a:r>
          <a:endParaRPr lang="ru-RU" dirty="0"/>
        </a:p>
      </dgm:t>
    </dgm:pt>
    <dgm:pt modelId="{B48693CD-85CA-4CB5-BFF2-D7E956A9A597}" type="sibTrans" cxnId="{0148AABE-DA63-4074-983A-490F2CE5DC23}">
      <dgm:prSet/>
      <dgm:spPr/>
      <dgm:t>
        <a:bodyPr/>
        <a:lstStyle/>
        <a:p>
          <a:endParaRPr lang="ru-RU"/>
        </a:p>
      </dgm:t>
    </dgm:pt>
    <dgm:pt modelId="{0D965232-4765-4898-A14E-D35531D18D81}" type="parTrans" cxnId="{0148AABE-DA63-4074-983A-490F2CE5DC23}">
      <dgm:prSet/>
      <dgm:spPr/>
      <dgm:t>
        <a:bodyPr/>
        <a:lstStyle/>
        <a:p>
          <a:endParaRPr lang="ru-RU"/>
        </a:p>
      </dgm:t>
    </dgm:pt>
    <dgm:pt modelId="{A33DB07D-02EB-4630-B39D-3788FC430AA2}" type="pres">
      <dgm:prSet presAssocID="{05F23EB0-DE3A-4FA3-97D2-E5F86F84CF8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0A5E6C-3321-4145-8A58-DD5FD66F7FF6}" type="pres">
      <dgm:prSet presAssocID="{D551E594-EB71-4B49-A7F3-048A9C4A3A81}" presName="root" presStyleCnt="0">
        <dgm:presLayoutVars>
          <dgm:chMax/>
          <dgm:chPref val="4"/>
        </dgm:presLayoutVars>
      </dgm:prSet>
      <dgm:spPr/>
    </dgm:pt>
    <dgm:pt modelId="{59762171-99B5-4BFF-9236-DAAB7287929D}" type="pres">
      <dgm:prSet presAssocID="{D551E594-EB71-4B49-A7F3-048A9C4A3A81}" presName="rootComposite" presStyleCnt="0">
        <dgm:presLayoutVars/>
      </dgm:prSet>
      <dgm:spPr/>
    </dgm:pt>
    <dgm:pt modelId="{5AD66BF7-9142-4547-80C0-0B3406BE6F76}" type="pres">
      <dgm:prSet presAssocID="{D551E594-EB71-4B49-A7F3-048A9C4A3A81}" presName="rootText" presStyleLbl="node0" presStyleIdx="0" presStyleCnt="1" custFlipVert="1" custScaleX="5502" custScaleY="27280" custLinFactY="92615" custLinFactNeighborX="-40646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2C66880-E9B4-401A-8D5C-D608DFE479B8}" type="pres">
      <dgm:prSet presAssocID="{D551E594-EB71-4B49-A7F3-048A9C4A3A81}" presName="childShape" presStyleCnt="0">
        <dgm:presLayoutVars>
          <dgm:chMax val="0"/>
          <dgm:chPref val="0"/>
        </dgm:presLayoutVars>
      </dgm:prSet>
      <dgm:spPr/>
    </dgm:pt>
    <dgm:pt modelId="{E6C61F22-0D81-4733-908A-1D48FF5F7020}" type="pres">
      <dgm:prSet presAssocID="{58DEB7DA-717B-4BE0-BB0C-6DC1C76AB9F3}" presName="childComposite" presStyleCnt="0">
        <dgm:presLayoutVars>
          <dgm:chMax val="0"/>
          <dgm:chPref val="0"/>
        </dgm:presLayoutVars>
      </dgm:prSet>
      <dgm:spPr/>
    </dgm:pt>
    <dgm:pt modelId="{A30FA50C-4B76-4186-8A50-EE8A0E3C320C}" type="pres">
      <dgm:prSet presAssocID="{58DEB7DA-717B-4BE0-BB0C-6DC1C76AB9F3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08325AA-BAAD-48E1-98BC-6FAF8E740C71}" type="pres">
      <dgm:prSet presAssocID="{58DEB7DA-717B-4BE0-BB0C-6DC1C76AB9F3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DA0B7-3B08-423A-A9CA-23E1CA306E48}" type="pres">
      <dgm:prSet presAssocID="{106C64D1-E645-4C44-84AC-835232B23A33}" presName="childComposite" presStyleCnt="0">
        <dgm:presLayoutVars>
          <dgm:chMax val="0"/>
          <dgm:chPref val="0"/>
        </dgm:presLayoutVars>
      </dgm:prSet>
      <dgm:spPr/>
    </dgm:pt>
    <dgm:pt modelId="{E8EC4B54-24F2-40E1-9AE6-F912DA16D6FA}" type="pres">
      <dgm:prSet presAssocID="{106C64D1-E645-4C44-84AC-835232B23A33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45116F3-A14F-47AE-8B99-9A11A1F8C644}" type="pres">
      <dgm:prSet presAssocID="{106C64D1-E645-4C44-84AC-835232B23A33}" presName="childText" presStyleLbl="lnNode1" presStyleIdx="1" presStyleCnt="2" custLinFactNeighborX="115" custLinFactNeighborY="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8AABE-DA63-4074-983A-490F2CE5DC23}" srcId="{D551E594-EB71-4B49-A7F3-048A9C4A3A81}" destId="{58DEB7DA-717B-4BE0-BB0C-6DC1C76AB9F3}" srcOrd="0" destOrd="0" parTransId="{0D965232-4765-4898-A14E-D35531D18D81}" sibTransId="{B48693CD-85CA-4CB5-BFF2-D7E956A9A597}"/>
    <dgm:cxn modelId="{56AB965A-D7FC-41E6-995F-23C73CFEA8D1}" type="presOf" srcId="{106C64D1-E645-4C44-84AC-835232B23A33}" destId="{245116F3-A14F-47AE-8B99-9A11A1F8C644}" srcOrd="0" destOrd="0" presId="urn:microsoft.com/office/officeart/2008/layout/PictureAccentList"/>
    <dgm:cxn modelId="{C687CDD8-6DAD-452E-8648-26FC198BA663}" type="presOf" srcId="{58DEB7DA-717B-4BE0-BB0C-6DC1C76AB9F3}" destId="{E08325AA-BAAD-48E1-98BC-6FAF8E740C71}" srcOrd="0" destOrd="0" presId="urn:microsoft.com/office/officeart/2008/layout/PictureAccentList"/>
    <dgm:cxn modelId="{A969A7D3-CF4F-4CBE-AF92-510F9EB9BE2A}" type="presOf" srcId="{05F23EB0-DE3A-4FA3-97D2-E5F86F84CF86}" destId="{A33DB07D-02EB-4630-B39D-3788FC430AA2}" srcOrd="0" destOrd="0" presId="urn:microsoft.com/office/officeart/2008/layout/PictureAccentList"/>
    <dgm:cxn modelId="{278A6B7F-4607-4BD2-9AF1-8534C577C867}" srcId="{05F23EB0-DE3A-4FA3-97D2-E5F86F84CF86}" destId="{D551E594-EB71-4B49-A7F3-048A9C4A3A81}" srcOrd="0" destOrd="0" parTransId="{8C180A10-75ED-4E6D-8172-6C3214C52E70}" sibTransId="{D20BF76C-D999-4BCA-8D29-F6731EFCFF8C}"/>
    <dgm:cxn modelId="{FE0AA748-74EA-4342-801D-C10565B53BA7}" type="presOf" srcId="{D551E594-EB71-4B49-A7F3-048A9C4A3A81}" destId="{5AD66BF7-9142-4547-80C0-0B3406BE6F76}" srcOrd="0" destOrd="0" presId="urn:microsoft.com/office/officeart/2008/layout/PictureAccentList"/>
    <dgm:cxn modelId="{54F101AB-0EBC-4A78-9FB4-E4AEF2DE1162}" srcId="{D551E594-EB71-4B49-A7F3-048A9C4A3A81}" destId="{106C64D1-E645-4C44-84AC-835232B23A33}" srcOrd="1" destOrd="0" parTransId="{F8D11589-18F6-452B-B268-626F2FB7DE45}" sibTransId="{6943AFF4-B5B3-459E-B956-C228D0F6C2E9}"/>
    <dgm:cxn modelId="{97CB607E-198B-4CA9-8186-78B15753CEED}" type="presParOf" srcId="{A33DB07D-02EB-4630-B39D-3788FC430AA2}" destId="{C80A5E6C-3321-4145-8A58-DD5FD66F7FF6}" srcOrd="0" destOrd="0" presId="urn:microsoft.com/office/officeart/2008/layout/PictureAccentList"/>
    <dgm:cxn modelId="{C3C6B2E8-96B5-4A25-B5F7-1499348EE60B}" type="presParOf" srcId="{C80A5E6C-3321-4145-8A58-DD5FD66F7FF6}" destId="{59762171-99B5-4BFF-9236-DAAB7287929D}" srcOrd="0" destOrd="0" presId="urn:microsoft.com/office/officeart/2008/layout/PictureAccentList"/>
    <dgm:cxn modelId="{BF317605-D94C-4290-921E-E1E350E249CE}" type="presParOf" srcId="{59762171-99B5-4BFF-9236-DAAB7287929D}" destId="{5AD66BF7-9142-4547-80C0-0B3406BE6F76}" srcOrd="0" destOrd="0" presId="urn:microsoft.com/office/officeart/2008/layout/PictureAccentList"/>
    <dgm:cxn modelId="{FEC342C8-7487-4233-8E6D-ADE7583DC627}" type="presParOf" srcId="{C80A5E6C-3321-4145-8A58-DD5FD66F7FF6}" destId="{02C66880-E9B4-401A-8D5C-D608DFE479B8}" srcOrd="1" destOrd="0" presId="urn:microsoft.com/office/officeart/2008/layout/PictureAccentList"/>
    <dgm:cxn modelId="{BA9D62E5-384A-4B64-BAFC-E7CEC7577A6F}" type="presParOf" srcId="{02C66880-E9B4-401A-8D5C-D608DFE479B8}" destId="{E6C61F22-0D81-4733-908A-1D48FF5F7020}" srcOrd="0" destOrd="0" presId="urn:microsoft.com/office/officeart/2008/layout/PictureAccentList"/>
    <dgm:cxn modelId="{710E5196-1257-4766-8DAD-B741588CE784}" type="presParOf" srcId="{E6C61F22-0D81-4733-908A-1D48FF5F7020}" destId="{A30FA50C-4B76-4186-8A50-EE8A0E3C320C}" srcOrd="0" destOrd="0" presId="urn:microsoft.com/office/officeart/2008/layout/PictureAccentList"/>
    <dgm:cxn modelId="{CFC5E7B3-842E-43EF-9856-68E146543B2C}" type="presParOf" srcId="{E6C61F22-0D81-4733-908A-1D48FF5F7020}" destId="{E08325AA-BAAD-48E1-98BC-6FAF8E740C71}" srcOrd="1" destOrd="0" presId="urn:microsoft.com/office/officeart/2008/layout/PictureAccentList"/>
    <dgm:cxn modelId="{E812FE67-FB48-446F-B29E-C3FCEB6DDB3E}" type="presParOf" srcId="{02C66880-E9B4-401A-8D5C-D608DFE479B8}" destId="{FCDDA0B7-3B08-423A-A9CA-23E1CA306E48}" srcOrd="1" destOrd="0" presId="urn:microsoft.com/office/officeart/2008/layout/PictureAccentList"/>
    <dgm:cxn modelId="{B6F68759-EC9A-48AF-A6A2-E69D550B52CF}" type="presParOf" srcId="{FCDDA0B7-3B08-423A-A9CA-23E1CA306E48}" destId="{E8EC4B54-24F2-40E1-9AE6-F912DA16D6FA}" srcOrd="0" destOrd="0" presId="urn:microsoft.com/office/officeart/2008/layout/PictureAccentList"/>
    <dgm:cxn modelId="{CB0C8AFF-848A-4B11-A98A-8D98068971B9}" type="presParOf" srcId="{FCDDA0B7-3B08-423A-A9CA-23E1CA306E48}" destId="{245116F3-A14F-47AE-8B99-9A11A1F8C64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FDC28D-4559-47DF-BFF7-4DD660B7D70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06196-F421-4283-84AD-B927D5640634}">
      <dgm:prSet/>
      <dgm:spPr/>
      <dgm:t>
        <a:bodyPr/>
        <a:lstStyle/>
        <a:p>
          <a:pPr rtl="0"/>
          <a:r>
            <a:rPr lang="ru-RU" dirty="0" err="1" smtClean="0"/>
            <a:t>Різноманітність</a:t>
          </a:r>
          <a:r>
            <a:rPr lang="ru-RU" dirty="0" smtClean="0"/>
            <a:t> і запаси </a:t>
          </a:r>
          <a:r>
            <a:rPr lang="ru-RU" dirty="0" err="1" smtClean="0"/>
            <a:t>мінеральних</a:t>
          </a:r>
          <a:r>
            <a:rPr lang="ru-RU" dirty="0" smtClean="0"/>
            <a:t> </a:t>
          </a:r>
          <a:r>
            <a:rPr lang="ru-RU" dirty="0" err="1" smtClean="0"/>
            <a:t>ресурсів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dirty="0" err="1" smtClean="0"/>
            <a:t>оцінюються</a:t>
          </a:r>
          <a:r>
            <a:rPr lang="ru-RU" dirty="0" smtClean="0"/>
            <a:t> </a:t>
          </a:r>
          <a:r>
            <a:rPr lang="ru-RU" dirty="0" err="1" smtClean="0"/>
            <a:t>зарубіжними</a:t>
          </a:r>
          <a:r>
            <a:rPr lang="ru-RU" dirty="0" smtClean="0"/>
            <a:t> </a:t>
          </a:r>
          <a:r>
            <a:rPr lang="ru-RU" dirty="0" err="1" smtClean="0"/>
            <a:t>експертами</a:t>
          </a:r>
          <a:r>
            <a:rPr lang="ru-RU" dirty="0" smtClean="0"/>
            <a:t> у 8 </a:t>
          </a:r>
          <a:r>
            <a:rPr lang="ru-RU" dirty="0" err="1" smtClean="0"/>
            <a:t>балів</a:t>
          </a:r>
          <a:r>
            <a:rPr lang="ru-RU" dirty="0" smtClean="0"/>
            <a:t> за 10-бальною шкалою. </a:t>
          </a:r>
          <a:r>
            <a:rPr lang="ru-RU" dirty="0" err="1" smtClean="0"/>
            <a:t>Відповідно</a:t>
          </a:r>
          <a:r>
            <a:rPr lang="ru-RU" dirty="0" smtClean="0"/>
            <a:t> до такого </a:t>
          </a:r>
          <a:r>
            <a:rPr lang="ru-RU" dirty="0" err="1" smtClean="0"/>
            <a:t>високого</a:t>
          </a:r>
          <a:r>
            <a:rPr lang="ru-RU" dirty="0" smtClean="0"/>
            <a:t> </a:t>
          </a:r>
          <a:r>
            <a:rPr lang="ru-RU" dirty="0" err="1" smtClean="0"/>
            <a:t>показника</a:t>
          </a:r>
          <a:r>
            <a:rPr lang="ru-RU" dirty="0" smtClean="0"/>
            <a:t>, </a:t>
          </a:r>
          <a:r>
            <a:rPr lang="ru-RU" dirty="0" err="1" smtClean="0"/>
            <a:t>Україна</a:t>
          </a:r>
          <a:r>
            <a:rPr lang="ru-RU" dirty="0" smtClean="0"/>
            <a:t> </a:t>
          </a:r>
          <a:r>
            <a:rPr lang="ru-RU" dirty="0" err="1" smtClean="0"/>
            <a:t>належить</a:t>
          </a:r>
          <a:r>
            <a:rPr lang="ru-RU" dirty="0" smtClean="0"/>
            <a:t> до </a:t>
          </a:r>
          <a:r>
            <a:rPr lang="ru-RU" dirty="0" err="1" smtClean="0"/>
            <a:t>головних</a:t>
          </a:r>
          <a:r>
            <a:rPr lang="ru-RU" dirty="0" smtClean="0"/>
            <a:t> </a:t>
          </a:r>
          <a:r>
            <a:rPr lang="ru-RU" dirty="0" err="1" smtClean="0"/>
            <a:t>мінерально-сировинних</a:t>
          </a:r>
          <a:r>
            <a:rPr lang="ru-RU" dirty="0" smtClean="0"/>
            <a:t> держав </a:t>
          </a:r>
          <a:r>
            <a:rPr lang="ru-RU" dirty="0" err="1" smtClean="0"/>
            <a:t>світу</a:t>
          </a:r>
          <a:r>
            <a:rPr lang="ru-RU" dirty="0" smtClean="0"/>
            <a:t>, і за запасами </a:t>
          </a:r>
          <a:r>
            <a:rPr lang="ru-RU" dirty="0" err="1" smtClean="0"/>
            <a:t>основних</a:t>
          </a:r>
          <a:r>
            <a:rPr lang="ru-RU" dirty="0" smtClean="0"/>
            <a:t> </a:t>
          </a:r>
          <a:r>
            <a:rPr lang="ru-RU" dirty="0" err="1" smtClean="0"/>
            <a:t>видів</a:t>
          </a:r>
          <a:r>
            <a:rPr lang="ru-RU" dirty="0" smtClean="0"/>
            <a:t> </a:t>
          </a:r>
          <a:r>
            <a:rPr lang="ru-RU" dirty="0" err="1" smtClean="0"/>
            <a:t>корисних</a:t>
          </a:r>
          <a:r>
            <a:rPr lang="ru-RU" dirty="0" smtClean="0"/>
            <a:t> </a:t>
          </a:r>
          <a:r>
            <a:rPr lang="ru-RU" dirty="0" err="1" smtClean="0"/>
            <a:t>копалин</a:t>
          </a:r>
          <a:r>
            <a:rPr lang="ru-RU" dirty="0" smtClean="0"/>
            <a:t> з </a:t>
          </a:r>
          <a:r>
            <a:rPr lang="ru-RU" dirty="0" err="1" smtClean="0"/>
            <a:t>розрахунку</a:t>
          </a:r>
          <a:r>
            <a:rPr lang="ru-RU" dirty="0" smtClean="0"/>
            <a:t> на душу </a:t>
          </a:r>
          <a:r>
            <a:rPr lang="ru-RU" dirty="0" err="1" smtClean="0"/>
            <a:t>населення</a:t>
          </a:r>
          <a:r>
            <a:rPr lang="ru-RU" dirty="0" smtClean="0"/>
            <a:t> </a:t>
          </a:r>
          <a:r>
            <a:rPr lang="ru-RU" dirty="0" err="1" smtClean="0"/>
            <a:t>посідає</a:t>
          </a:r>
          <a:r>
            <a:rPr lang="ru-RU" dirty="0" smtClean="0"/>
            <a:t> </a:t>
          </a:r>
          <a:r>
            <a:rPr lang="ru-RU" dirty="0" err="1" smtClean="0"/>
            <a:t>одне</a:t>
          </a:r>
          <a:r>
            <a:rPr lang="ru-RU" dirty="0" smtClean="0"/>
            <a:t> з перших </a:t>
          </a:r>
          <a:r>
            <a:rPr lang="ru-RU" dirty="0" err="1" smtClean="0"/>
            <a:t>місць</a:t>
          </a:r>
          <a:r>
            <a:rPr lang="ru-RU" dirty="0" smtClean="0"/>
            <a:t> у </a:t>
          </a:r>
          <a:r>
            <a:rPr lang="ru-RU" dirty="0" err="1" smtClean="0"/>
            <a:t>Європі</a:t>
          </a:r>
          <a:r>
            <a:rPr lang="ru-RU" dirty="0" smtClean="0"/>
            <a:t>. В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надрах</a:t>
          </a:r>
          <a:r>
            <a:rPr lang="ru-RU" dirty="0" smtClean="0"/>
            <a:t> </a:t>
          </a:r>
          <a:r>
            <a:rPr lang="ru-RU" dirty="0" err="1" smtClean="0"/>
            <a:t>виявлено</a:t>
          </a:r>
          <a:r>
            <a:rPr lang="ru-RU" dirty="0" smtClean="0"/>
            <a:t> </a:t>
          </a:r>
          <a:r>
            <a:rPr lang="ru-RU" dirty="0" err="1" smtClean="0"/>
            <a:t>понад</a:t>
          </a:r>
          <a:r>
            <a:rPr lang="ru-RU" dirty="0" smtClean="0"/>
            <a:t> 200 </a:t>
          </a:r>
          <a:r>
            <a:rPr lang="ru-RU" dirty="0" err="1" smtClean="0"/>
            <a:t>видів</a:t>
          </a:r>
          <a:r>
            <a:rPr lang="ru-RU" dirty="0" smtClean="0"/>
            <a:t> </a:t>
          </a:r>
          <a:r>
            <a:rPr lang="ru-RU" dirty="0" err="1" smtClean="0"/>
            <a:t>корисних</a:t>
          </a:r>
          <a:r>
            <a:rPr lang="ru-RU" dirty="0" smtClean="0"/>
            <a:t> </a:t>
          </a:r>
          <a:r>
            <a:rPr lang="ru-RU" dirty="0" err="1" smtClean="0"/>
            <a:t>копалин</a:t>
          </a:r>
          <a:r>
            <a:rPr lang="ru-RU" dirty="0" smtClean="0"/>
            <a:t>, для </a:t>
          </a:r>
          <a:r>
            <a:rPr lang="ru-RU" dirty="0" err="1" smtClean="0"/>
            <a:t>видобутку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відкрито</a:t>
          </a:r>
          <a:r>
            <a:rPr lang="ru-RU" dirty="0" smtClean="0"/>
            <a:t> </a:t>
          </a:r>
          <a:r>
            <a:rPr lang="ru-RU" dirty="0" err="1" smtClean="0"/>
            <a:t>близько</a:t>
          </a:r>
          <a:r>
            <a:rPr lang="ru-RU" dirty="0" smtClean="0"/>
            <a:t> 20000 </a:t>
          </a:r>
          <a:r>
            <a:rPr lang="ru-RU" dirty="0" err="1" smtClean="0"/>
            <a:t>родовищ</a:t>
          </a:r>
          <a:r>
            <a:rPr lang="ru-RU" dirty="0" smtClean="0"/>
            <a:t>. </a:t>
          </a:r>
          <a:endParaRPr lang="ru-RU" dirty="0"/>
        </a:p>
      </dgm:t>
    </dgm:pt>
    <dgm:pt modelId="{E31B7D78-44E5-4BFA-BF51-E3895479AFC1}" type="parTrans" cxnId="{027A17FB-8735-41F6-A0D3-A93A268472E1}">
      <dgm:prSet/>
      <dgm:spPr/>
      <dgm:t>
        <a:bodyPr/>
        <a:lstStyle/>
        <a:p>
          <a:endParaRPr lang="ru-RU"/>
        </a:p>
      </dgm:t>
    </dgm:pt>
    <dgm:pt modelId="{1BCA23D0-FC17-491B-9568-57E2AC580D5A}" type="sibTrans" cxnId="{027A17FB-8735-41F6-A0D3-A93A268472E1}">
      <dgm:prSet/>
      <dgm:spPr/>
      <dgm:t>
        <a:bodyPr/>
        <a:lstStyle/>
        <a:p>
          <a:endParaRPr lang="ru-RU"/>
        </a:p>
      </dgm:t>
    </dgm:pt>
    <dgm:pt modelId="{4A77B7CD-F032-4484-8FAD-4583817DD0ED}">
      <dgm:prSet custT="1"/>
      <dgm:spPr/>
      <dgm:t>
        <a:bodyPr/>
        <a:lstStyle/>
        <a:p>
          <a:pPr algn="ctr"/>
          <a:r>
            <a:rPr lang="ru-RU" sz="3600" b="1" dirty="0" err="1" smtClean="0">
              <a:solidFill>
                <a:srgbClr val="0070C0"/>
              </a:solidFill>
            </a:rPr>
            <a:t>Мінеральні</a:t>
          </a:r>
          <a:r>
            <a:rPr lang="ru-RU" sz="3600" b="1" dirty="0" smtClean="0">
              <a:solidFill>
                <a:srgbClr val="0070C0"/>
              </a:solidFill>
            </a:rPr>
            <a:t> </a:t>
          </a:r>
          <a:r>
            <a:rPr lang="ru-RU" sz="3600" b="1" dirty="0" err="1" smtClean="0">
              <a:solidFill>
                <a:srgbClr val="0070C0"/>
              </a:solidFill>
            </a:rPr>
            <a:t>ресурси</a:t>
          </a:r>
          <a:r>
            <a:rPr lang="ru-RU" sz="3600" b="1" dirty="0" smtClean="0">
              <a:solidFill>
                <a:srgbClr val="0070C0"/>
              </a:solidFill>
            </a:rPr>
            <a:t> </a:t>
          </a:r>
          <a:r>
            <a:rPr lang="ru-RU" sz="3600" b="1" dirty="0" err="1" smtClean="0">
              <a:solidFill>
                <a:srgbClr val="0070C0"/>
              </a:solidFill>
            </a:rPr>
            <a:t>України</a:t>
          </a:r>
          <a:endParaRPr lang="ru-RU" sz="3600" dirty="0">
            <a:solidFill>
              <a:srgbClr val="0070C0"/>
            </a:solidFill>
          </a:endParaRPr>
        </a:p>
      </dgm:t>
    </dgm:pt>
    <dgm:pt modelId="{A1073171-8DE8-4643-8557-7E1200411BEE}" type="parTrans" cxnId="{7AA98034-3271-462C-A5DC-4BB6CE0A373E}">
      <dgm:prSet/>
      <dgm:spPr/>
      <dgm:t>
        <a:bodyPr/>
        <a:lstStyle/>
        <a:p>
          <a:endParaRPr lang="ru-RU"/>
        </a:p>
      </dgm:t>
    </dgm:pt>
    <dgm:pt modelId="{D9EB125B-86FA-46DC-9571-6B3608B7D132}" type="sibTrans" cxnId="{7AA98034-3271-462C-A5DC-4BB6CE0A373E}">
      <dgm:prSet/>
      <dgm:spPr/>
      <dgm:t>
        <a:bodyPr/>
        <a:lstStyle/>
        <a:p>
          <a:endParaRPr lang="ru-RU"/>
        </a:p>
      </dgm:t>
    </dgm:pt>
    <dgm:pt modelId="{D6F80672-3E4F-4EDC-A164-88B4999D219B}" type="pres">
      <dgm:prSet presAssocID="{1BFDC28D-4559-47DF-BFF7-4DD660B7D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80FC5-1292-49A1-9ED9-654839A77962}" type="pres">
      <dgm:prSet presAssocID="{7E306196-F421-4283-84AD-B927D5640634}" presName="composite" presStyleCnt="0"/>
      <dgm:spPr/>
    </dgm:pt>
    <dgm:pt modelId="{95FD2A30-B846-4C97-AC65-BBB06E68FB0A}" type="pres">
      <dgm:prSet presAssocID="{7E306196-F421-4283-84AD-B927D5640634}" presName="parTx" presStyleLbl="alignNode1" presStyleIdx="0" presStyleCnt="1" custLinFactNeighborY="41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FDF9-04D9-4CD8-B5DA-ED149406CAAC}" type="pres">
      <dgm:prSet presAssocID="{7E306196-F421-4283-84AD-B927D5640634}" presName="desTx" presStyleLbl="alignAccFollowNode1" presStyleIdx="0" presStyleCnt="1" custLinFactY="-10196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4471A-49C2-4D42-BC94-495B551367D0}" type="presOf" srcId="{7E306196-F421-4283-84AD-B927D5640634}" destId="{95FD2A30-B846-4C97-AC65-BBB06E68FB0A}" srcOrd="0" destOrd="0" presId="urn:microsoft.com/office/officeart/2005/8/layout/hList1"/>
    <dgm:cxn modelId="{027A17FB-8735-41F6-A0D3-A93A268472E1}" srcId="{1BFDC28D-4559-47DF-BFF7-4DD660B7D709}" destId="{7E306196-F421-4283-84AD-B927D5640634}" srcOrd="0" destOrd="0" parTransId="{E31B7D78-44E5-4BFA-BF51-E3895479AFC1}" sibTransId="{1BCA23D0-FC17-491B-9568-57E2AC580D5A}"/>
    <dgm:cxn modelId="{7AA98034-3271-462C-A5DC-4BB6CE0A373E}" srcId="{7E306196-F421-4283-84AD-B927D5640634}" destId="{4A77B7CD-F032-4484-8FAD-4583817DD0ED}" srcOrd="0" destOrd="0" parTransId="{A1073171-8DE8-4643-8557-7E1200411BEE}" sibTransId="{D9EB125B-86FA-46DC-9571-6B3608B7D132}"/>
    <dgm:cxn modelId="{65147DE0-979D-4C4E-B2D8-1775C79C9884}" type="presOf" srcId="{1BFDC28D-4559-47DF-BFF7-4DD660B7D709}" destId="{D6F80672-3E4F-4EDC-A164-88B4999D219B}" srcOrd="0" destOrd="0" presId="urn:microsoft.com/office/officeart/2005/8/layout/hList1"/>
    <dgm:cxn modelId="{F4720773-37D9-44E5-B95E-A94F8B2756A2}" type="presOf" srcId="{4A77B7CD-F032-4484-8FAD-4583817DD0ED}" destId="{82B1FDF9-04D9-4CD8-B5DA-ED149406CAAC}" srcOrd="0" destOrd="0" presId="urn:microsoft.com/office/officeart/2005/8/layout/hList1"/>
    <dgm:cxn modelId="{E6CA5442-F1FC-4612-886B-66085DB6A3CD}" type="presParOf" srcId="{D6F80672-3E4F-4EDC-A164-88B4999D219B}" destId="{B8580FC5-1292-49A1-9ED9-654839A77962}" srcOrd="0" destOrd="0" presId="urn:microsoft.com/office/officeart/2005/8/layout/hList1"/>
    <dgm:cxn modelId="{1B9C2070-07E5-466E-91D9-7C145A40C556}" type="presParOf" srcId="{B8580FC5-1292-49A1-9ED9-654839A77962}" destId="{95FD2A30-B846-4C97-AC65-BBB06E68FB0A}" srcOrd="0" destOrd="0" presId="urn:microsoft.com/office/officeart/2005/8/layout/hList1"/>
    <dgm:cxn modelId="{8DA5414C-9409-4C53-BC7F-CF64EC00B11F}" type="presParOf" srcId="{B8580FC5-1292-49A1-9ED9-654839A77962}" destId="{82B1FDF9-04D9-4CD8-B5DA-ED149406CA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FDC28D-4559-47DF-BFF7-4DD660B7D70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06196-F421-4283-84AD-B927D5640634}">
      <dgm:prSet/>
      <dgm:spPr/>
      <dgm:t>
        <a:bodyPr/>
        <a:lstStyle/>
        <a:p>
          <a:pPr rtl="0"/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забезпеченості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dirty="0" err="1" smtClean="0"/>
            <a:t>водними</a:t>
          </a:r>
          <a:r>
            <a:rPr lang="ru-RU" dirty="0" smtClean="0"/>
            <a:t> ресурсами є </a:t>
          </a:r>
          <a:r>
            <a:rPr lang="ru-RU" dirty="0" err="1" smtClean="0"/>
            <a:t>недостатнім</a:t>
          </a:r>
          <a:r>
            <a:rPr lang="ru-RU" dirty="0" smtClean="0"/>
            <a:t> і </a:t>
          </a:r>
          <a:r>
            <a:rPr lang="ru-RU" dirty="0" err="1" smtClean="0"/>
            <a:t>визначається</a:t>
          </a:r>
          <a:r>
            <a:rPr lang="ru-RU" dirty="0" smtClean="0"/>
            <a:t> </a:t>
          </a:r>
          <a:r>
            <a:rPr lang="ru-RU" dirty="0" err="1" smtClean="0"/>
            <a:t>формуванням</a:t>
          </a:r>
          <a:r>
            <a:rPr lang="ru-RU" dirty="0" smtClean="0"/>
            <a:t> </a:t>
          </a:r>
          <a:r>
            <a:rPr lang="ru-RU" dirty="0" err="1" smtClean="0"/>
            <a:t>річкового</a:t>
          </a:r>
          <a:r>
            <a:rPr lang="ru-RU" dirty="0" smtClean="0"/>
            <a:t> стоку, </a:t>
          </a:r>
          <a:r>
            <a:rPr lang="ru-RU" dirty="0" err="1" smtClean="0"/>
            <a:t>наявністю</a:t>
          </a:r>
          <a:r>
            <a:rPr lang="ru-RU" dirty="0" smtClean="0"/>
            <a:t> </a:t>
          </a:r>
          <a:r>
            <a:rPr lang="ru-RU" dirty="0" err="1" smtClean="0"/>
            <a:t>підземних</a:t>
          </a:r>
          <a:r>
            <a:rPr lang="ru-RU" dirty="0" smtClean="0"/>
            <a:t> і </a:t>
          </a:r>
          <a:r>
            <a:rPr lang="ru-RU" dirty="0" err="1" smtClean="0"/>
            <a:t>морських</a:t>
          </a:r>
          <a:r>
            <a:rPr lang="ru-RU" dirty="0" smtClean="0"/>
            <a:t> вод. </a:t>
          </a:r>
          <a:r>
            <a:rPr lang="ru-RU" dirty="0" err="1" smtClean="0"/>
            <a:t>Потенційні</a:t>
          </a:r>
          <a:r>
            <a:rPr lang="ru-RU" dirty="0" smtClean="0"/>
            <a:t> </a:t>
          </a:r>
          <a:r>
            <a:rPr lang="ru-RU" dirty="0" err="1" smtClean="0"/>
            <a:t>ресурси</a:t>
          </a:r>
          <a:r>
            <a:rPr lang="ru-RU" dirty="0" smtClean="0"/>
            <a:t> </a:t>
          </a:r>
          <a:r>
            <a:rPr lang="ru-RU" dirty="0" err="1" smtClean="0"/>
            <a:t>річкового</a:t>
          </a:r>
          <a:r>
            <a:rPr lang="ru-RU" dirty="0" smtClean="0"/>
            <a:t> стоку </a:t>
          </a:r>
          <a:r>
            <a:rPr lang="ru-RU" dirty="0" err="1" smtClean="0"/>
            <a:t>оцінюються</a:t>
          </a:r>
          <a:r>
            <a:rPr lang="ru-RU" dirty="0" smtClean="0"/>
            <a:t> у 209,8 куб. км, з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місцевий</a:t>
          </a:r>
          <a:r>
            <a:rPr lang="ru-RU" dirty="0" smtClean="0"/>
            <a:t> </a:t>
          </a:r>
          <a:r>
            <a:rPr lang="ru-RU" dirty="0" err="1" smtClean="0"/>
            <a:t>стік</a:t>
          </a:r>
          <a:r>
            <a:rPr lang="ru-RU" dirty="0" smtClean="0"/>
            <a:t> на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становить в </a:t>
          </a:r>
          <a:r>
            <a:rPr lang="ru-RU" dirty="0" err="1" smtClean="0"/>
            <a:t>середньому</a:t>
          </a:r>
          <a:r>
            <a:rPr lang="ru-RU" dirty="0" smtClean="0"/>
            <a:t> 52,4 куб. км, приток - 157,4 куб. км.</a:t>
          </a:r>
        </a:p>
        <a:p>
          <a:r>
            <a:rPr lang="ru-RU" dirty="0" smtClean="0"/>
            <a:t>Запаси </a:t>
          </a:r>
          <a:r>
            <a:rPr lang="ru-RU" dirty="0" err="1" smtClean="0"/>
            <a:t>підземних</a:t>
          </a:r>
          <a:r>
            <a:rPr lang="ru-RU" dirty="0" smtClean="0"/>
            <a:t> вод, не </a:t>
          </a:r>
          <a:r>
            <a:rPr lang="ru-RU" dirty="0" err="1" smtClean="0"/>
            <a:t>пов'язаних</a:t>
          </a:r>
          <a:r>
            <a:rPr lang="ru-RU" dirty="0" smtClean="0"/>
            <a:t> з </a:t>
          </a:r>
          <a:r>
            <a:rPr lang="ru-RU" dirty="0" err="1" smtClean="0"/>
            <a:t>поверхневим</a:t>
          </a:r>
          <a:r>
            <a:rPr lang="ru-RU" dirty="0" smtClean="0"/>
            <a:t> стоком, </a:t>
          </a:r>
          <a:r>
            <a:rPr lang="ru-RU" dirty="0" err="1" smtClean="0"/>
            <a:t>становлять</a:t>
          </a:r>
          <a:r>
            <a:rPr lang="ru-RU" dirty="0" smtClean="0"/>
            <a:t> 7 куб. км. </a:t>
          </a:r>
          <a:r>
            <a:rPr lang="ru-RU" dirty="0" err="1" smtClean="0"/>
            <a:t>Крім</a:t>
          </a:r>
          <a:r>
            <a:rPr lang="ru-RU" dirty="0" smtClean="0"/>
            <a:t> того, в </a:t>
          </a:r>
          <a:r>
            <a:rPr lang="ru-RU" dirty="0" err="1" smtClean="0"/>
            <a:t>господарстві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dirty="0" err="1" smtClean="0"/>
            <a:t>використовується</a:t>
          </a:r>
          <a:r>
            <a:rPr lang="ru-RU" dirty="0" smtClean="0"/>
            <a:t> до 1,0 куб. км </a:t>
          </a:r>
          <a:r>
            <a:rPr lang="ru-RU" dirty="0" err="1" smtClean="0"/>
            <a:t>морської</a:t>
          </a:r>
          <a:r>
            <a:rPr lang="ru-RU" dirty="0" smtClean="0"/>
            <a:t> води. В </a:t>
          </a:r>
          <a:r>
            <a:rPr lang="ru-RU" dirty="0" err="1" smtClean="0"/>
            <a:t>розрахунку</a:t>
          </a:r>
          <a:r>
            <a:rPr lang="ru-RU" dirty="0" smtClean="0"/>
            <a:t> на одного жителя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dirty="0" err="1" smtClean="0"/>
            <a:t>поверхневий</a:t>
          </a:r>
          <a:r>
            <a:rPr lang="ru-RU" dirty="0" smtClean="0"/>
            <a:t> </a:t>
          </a:r>
          <a:r>
            <a:rPr lang="ru-RU" dirty="0" err="1" smtClean="0"/>
            <a:t>місцевий</a:t>
          </a:r>
          <a:r>
            <a:rPr lang="ru-RU" dirty="0" smtClean="0"/>
            <a:t> </a:t>
          </a:r>
          <a:r>
            <a:rPr lang="ru-RU" dirty="0" err="1" smtClean="0"/>
            <a:t>стік</a:t>
          </a:r>
          <a:r>
            <a:rPr lang="ru-RU" dirty="0" smtClean="0"/>
            <a:t> становить </a:t>
          </a:r>
          <a:r>
            <a:rPr lang="ru-RU" dirty="0" err="1" smtClean="0"/>
            <a:t>близько</a:t>
          </a:r>
          <a:r>
            <a:rPr lang="ru-RU" dirty="0" smtClean="0"/>
            <a:t> 1045 куб. м. </a:t>
          </a:r>
          <a:r>
            <a:rPr lang="ru-RU" dirty="0" err="1" smtClean="0"/>
            <a:t>Найвищий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водозабезпечення</a:t>
          </a:r>
          <a:r>
            <a:rPr lang="ru-RU" dirty="0" smtClean="0"/>
            <a:t> </a:t>
          </a:r>
          <a:r>
            <a:rPr lang="ru-RU" dirty="0" err="1" smtClean="0"/>
            <a:t>жителів</a:t>
          </a:r>
          <a:r>
            <a:rPr lang="ru-RU" dirty="0" smtClean="0"/>
            <a:t> - у </a:t>
          </a:r>
          <a:r>
            <a:rPr lang="ru-RU" dirty="0" err="1" smtClean="0"/>
            <a:t>західних</a:t>
          </a:r>
          <a:r>
            <a:rPr lang="ru-RU" dirty="0" smtClean="0"/>
            <a:t> і </a:t>
          </a:r>
          <a:r>
            <a:rPr lang="ru-RU" dirty="0" err="1" smtClean="0"/>
            <a:t>північних</a:t>
          </a:r>
          <a:r>
            <a:rPr lang="ru-RU" dirty="0" smtClean="0"/>
            <a:t> областях </a:t>
          </a:r>
          <a:r>
            <a:rPr lang="ru-RU" dirty="0" err="1" smtClean="0"/>
            <a:t>України</a:t>
          </a:r>
          <a:r>
            <a:rPr lang="ru-RU" dirty="0" smtClean="0"/>
            <a:t>.</a:t>
          </a:r>
          <a:endParaRPr lang="ru-RU" dirty="0"/>
        </a:p>
      </dgm:t>
    </dgm:pt>
    <dgm:pt modelId="{E31B7D78-44E5-4BFA-BF51-E3895479AFC1}" type="parTrans" cxnId="{027A17FB-8735-41F6-A0D3-A93A268472E1}">
      <dgm:prSet/>
      <dgm:spPr/>
      <dgm:t>
        <a:bodyPr/>
        <a:lstStyle/>
        <a:p>
          <a:endParaRPr lang="ru-RU"/>
        </a:p>
      </dgm:t>
    </dgm:pt>
    <dgm:pt modelId="{1BCA23D0-FC17-491B-9568-57E2AC580D5A}" type="sibTrans" cxnId="{027A17FB-8735-41F6-A0D3-A93A268472E1}">
      <dgm:prSet/>
      <dgm:spPr/>
      <dgm:t>
        <a:bodyPr/>
        <a:lstStyle/>
        <a:p>
          <a:endParaRPr lang="ru-RU"/>
        </a:p>
      </dgm:t>
    </dgm:pt>
    <dgm:pt modelId="{4A77B7CD-F032-4484-8FAD-4583817DD0ED}">
      <dgm:prSet custT="1"/>
      <dgm:spPr/>
      <dgm:t>
        <a:bodyPr/>
        <a:lstStyle/>
        <a:p>
          <a:pPr algn="ctr"/>
          <a:r>
            <a:rPr lang="ru-RU" sz="3600" b="1" dirty="0" err="1" smtClean="0">
              <a:solidFill>
                <a:srgbClr val="0070C0"/>
              </a:solidFill>
            </a:rPr>
            <a:t>Водні</a:t>
          </a:r>
          <a:r>
            <a:rPr lang="ru-RU" sz="3600" b="1" dirty="0" smtClean="0">
              <a:solidFill>
                <a:srgbClr val="0070C0"/>
              </a:solidFill>
            </a:rPr>
            <a:t> </a:t>
          </a:r>
          <a:r>
            <a:rPr lang="ru-RU" sz="3600" b="1" dirty="0" err="1" smtClean="0">
              <a:solidFill>
                <a:srgbClr val="0070C0"/>
              </a:solidFill>
            </a:rPr>
            <a:t>ресурси</a:t>
          </a:r>
          <a:r>
            <a:rPr lang="ru-RU" sz="3600" b="1" dirty="0" smtClean="0">
              <a:solidFill>
                <a:srgbClr val="0070C0"/>
              </a:solidFill>
            </a:rPr>
            <a:t> </a:t>
          </a:r>
          <a:r>
            <a:rPr lang="ru-RU" sz="3600" b="1" dirty="0" err="1" smtClean="0">
              <a:solidFill>
                <a:srgbClr val="0070C0"/>
              </a:solidFill>
            </a:rPr>
            <a:t>України</a:t>
          </a:r>
          <a:endParaRPr lang="ru-RU" sz="3600" dirty="0">
            <a:solidFill>
              <a:srgbClr val="0070C0"/>
            </a:solidFill>
          </a:endParaRPr>
        </a:p>
      </dgm:t>
    </dgm:pt>
    <dgm:pt modelId="{A1073171-8DE8-4643-8557-7E1200411BEE}" type="parTrans" cxnId="{7AA98034-3271-462C-A5DC-4BB6CE0A373E}">
      <dgm:prSet/>
      <dgm:spPr/>
      <dgm:t>
        <a:bodyPr/>
        <a:lstStyle/>
        <a:p>
          <a:endParaRPr lang="ru-RU"/>
        </a:p>
      </dgm:t>
    </dgm:pt>
    <dgm:pt modelId="{D9EB125B-86FA-46DC-9571-6B3608B7D132}" type="sibTrans" cxnId="{7AA98034-3271-462C-A5DC-4BB6CE0A373E}">
      <dgm:prSet/>
      <dgm:spPr/>
      <dgm:t>
        <a:bodyPr/>
        <a:lstStyle/>
        <a:p>
          <a:endParaRPr lang="ru-RU"/>
        </a:p>
      </dgm:t>
    </dgm:pt>
    <dgm:pt modelId="{D6F80672-3E4F-4EDC-A164-88B4999D219B}" type="pres">
      <dgm:prSet presAssocID="{1BFDC28D-4559-47DF-BFF7-4DD660B7D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80FC5-1292-49A1-9ED9-654839A77962}" type="pres">
      <dgm:prSet presAssocID="{7E306196-F421-4283-84AD-B927D5640634}" presName="composite" presStyleCnt="0"/>
      <dgm:spPr/>
    </dgm:pt>
    <dgm:pt modelId="{95FD2A30-B846-4C97-AC65-BBB06E68FB0A}" type="pres">
      <dgm:prSet presAssocID="{7E306196-F421-4283-84AD-B927D5640634}" presName="parTx" presStyleLbl="alignNode1" presStyleIdx="0" presStyleCnt="1" custLinFactNeighborX="-545" custLinFactNeighborY="21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FDF9-04D9-4CD8-B5DA-ED149406CAAC}" type="pres">
      <dgm:prSet presAssocID="{7E306196-F421-4283-84AD-B927D5640634}" presName="desTx" presStyleLbl="alignAccFollowNode1" presStyleIdx="0" presStyleCnt="1" custLinFactY="-169971" custLinFactNeighborX="-54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CD3E5-A642-438C-B904-E0FB17E3FFB6}" type="presOf" srcId="{1BFDC28D-4559-47DF-BFF7-4DD660B7D709}" destId="{D6F80672-3E4F-4EDC-A164-88B4999D219B}" srcOrd="0" destOrd="0" presId="urn:microsoft.com/office/officeart/2005/8/layout/hList1"/>
    <dgm:cxn modelId="{027A17FB-8735-41F6-A0D3-A93A268472E1}" srcId="{1BFDC28D-4559-47DF-BFF7-4DD660B7D709}" destId="{7E306196-F421-4283-84AD-B927D5640634}" srcOrd="0" destOrd="0" parTransId="{E31B7D78-44E5-4BFA-BF51-E3895479AFC1}" sibTransId="{1BCA23D0-FC17-491B-9568-57E2AC580D5A}"/>
    <dgm:cxn modelId="{7AA98034-3271-462C-A5DC-4BB6CE0A373E}" srcId="{7E306196-F421-4283-84AD-B927D5640634}" destId="{4A77B7CD-F032-4484-8FAD-4583817DD0ED}" srcOrd="0" destOrd="0" parTransId="{A1073171-8DE8-4643-8557-7E1200411BEE}" sibTransId="{D9EB125B-86FA-46DC-9571-6B3608B7D132}"/>
    <dgm:cxn modelId="{E605048E-482E-400E-BE07-5F2651E6A282}" type="presOf" srcId="{7E306196-F421-4283-84AD-B927D5640634}" destId="{95FD2A30-B846-4C97-AC65-BBB06E68FB0A}" srcOrd="0" destOrd="0" presId="urn:microsoft.com/office/officeart/2005/8/layout/hList1"/>
    <dgm:cxn modelId="{D35FA05C-5DA7-410D-B5A2-CFF926678EC1}" type="presOf" srcId="{4A77B7CD-F032-4484-8FAD-4583817DD0ED}" destId="{82B1FDF9-04D9-4CD8-B5DA-ED149406CAAC}" srcOrd="0" destOrd="0" presId="urn:microsoft.com/office/officeart/2005/8/layout/hList1"/>
    <dgm:cxn modelId="{7DC27CED-FACB-4B0D-9A97-EF230B4D9C75}" type="presParOf" srcId="{D6F80672-3E4F-4EDC-A164-88B4999D219B}" destId="{B8580FC5-1292-49A1-9ED9-654839A77962}" srcOrd="0" destOrd="0" presId="urn:microsoft.com/office/officeart/2005/8/layout/hList1"/>
    <dgm:cxn modelId="{C31ED00F-AFD2-48BB-A4B3-F5835122F7EF}" type="presParOf" srcId="{B8580FC5-1292-49A1-9ED9-654839A77962}" destId="{95FD2A30-B846-4C97-AC65-BBB06E68FB0A}" srcOrd="0" destOrd="0" presId="urn:microsoft.com/office/officeart/2005/8/layout/hList1"/>
    <dgm:cxn modelId="{1FB61A75-DF0B-4884-8016-42E86E28E1E1}" type="presParOf" srcId="{B8580FC5-1292-49A1-9ED9-654839A77962}" destId="{82B1FDF9-04D9-4CD8-B5DA-ED149406CA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FDC28D-4559-47DF-BFF7-4DD660B7D709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06196-F421-4283-84AD-B927D5640634}">
      <dgm:prSet/>
      <dgm:spPr/>
      <dgm:t>
        <a:bodyPr/>
        <a:lstStyle/>
        <a:p>
          <a:pPr algn="l" rtl="0"/>
          <a:r>
            <a:rPr lang="ru-RU" b="0" i="0" dirty="0" err="1" smtClean="0"/>
            <a:t>Більша</a:t>
          </a:r>
          <a:r>
            <a:rPr lang="ru-RU" b="0" i="0" dirty="0" smtClean="0"/>
            <a:t> </a:t>
          </a:r>
          <a:r>
            <a:rPr lang="ru-RU" b="0" i="0" dirty="0" err="1" smtClean="0"/>
            <a:t>частина</a:t>
          </a:r>
          <a:r>
            <a:rPr lang="ru-RU" b="0" i="0" dirty="0" smtClean="0"/>
            <a:t> </a:t>
          </a:r>
          <a:r>
            <a:rPr lang="ru-RU" b="0" i="0" dirty="0" err="1" smtClean="0"/>
            <a:t>території</a:t>
          </a:r>
          <a:r>
            <a:rPr lang="ru-RU" b="0" i="0" dirty="0" smtClean="0"/>
            <a:t> </a:t>
          </a:r>
          <a:r>
            <a:rPr lang="ru-RU" b="0" i="0" dirty="0" err="1" smtClean="0"/>
            <a:t>України</a:t>
          </a:r>
          <a:r>
            <a:rPr lang="ru-RU" b="0" i="0" dirty="0" smtClean="0"/>
            <a:t> </a:t>
          </a:r>
          <a:r>
            <a:rPr lang="ru-RU" b="0" i="0" dirty="0" err="1" smtClean="0"/>
            <a:t>розташована</a:t>
          </a:r>
          <a:r>
            <a:rPr lang="ru-RU" b="0" i="0" dirty="0" smtClean="0"/>
            <a:t> у </a:t>
          </a:r>
          <a:r>
            <a:rPr lang="ru-RU" b="0" i="0" dirty="0" err="1" smtClean="0"/>
            <a:t>західній</a:t>
          </a:r>
          <a:r>
            <a:rPr lang="ru-RU" b="0" i="0" dirty="0" smtClean="0"/>
            <a:t> </a:t>
          </a:r>
          <a:r>
            <a:rPr lang="ru-RU" b="0" i="0" dirty="0" err="1" smtClean="0"/>
            <a:t>частині</a:t>
          </a:r>
          <a:r>
            <a:rPr lang="ru-RU" b="0" i="0" dirty="0" smtClean="0"/>
            <a:t> </a:t>
          </a:r>
          <a:r>
            <a:rPr lang="ru-RU" b="0" i="0" dirty="0" err="1" smtClean="0"/>
            <a:t>Східноєвропейської</a:t>
          </a:r>
          <a:r>
            <a:rPr lang="ru-RU" b="0" i="0" dirty="0" smtClean="0"/>
            <a:t> </a:t>
          </a:r>
          <a:r>
            <a:rPr lang="ru-RU" b="0" i="0" dirty="0" err="1" smtClean="0"/>
            <a:t>рівнини</a:t>
          </a:r>
          <a:r>
            <a:rPr lang="ru-RU" b="0" i="0" dirty="0" smtClean="0"/>
            <a:t>, при </a:t>
          </a:r>
          <a:r>
            <a:rPr lang="ru-RU" b="0" i="0" dirty="0" err="1" smtClean="0"/>
            <a:t>цьому</a:t>
          </a:r>
          <a:r>
            <a:rPr lang="ru-RU" b="0" i="0" dirty="0" smtClean="0"/>
            <a:t> </a:t>
          </a:r>
          <a:r>
            <a:rPr lang="ru-RU" b="0" i="0" dirty="0" err="1" smtClean="0"/>
            <a:t>рівнини</a:t>
          </a:r>
          <a:r>
            <a:rPr lang="ru-RU" b="0" i="0" dirty="0" smtClean="0"/>
            <a:t> </a:t>
          </a:r>
          <a:r>
            <a:rPr lang="ru-RU" b="0" i="0" dirty="0" err="1" smtClean="0"/>
            <a:t>займають</a:t>
          </a:r>
          <a:r>
            <a:rPr lang="ru-RU" b="0" i="0" dirty="0" smtClean="0"/>
            <a:t> 95 % </a:t>
          </a:r>
          <a:r>
            <a:rPr lang="ru-RU" b="0" i="0" dirty="0" err="1" smtClean="0"/>
            <a:t>території</a:t>
          </a:r>
          <a:r>
            <a:rPr lang="ru-RU" b="0" i="0" dirty="0" smtClean="0"/>
            <a:t> </a:t>
          </a:r>
          <a:r>
            <a:rPr lang="ru-RU" b="0" i="0" dirty="0" err="1" smtClean="0"/>
            <a:t>України</a:t>
          </a:r>
          <a:r>
            <a:rPr lang="ru-RU" b="0" i="0" dirty="0" smtClean="0"/>
            <a:t>, а гори — </a:t>
          </a:r>
          <a:r>
            <a:rPr lang="ru-RU" b="0" i="0" dirty="0" err="1" smtClean="0"/>
            <a:t>лише</a:t>
          </a:r>
          <a:r>
            <a:rPr lang="ru-RU" b="0" i="0" dirty="0" smtClean="0"/>
            <a:t> 5 % (на </a:t>
          </a:r>
          <a:r>
            <a:rPr lang="ru-RU" b="0" i="0" dirty="0" err="1" smtClean="0"/>
            <a:t>заході</a:t>
          </a:r>
          <a:r>
            <a:rPr lang="ru-RU" b="0" i="0" dirty="0" smtClean="0"/>
            <a:t> —</a:t>
          </a:r>
          <a:r>
            <a:rPr lang="ru-RU" b="0" i="0" dirty="0" err="1" smtClean="0"/>
            <a:t>Карпатські</a:t>
          </a:r>
          <a:r>
            <a:rPr lang="ru-RU" b="0" i="0" dirty="0" smtClean="0"/>
            <a:t> (4%), на </a:t>
          </a:r>
          <a:r>
            <a:rPr lang="ru-RU" b="0" i="0" dirty="0" err="1" smtClean="0"/>
            <a:t>півдні</a:t>
          </a:r>
          <a:r>
            <a:rPr lang="ru-RU" b="0" i="0" dirty="0" smtClean="0"/>
            <a:t> — </a:t>
          </a:r>
          <a:r>
            <a:rPr lang="ru-RU" b="0" i="0" dirty="0" err="1" smtClean="0"/>
            <a:t>Кримські</a:t>
          </a:r>
          <a:r>
            <a:rPr lang="ru-RU" b="0" i="0" dirty="0" smtClean="0"/>
            <a:t> гори (1%) ). </a:t>
          </a:r>
          <a:r>
            <a:rPr lang="ru-RU" b="0" i="0" dirty="0" err="1" smtClean="0"/>
            <a:t>Завдяки</a:t>
          </a:r>
          <a:r>
            <a:rPr lang="ru-RU" b="0" i="0" dirty="0" smtClean="0"/>
            <a:t> теплому </a:t>
          </a:r>
          <a:r>
            <a:rPr lang="ru-RU" b="0" i="0" dirty="0" err="1" smtClean="0"/>
            <a:t>клімату</a:t>
          </a:r>
          <a:r>
            <a:rPr lang="ru-RU" b="0" i="0" dirty="0" smtClean="0"/>
            <a:t>, гарному </a:t>
          </a:r>
          <a:r>
            <a:rPr lang="ru-RU" b="0" i="0" dirty="0" err="1" smtClean="0"/>
            <a:t>рельєфу</a:t>
          </a:r>
          <a:r>
            <a:rPr lang="ru-RU" b="0" i="0" dirty="0" smtClean="0"/>
            <a:t> (</a:t>
          </a:r>
          <a:r>
            <a:rPr lang="ru-RU" b="0" i="0" dirty="0" err="1" smtClean="0"/>
            <a:t>близько</a:t>
          </a:r>
          <a:r>
            <a:rPr lang="ru-RU" b="0" i="0" dirty="0" smtClean="0"/>
            <a:t> 60 % </a:t>
          </a:r>
          <a:r>
            <a:rPr lang="ru-RU" b="0" i="0" dirty="0" err="1" smtClean="0"/>
            <a:t>сільськогосподарських</a:t>
          </a:r>
          <a:r>
            <a:rPr lang="ru-RU" b="0" i="0" dirty="0" smtClean="0"/>
            <a:t> </a:t>
          </a:r>
          <a:r>
            <a:rPr lang="ru-RU" b="0" i="0" dirty="0" err="1" smtClean="0"/>
            <a:t>угідь</a:t>
          </a:r>
          <a:r>
            <a:rPr lang="ru-RU" b="0" i="0" dirty="0" smtClean="0"/>
            <a:t> є </a:t>
          </a:r>
          <a:r>
            <a:rPr lang="ru-RU" b="0" i="0" dirty="0" err="1" smtClean="0"/>
            <a:t>рівнинними</a:t>
          </a:r>
          <a:r>
            <a:rPr lang="ru-RU" b="0" i="0" dirty="0" smtClean="0"/>
            <a:t>, а </a:t>
          </a:r>
          <a:r>
            <a:rPr lang="ru-RU" b="0" i="0" dirty="0" err="1" smtClean="0"/>
            <a:t>ще</a:t>
          </a:r>
          <a:r>
            <a:rPr lang="ru-RU" b="0" i="0" dirty="0" smtClean="0"/>
            <a:t> 35 % </a:t>
          </a:r>
          <a:r>
            <a:rPr lang="ru-RU" b="0" i="0" dirty="0" err="1" smtClean="0"/>
            <a:t>мають</a:t>
          </a:r>
          <a:r>
            <a:rPr lang="ru-RU" b="0" i="0" dirty="0" smtClean="0"/>
            <a:t> кут </a:t>
          </a:r>
          <a:r>
            <a:rPr lang="ru-RU" b="0" i="0" dirty="0" err="1" smtClean="0"/>
            <a:t>нахилу</a:t>
          </a:r>
          <a:r>
            <a:rPr lang="ru-RU" b="0" i="0" dirty="0" smtClean="0"/>
            <a:t> в </a:t>
          </a:r>
          <a:r>
            <a:rPr lang="ru-RU" b="0" i="0" dirty="0" err="1" smtClean="0"/>
            <a:t>діапазоні</a:t>
          </a:r>
          <a:r>
            <a:rPr lang="ru-RU" b="0" i="0" dirty="0" smtClean="0"/>
            <a:t> </a:t>
          </a:r>
          <a:r>
            <a:rPr lang="ru-RU" b="0" i="0" dirty="0" err="1" smtClean="0"/>
            <a:t>між</a:t>
          </a:r>
          <a:r>
            <a:rPr lang="ru-RU" b="0" i="0" dirty="0" smtClean="0"/>
            <a:t> 1° та 3°) та </a:t>
          </a:r>
          <a:r>
            <a:rPr lang="ru-RU" b="0" i="0" dirty="0" err="1" smtClean="0"/>
            <a:t>наявності</a:t>
          </a:r>
          <a:r>
            <a:rPr lang="ru-RU" b="0" i="0" dirty="0" smtClean="0"/>
            <a:t> великих </a:t>
          </a:r>
          <a:r>
            <a:rPr lang="ru-RU" b="0" i="0" dirty="0" err="1" smtClean="0"/>
            <a:t>площ</a:t>
          </a:r>
          <a:r>
            <a:rPr lang="ru-RU" b="0" i="0" dirty="0" smtClean="0"/>
            <a:t> </a:t>
          </a:r>
          <a:r>
            <a:rPr lang="ru-RU" b="0" i="0" dirty="0" err="1" smtClean="0"/>
            <a:t>чорнозему</a:t>
          </a:r>
          <a:r>
            <a:rPr lang="ru-RU" b="0" i="0" dirty="0" smtClean="0"/>
            <a:t> (</a:t>
          </a:r>
          <a:r>
            <a:rPr lang="ru-RU" b="0" i="0" dirty="0" err="1" smtClean="0"/>
            <a:t>третина</a:t>
          </a:r>
          <a:r>
            <a:rPr lang="ru-RU" b="0" i="0" dirty="0" smtClean="0"/>
            <a:t> </a:t>
          </a:r>
          <a:r>
            <a:rPr lang="ru-RU" b="0" i="0" dirty="0" err="1" smtClean="0"/>
            <a:t>світових</a:t>
          </a:r>
          <a:r>
            <a:rPr lang="ru-RU" b="0" i="0" dirty="0" smtClean="0"/>
            <a:t> </a:t>
          </a:r>
          <a:r>
            <a:rPr lang="ru-RU" b="0" i="0" dirty="0" err="1" smtClean="0"/>
            <a:t>запасів</a:t>
          </a:r>
          <a:r>
            <a:rPr lang="ru-RU" b="0" i="0" dirty="0" smtClean="0"/>
            <a:t>), в </a:t>
          </a:r>
          <a:r>
            <a:rPr lang="ru-RU" b="0" i="0" dirty="0" err="1" smtClean="0"/>
            <a:t>Україні</a:t>
          </a:r>
          <a:r>
            <a:rPr lang="ru-RU" b="0" i="0" dirty="0" smtClean="0"/>
            <a:t> </a:t>
          </a:r>
          <a:r>
            <a:rPr lang="ru-RU" b="0" i="0" dirty="0" err="1" smtClean="0"/>
            <a:t>надзвичайно</a:t>
          </a:r>
          <a:r>
            <a:rPr lang="ru-RU" b="0" i="0" dirty="0" smtClean="0"/>
            <a:t> </a:t>
          </a:r>
          <a:r>
            <a:rPr lang="ru-RU" b="0" i="0" dirty="0" err="1" smtClean="0"/>
            <a:t>сприятливі</a:t>
          </a:r>
          <a:r>
            <a:rPr lang="ru-RU" b="0" i="0" dirty="0" smtClean="0"/>
            <a:t> </a:t>
          </a:r>
          <a:r>
            <a:rPr lang="ru-RU" b="0" i="0" dirty="0" err="1" smtClean="0"/>
            <a:t>умови</a:t>
          </a:r>
          <a:r>
            <a:rPr lang="ru-RU" b="0" i="0" dirty="0" smtClean="0"/>
            <a:t> для </a:t>
          </a:r>
          <a:r>
            <a:rPr lang="ru-RU" b="0" i="0" dirty="0" err="1" smtClean="0"/>
            <a:t>сільськогосподарського</a:t>
          </a:r>
          <a:r>
            <a:rPr lang="ru-RU" b="0" i="0" dirty="0" smtClean="0"/>
            <a:t> </a:t>
          </a:r>
          <a:r>
            <a:rPr lang="ru-RU" b="0" i="0" dirty="0" err="1" smtClean="0"/>
            <a:t>виробництва</a:t>
          </a:r>
          <a:r>
            <a:rPr lang="ru-RU" b="0" i="0" dirty="0" smtClean="0"/>
            <a:t>. </a:t>
          </a:r>
          <a:r>
            <a:rPr lang="ru-RU" b="0" i="0" dirty="0" err="1" smtClean="0"/>
            <a:t>Сільськогосподарські</a:t>
          </a:r>
          <a:r>
            <a:rPr lang="ru-RU" b="0" i="0" dirty="0" smtClean="0"/>
            <a:t> </a:t>
          </a:r>
          <a:r>
            <a:rPr lang="ru-RU" b="0" i="0" dirty="0" err="1" smtClean="0"/>
            <a:t>угіддя</a:t>
          </a:r>
          <a:r>
            <a:rPr lang="ru-RU" b="0" i="0" dirty="0" smtClean="0"/>
            <a:t> </a:t>
          </a:r>
          <a:r>
            <a:rPr lang="ru-RU" b="0" i="0" dirty="0" err="1" smtClean="0"/>
            <a:t>займають</a:t>
          </a:r>
          <a:r>
            <a:rPr lang="ru-RU" b="0" i="0" dirty="0" smtClean="0"/>
            <a:t> </a:t>
          </a:r>
          <a:r>
            <a:rPr lang="ru-RU" b="0" i="0" dirty="0" err="1" smtClean="0"/>
            <a:t>приблизно</a:t>
          </a:r>
          <a:r>
            <a:rPr lang="ru-RU" b="0" i="0" dirty="0" smtClean="0"/>
            <a:t> 60 % </a:t>
          </a:r>
          <a:r>
            <a:rPr lang="ru-RU" b="0" i="0" dirty="0" err="1" smtClean="0"/>
            <a:t>всієї</a:t>
          </a:r>
          <a:r>
            <a:rPr lang="ru-RU" b="0" i="0" dirty="0" smtClean="0"/>
            <a:t> </a:t>
          </a:r>
          <a:r>
            <a:rPr lang="ru-RU" b="0" i="0" dirty="0" err="1" smtClean="0"/>
            <a:t>території</a:t>
          </a:r>
          <a:r>
            <a:rPr lang="ru-RU" b="0" i="0" dirty="0" smtClean="0"/>
            <a:t> </a:t>
          </a:r>
          <a:r>
            <a:rPr lang="ru-RU" b="0" i="0" dirty="0" err="1" smtClean="0"/>
            <a:t>України</a:t>
          </a:r>
          <a:r>
            <a:rPr lang="ru-RU" b="0" i="0" dirty="0" smtClean="0"/>
            <a:t>. </a:t>
          </a:r>
          <a:r>
            <a:rPr lang="ru-RU" b="0" i="0" dirty="0" err="1" smtClean="0"/>
            <a:t>Територія</a:t>
          </a:r>
          <a:r>
            <a:rPr lang="ru-RU" b="0" i="0" dirty="0" smtClean="0"/>
            <a:t> </a:t>
          </a:r>
          <a:r>
            <a:rPr lang="ru-RU" b="0" i="0" dirty="0" err="1" smtClean="0"/>
            <a:t>України</a:t>
          </a:r>
          <a:r>
            <a:rPr lang="ru-RU" b="0" i="0" dirty="0" smtClean="0"/>
            <a:t> </a:t>
          </a:r>
          <a:r>
            <a:rPr lang="ru-RU" b="0" i="0" dirty="0" err="1" smtClean="0"/>
            <a:t>поділена</a:t>
          </a:r>
          <a:r>
            <a:rPr lang="ru-RU" b="0" i="0" dirty="0" smtClean="0"/>
            <a:t> на три природно-</a:t>
          </a:r>
          <a:r>
            <a:rPr lang="ru-RU" b="0" i="0" dirty="0" err="1" smtClean="0"/>
            <a:t>кліматичні</a:t>
          </a:r>
          <a:r>
            <a:rPr lang="ru-RU" b="0" i="0" dirty="0" smtClean="0"/>
            <a:t> </a:t>
          </a:r>
          <a:r>
            <a:rPr lang="ru-RU" b="0" i="0" dirty="0" err="1" smtClean="0"/>
            <a:t>зони</a:t>
          </a:r>
          <a:r>
            <a:rPr lang="ru-RU" b="0" i="0" dirty="0" smtClean="0"/>
            <a:t>: </a:t>
          </a:r>
          <a:r>
            <a:rPr lang="ru-RU" b="0" i="0" dirty="0" err="1" smtClean="0"/>
            <a:t>Полісся</a:t>
          </a:r>
          <a:r>
            <a:rPr lang="ru-RU" b="0" i="0" dirty="0" smtClean="0"/>
            <a:t>, </a:t>
          </a:r>
          <a:r>
            <a:rPr lang="ru-RU" b="0" i="0" dirty="0" err="1" smtClean="0"/>
            <a:t>Лісостеп</a:t>
          </a:r>
          <a:r>
            <a:rPr lang="ru-RU" b="0" i="0" dirty="0" smtClean="0"/>
            <a:t>, Степ.</a:t>
          </a:r>
          <a:endParaRPr lang="ru-RU" dirty="0"/>
        </a:p>
      </dgm:t>
    </dgm:pt>
    <dgm:pt modelId="{E31B7D78-44E5-4BFA-BF51-E3895479AFC1}" type="parTrans" cxnId="{027A17FB-8735-41F6-A0D3-A93A268472E1}">
      <dgm:prSet/>
      <dgm:spPr/>
      <dgm:t>
        <a:bodyPr/>
        <a:lstStyle/>
        <a:p>
          <a:endParaRPr lang="ru-RU"/>
        </a:p>
      </dgm:t>
    </dgm:pt>
    <dgm:pt modelId="{1BCA23D0-FC17-491B-9568-57E2AC580D5A}" type="sibTrans" cxnId="{027A17FB-8735-41F6-A0D3-A93A268472E1}">
      <dgm:prSet/>
      <dgm:spPr/>
      <dgm:t>
        <a:bodyPr/>
        <a:lstStyle/>
        <a:p>
          <a:endParaRPr lang="ru-RU"/>
        </a:p>
      </dgm:t>
    </dgm:pt>
    <dgm:pt modelId="{4A77B7CD-F032-4484-8FAD-4583817DD0ED}">
      <dgm:prSet custT="1"/>
      <dgm:spPr/>
      <dgm:t>
        <a:bodyPr/>
        <a:lstStyle/>
        <a:p>
          <a:pPr algn="ctr"/>
          <a:r>
            <a:rPr lang="ru-RU" sz="3600" b="1" smtClean="0"/>
            <a:t>Ґрунти України</a:t>
          </a:r>
          <a:endParaRPr lang="ru-RU" sz="3600" dirty="0"/>
        </a:p>
      </dgm:t>
    </dgm:pt>
    <dgm:pt modelId="{A1073171-8DE8-4643-8557-7E1200411BEE}" type="parTrans" cxnId="{7AA98034-3271-462C-A5DC-4BB6CE0A373E}">
      <dgm:prSet/>
      <dgm:spPr/>
      <dgm:t>
        <a:bodyPr/>
        <a:lstStyle/>
        <a:p>
          <a:endParaRPr lang="ru-RU"/>
        </a:p>
      </dgm:t>
    </dgm:pt>
    <dgm:pt modelId="{D9EB125B-86FA-46DC-9571-6B3608B7D132}" type="sibTrans" cxnId="{7AA98034-3271-462C-A5DC-4BB6CE0A373E}">
      <dgm:prSet/>
      <dgm:spPr/>
      <dgm:t>
        <a:bodyPr/>
        <a:lstStyle/>
        <a:p>
          <a:endParaRPr lang="ru-RU"/>
        </a:p>
      </dgm:t>
    </dgm:pt>
    <dgm:pt modelId="{D6F80672-3E4F-4EDC-A164-88B4999D219B}" type="pres">
      <dgm:prSet presAssocID="{1BFDC28D-4559-47DF-BFF7-4DD660B7D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80FC5-1292-49A1-9ED9-654839A77962}" type="pres">
      <dgm:prSet presAssocID="{7E306196-F421-4283-84AD-B927D5640634}" presName="composite" presStyleCnt="0"/>
      <dgm:spPr/>
      <dgm:t>
        <a:bodyPr/>
        <a:lstStyle/>
        <a:p>
          <a:endParaRPr lang="ru-RU"/>
        </a:p>
      </dgm:t>
    </dgm:pt>
    <dgm:pt modelId="{95FD2A30-B846-4C97-AC65-BBB06E68FB0A}" type="pres">
      <dgm:prSet presAssocID="{7E306196-F421-4283-84AD-B927D5640634}" presName="parTx" presStyleLbl="alignNode1" presStyleIdx="0" presStyleCnt="1" custLinFactNeighborX="-545" custLinFactNeighborY="21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FDF9-04D9-4CD8-B5DA-ED149406CAAC}" type="pres">
      <dgm:prSet presAssocID="{7E306196-F421-4283-84AD-B927D5640634}" presName="desTx" presStyleLbl="alignAccFollowNode1" presStyleIdx="0" presStyleCnt="1" custLinFactY="-169971" custLinFactNeighborX="-54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7D49F-90C4-40C2-8099-D0EA38F47570}" type="presOf" srcId="{4A77B7CD-F032-4484-8FAD-4583817DD0ED}" destId="{82B1FDF9-04D9-4CD8-B5DA-ED149406CAAC}" srcOrd="0" destOrd="0" presId="urn:microsoft.com/office/officeart/2005/8/layout/hList1"/>
    <dgm:cxn modelId="{027A17FB-8735-41F6-A0D3-A93A268472E1}" srcId="{1BFDC28D-4559-47DF-BFF7-4DD660B7D709}" destId="{7E306196-F421-4283-84AD-B927D5640634}" srcOrd="0" destOrd="0" parTransId="{E31B7D78-44E5-4BFA-BF51-E3895479AFC1}" sibTransId="{1BCA23D0-FC17-491B-9568-57E2AC580D5A}"/>
    <dgm:cxn modelId="{7AA98034-3271-462C-A5DC-4BB6CE0A373E}" srcId="{7E306196-F421-4283-84AD-B927D5640634}" destId="{4A77B7CD-F032-4484-8FAD-4583817DD0ED}" srcOrd="0" destOrd="0" parTransId="{A1073171-8DE8-4643-8557-7E1200411BEE}" sibTransId="{D9EB125B-86FA-46DC-9571-6B3608B7D132}"/>
    <dgm:cxn modelId="{04087F0E-4B18-4C69-A5CE-3060C5529B42}" type="presOf" srcId="{7E306196-F421-4283-84AD-B927D5640634}" destId="{95FD2A30-B846-4C97-AC65-BBB06E68FB0A}" srcOrd="0" destOrd="0" presId="urn:microsoft.com/office/officeart/2005/8/layout/hList1"/>
    <dgm:cxn modelId="{D03F61E3-8995-417C-B18B-335D4974B501}" type="presOf" srcId="{1BFDC28D-4559-47DF-BFF7-4DD660B7D709}" destId="{D6F80672-3E4F-4EDC-A164-88B4999D219B}" srcOrd="0" destOrd="0" presId="urn:microsoft.com/office/officeart/2005/8/layout/hList1"/>
    <dgm:cxn modelId="{FF03328C-0C84-4801-8051-4C5342E375C8}" type="presParOf" srcId="{D6F80672-3E4F-4EDC-A164-88B4999D219B}" destId="{B8580FC5-1292-49A1-9ED9-654839A77962}" srcOrd="0" destOrd="0" presId="urn:microsoft.com/office/officeart/2005/8/layout/hList1"/>
    <dgm:cxn modelId="{7FA02D0E-2B91-4284-B699-F99B28409554}" type="presParOf" srcId="{B8580FC5-1292-49A1-9ED9-654839A77962}" destId="{95FD2A30-B846-4C97-AC65-BBB06E68FB0A}" srcOrd="0" destOrd="0" presId="urn:microsoft.com/office/officeart/2005/8/layout/hList1"/>
    <dgm:cxn modelId="{75B4662F-7A4F-4F7E-B84F-B9710DFC3C86}" type="presParOf" srcId="{B8580FC5-1292-49A1-9ED9-654839A77962}" destId="{82B1FDF9-04D9-4CD8-B5DA-ED149406CA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FDC28D-4559-47DF-BFF7-4DD660B7D709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06196-F421-4283-84AD-B927D5640634}">
      <dgm:prSet/>
      <dgm:spPr/>
      <dgm:t>
        <a:bodyPr/>
        <a:lstStyle/>
        <a:p>
          <a:pPr algn="l" rtl="0"/>
          <a:r>
            <a:rPr lang="ru-RU" b="0" i="0" dirty="0" smtClean="0"/>
            <a:t>Флора та </a:t>
          </a:r>
          <a:r>
            <a:rPr lang="ru-RU" b="0" i="0" dirty="0" err="1" smtClean="0"/>
            <a:t>мікобіота</a:t>
          </a:r>
          <a:r>
            <a:rPr lang="ru-RU" b="0" i="0" dirty="0" smtClean="0"/>
            <a:t> </a:t>
          </a:r>
          <a:r>
            <a:rPr lang="ru-RU" b="0" i="0" dirty="0" err="1" smtClean="0"/>
            <a:t>України</a:t>
          </a:r>
          <a:r>
            <a:rPr lang="ru-RU" b="0" i="0" dirty="0" smtClean="0"/>
            <a:t> </a:t>
          </a:r>
          <a:r>
            <a:rPr lang="ru-RU" b="0" i="0" dirty="0" err="1" smtClean="0"/>
            <a:t>нараховує</a:t>
          </a:r>
          <a:r>
            <a:rPr lang="ru-RU" b="0" i="0" dirty="0" smtClean="0"/>
            <a:t> </a:t>
          </a:r>
          <a:r>
            <a:rPr lang="ru-RU" b="0" i="0" dirty="0" err="1" smtClean="0"/>
            <a:t>понад</a:t>
          </a:r>
          <a:r>
            <a:rPr lang="ru-RU" b="0" i="0" dirty="0" smtClean="0"/>
            <a:t> 27 </a:t>
          </a:r>
          <a:r>
            <a:rPr lang="ru-RU" b="0" i="0" dirty="0" err="1" smtClean="0"/>
            <a:t>тисяч</a:t>
          </a:r>
          <a:r>
            <a:rPr lang="ru-RU" b="0" i="0" dirty="0" smtClean="0"/>
            <a:t> </a:t>
          </a:r>
          <a:r>
            <a:rPr lang="ru-RU" b="0" i="0" dirty="0" err="1" smtClean="0"/>
            <a:t>видів</a:t>
          </a:r>
          <a:r>
            <a:rPr lang="ru-RU" b="0" i="0" dirty="0" smtClean="0"/>
            <a:t> (</a:t>
          </a:r>
          <a:r>
            <a:rPr lang="ru-RU" b="0" i="0" dirty="0" err="1" smtClean="0"/>
            <a:t>гриби</a:t>
          </a:r>
          <a:r>
            <a:rPr lang="ru-RU" b="0" i="0" dirty="0" smtClean="0"/>
            <a:t> і </a:t>
          </a:r>
          <a:r>
            <a:rPr lang="ru-RU" b="0" i="0" dirty="0" err="1" smtClean="0"/>
            <a:t>слизовики</a:t>
          </a:r>
          <a:r>
            <a:rPr lang="ru-RU" b="0" i="0" dirty="0" smtClean="0"/>
            <a:t> — 15 </a:t>
          </a:r>
          <a:r>
            <a:rPr lang="ru-RU" b="0" i="0" dirty="0" err="1" smtClean="0"/>
            <a:t>тисяч</a:t>
          </a:r>
          <a:r>
            <a:rPr lang="ru-RU" b="0" i="0" dirty="0" smtClean="0"/>
            <a:t>, </a:t>
          </a:r>
          <a:r>
            <a:rPr lang="ru-RU" b="0" i="0" dirty="0" err="1" smtClean="0"/>
            <a:t>водорості</a:t>
          </a:r>
          <a:r>
            <a:rPr lang="ru-RU" b="0" i="0" dirty="0" smtClean="0"/>
            <a:t> — 5 </a:t>
          </a:r>
          <a:r>
            <a:rPr lang="ru-RU" b="0" i="0" dirty="0" err="1" smtClean="0"/>
            <a:t>тисяч</a:t>
          </a:r>
          <a:r>
            <a:rPr lang="ru-RU" b="0" i="0" dirty="0" smtClean="0"/>
            <a:t>, лишайники — 1,2 </a:t>
          </a:r>
          <a:r>
            <a:rPr lang="ru-RU" b="0" i="0" dirty="0" err="1" smtClean="0"/>
            <a:t>тисячі</a:t>
          </a:r>
          <a:r>
            <a:rPr lang="ru-RU" b="0" i="0" dirty="0" smtClean="0"/>
            <a:t>, </a:t>
          </a:r>
          <a:r>
            <a:rPr lang="ru-RU" b="0" i="0" dirty="0" err="1" smtClean="0"/>
            <a:t>мохи</a:t>
          </a:r>
          <a:r>
            <a:rPr lang="ru-RU" b="0" i="0" dirty="0" smtClean="0"/>
            <a:t> — 800 і </a:t>
          </a:r>
          <a:r>
            <a:rPr lang="ru-RU" b="0" i="0" dirty="0" err="1" smtClean="0"/>
            <a:t>судинні</a:t>
          </a:r>
          <a:r>
            <a:rPr lang="ru-RU" b="0" i="0" dirty="0" smtClean="0"/>
            <a:t> </a:t>
          </a:r>
          <a:r>
            <a:rPr lang="ru-RU" b="0" i="0" dirty="0" err="1" smtClean="0"/>
            <a:t>рослини</a:t>
          </a:r>
          <a:r>
            <a:rPr lang="ru-RU" b="0" i="0" dirty="0" smtClean="0"/>
            <a:t> — 5,1 </a:t>
          </a:r>
          <a:r>
            <a:rPr lang="ru-RU" b="0" i="0" dirty="0" err="1" smtClean="0"/>
            <a:t>тисяч</a:t>
          </a:r>
          <a:r>
            <a:rPr lang="ru-RU" b="0" i="0" dirty="0" smtClean="0"/>
            <a:t>, </a:t>
          </a:r>
          <a:r>
            <a:rPr lang="ru-RU" b="0" i="0" dirty="0" err="1" smtClean="0"/>
            <a:t>включаючи</a:t>
          </a:r>
          <a:r>
            <a:rPr lang="ru-RU" b="0" i="0" dirty="0" smtClean="0"/>
            <a:t> </a:t>
          </a:r>
          <a:r>
            <a:rPr lang="ru-RU" b="0" i="0" dirty="0" err="1" smtClean="0"/>
            <a:t>найважливіші</a:t>
          </a:r>
          <a:r>
            <a:rPr lang="ru-RU" b="0" i="0" dirty="0" smtClean="0"/>
            <a:t> </a:t>
          </a:r>
          <a:r>
            <a:rPr lang="ru-RU" b="0" i="0" dirty="0" err="1" smtClean="0"/>
            <a:t>культурні</a:t>
          </a:r>
          <a:r>
            <a:rPr lang="ru-RU" b="0" i="0" dirty="0" smtClean="0"/>
            <a:t> </a:t>
          </a:r>
          <a:r>
            <a:rPr lang="ru-RU" b="0" i="0" dirty="0" err="1" smtClean="0"/>
            <a:t>види</a:t>
          </a:r>
          <a:r>
            <a:rPr lang="ru-RU" b="0" i="0" dirty="0" smtClean="0"/>
            <a:t>, а з </a:t>
          </a:r>
          <a:r>
            <a:rPr lang="ru-RU" b="0" i="0" dirty="0" err="1" smtClean="0"/>
            <a:t>урахуванням</a:t>
          </a:r>
          <a:r>
            <a:rPr lang="ru-RU" b="0" i="0" dirty="0" smtClean="0"/>
            <a:t> </a:t>
          </a:r>
          <a:r>
            <a:rPr lang="ru-RU" b="0" i="0" dirty="0" err="1" smtClean="0"/>
            <a:t>екзотів</a:t>
          </a:r>
          <a:r>
            <a:rPr lang="ru-RU" b="0" i="0" dirty="0" smtClean="0"/>
            <a:t>, </a:t>
          </a:r>
          <a:r>
            <a:rPr lang="ru-RU" b="0" i="0" dirty="0" err="1" smtClean="0"/>
            <a:t>які</a:t>
          </a:r>
          <a:r>
            <a:rPr lang="ru-RU" b="0" i="0" dirty="0" smtClean="0"/>
            <a:t> </a:t>
          </a:r>
          <a:r>
            <a:rPr lang="ru-RU" b="0" i="0" dirty="0" err="1" smtClean="0"/>
            <a:t>вирощуються</a:t>
          </a:r>
          <a:r>
            <a:rPr lang="ru-RU" b="0" i="0" dirty="0" smtClean="0"/>
            <a:t> у </a:t>
          </a:r>
          <a:r>
            <a:rPr lang="ru-RU" b="0" i="0" dirty="0" err="1" smtClean="0"/>
            <a:t>ґрунті</a:t>
          </a:r>
          <a:r>
            <a:rPr lang="ru-RU" b="0" i="0" dirty="0" smtClean="0"/>
            <a:t> </a:t>
          </a:r>
          <a:r>
            <a:rPr lang="ru-RU" b="0" i="0" dirty="0" err="1" smtClean="0"/>
            <a:t>ботанічних</a:t>
          </a:r>
          <a:r>
            <a:rPr lang="ru-RU" b="0" i="0" dirty="0" smtClean="0"/>
            <a:t> </a:t>
          </a:r>
          <a:r>
            <a:rPr lang="ru-RU" b="0" i="0" dirty="0" err="1" smtClean="0"/>
            <a:t>садів</a:t>
          </a:r>
          <a:r>
            <a:rPr lang="ru-RU" b="0" i="0" dirty="0" smtClean="0"/>
            <a:t> — </a:t>
          </a:r>
          <a:r>
            <a:rPr lang="ru-RU" b="0" i="0" dirty="0" err="1" smtClean="0"/>
            <a:t>понад</a:t>
          </a:r>
          <a:r>
            <a:rPr lang="ru-RU" b="0" i="0" dirty="0" smtClean="0"/>
            <a:t> 7,5 </a:t>
          </a:r>
          <a:r>
            <a:rPr lang="ru-RU" b="0" i="0" dirty="0" err="1" smtClean="0"/>
            <a:t>тисяч</a:t>
          </a:r>
          <a:r>
            <a:rPr lang="ru-RU" b="0" i="0" dirty="0" smtClean="0"/>
            <a:t> </a:t>
          </a:r>
          <a:r>
            <a:rPr lang="ru-RU" b="0" i="0" dirty="0" err="1" smtClean="0"/>
            <a:t>видів</a:t>
          </a:r>
          <a:r>
            <a:rPr lang="ru-RU" b="0" i="0" dirty="0" smtClean="0"/>
            <a:t>. З них 826 </a:t>
          </a:r>
          <a:r>
            <a:rPr lang="ru-RU" b="0" i="0" dirty="0" err="1" smtClean="0"/>
            <a:t>видів</a:t>
          </a:r>
          <a:r>
            <a:rPr lang="ru-RU" b="0" i="0" dirty="0" smtClean="0"/>
            <a:t> занесено до </a:t>
          </a:r>
          <a:r>
            <a:rPr lang="ru-RU" b="0" i="0" dirty="0" err="1" smtClean="0"/>
            <a:t>Червоної</a:t>
          </a:r>
          <a:r>
            <a:rPr lang="ru-RU" b="0" i="0" dirty="0" smtClean="0"/>
            <a:t> Книги </a:t>
          </a:r>
          <a:r>
            <a:rPr lang="ru-RU" b="0" i="0" dirty="0" err="1" smtClean="0"/>
            <a:t>України</a:t>
          </a:r>
          <a:r>
            <a:rPr lang="ru-RU" b="0" i="0" dirty="0" smtClean="0"/>
            <a:t> (</a:t>
          </a:r>
          <a:r>
            <a:rPr lang="ru-RU" b="0" i="0" dirty="0" err="1" smtClean="0"/>
            <a:t>третє</a:t>
          </a:r>
          <a:r>
            <a:rPr lang="ru-RU" b="0" i="0" dirty="0" smtClean="0"/>
            <a:t> </a:t>
          </a:r>
          <a:r>
            <a:rPr lang="ru-RU" b="0" i="0" dirty="0" err="1" smtClean="0"/>
            <a:t>видання</a:t>
          </a:r>
          <a:r>
            <a:rPr lang="ru-RU" b="0" i="0" dirty="0" smtClean="0"/>
            <a:t> 2009 року). </a:t>
          </a:r>
          <a:r>
            <a:rPr lang="ru-RU" b="0" i="0" dirty="0" err="1" smtClean="0"/>
            <a:t>Під</a:t>
          </a:r>
          <a:r>
            <a:rPr lang="ru-RU" b="0" i="0" dirty="0" smtClean="0"/>
            <a:t> природною </a:t>
          </a:r>
          <a:r>
            <a:rPr lang="ru-RU" b="0" i="0" dirty="0" err="1" smtClean="0"/>
            <a:t>рослинністю</a:t>
          </a:r>
          <a:r>
            <a:rPr lang="ru-RU" b="0" i="0" dirty="0" smtClean="0"/>
            <a:t> </a:t>
          </a:r>
          <a:r>
            <a:rPr lang="ru-RU" b="0" i="0" dirty="0" err="1" smtClean="0"/>
            <a:t>зайнято</a:t>
          </a:r>
          <a:r>
            <a:rPr lang="ru-RU" b="0" i="0" dirty="0" smtClean="0"/>
            <a:t> 19 млн га (</a:t>
          </a:r>
          <a:r>
            <a:rPr lang="ru-RU" b="0" i="0" dirty="0" err="1" smtClean="0"/>
            <a:t>близько</a:t>
          </a:r>
          <a:r>
            <a:rPr lang="ru-RU" b="0" i="0" dirty="0" smtClean="0"/>
            <a:t> </a:t>
          </a:r>
          <a:r>
            <a:rPr lang="ru-RU" b="0" i="0" dirty="0" err="1" smtClean="0"/>
            <a:t>третини</a:t>
          </a:r>
          <a:r>
            <a:rPr lang="ru-RU" b="0" i="0" dirty="0" smtClean="0"/>
            <a:t> </a:t>
          </a:r>
          <a:r>
            <a:rPr lang="ru-RU" b="0" i="0" dirty="0" err="1" smtClean="0"/>
            <a:t>території</a:t>
          </a:r>
          <a:r>
            <a:rPr lang="ru-RU" b="0" i="0" dirty="0" smtClean="0"/>
            <a:t>). </a:t>
          </a:r>
          <a:r>
            <a:rPr lang="ru-RU" b="0" i="0" dirty="0" err="1" smtClean="0"/>
            <a:t>Найбільше</a:t>
          </a:r>
          <a:r>
            <a:rPr lang="ru-RU" b="0" i="0" dirty="0" smtClean="0"/>
            <a:t> </a:t>
          </a:r>
          <a:r>
            <a:rPr lang="ru-RU" b="0" i="0" dirty="0" err="1" smtClean="0"/>
            <a:t>ендемічних</a:t>
          </a:r>
          <a:r>
            <a:rPr lang="ru-RU" b="0" i="0" dirty="0" smtClean="0"/>
            <a:t>, </a:t>
          </a:r>
          <a:r>
            <a:rPr lang="ru-RU" b="0" i="0" dirty="0" err="1" smtClean="0"/>
            <a:t>рідкісних</a:t>
          </a:r>
          <a:r>
            <a:rPr lang="ru-RU" b="0" i="0" dirty="0" smtClean="0"/>
            <a:t> та </a:t>
          </a:r>
          <a:r>
            <a:rPr lang="ru-RU" b="0" i="0" dirty="0" err="1" smtClean="0"/>
            <a:t>зникаючих</a:t>
          </a:r>
          <a:r>
            <a:rPr lang="ru-RU" b="0" i="0" dirty="0" smtClean="0"/>
            <a:t> </a:t>
          </a:r>
          <a:r>
            <a:rPr lang="ru-RU" b="0" i="0" dirty="0" err="1" smtClean="0"/>
            <a:t>видів</a:t>
          </a:r>
          <a:r>
            <a:rPr lang="ru-RU" b="0" i="0" dirty="0" smtClean="0"/>
            <a:t> у </a:t>
          </a:r>
          <a:r>
            <a:rPr lang="ru-RU" b="0" i="0" dirty="0" err="1" smtClean="0"/>
            <a:t>Кримських</a:t>
          </a:r>
          <a:r>
            <a:rPr lang="ru-RU" b="0" i="0" dirty="0" smtClean="0"/>
            <a:t> горах</a:t>
          </a:r>
          <a:r>
            <a:rPr lang="en-US" b="0" i="0" dirty="0" smtClean="0"/>
            <a:t> </a:t>
          </a:r>
          <a:r>
            <a:rPr lang="ru-RU" b="0" i="0" dirty="0" smtClean="0"/>
            <a:t>і Карпатах, де </a:t>
          </a:r>
          <a:r>
            <a:rPr lang="ru-RU" b="0" i="0" dirty="0" err="1" smtClean="0"/>
            <a:t>зосереджена</a:t>
          </a:r>
          <a:r>
            <a:rPr lang="ru-RU" b="0" i="0" dirty="0" smtClean="0"/>
            <a:t> </a:t>
          </a:r>
          <a:r>
            <a:rPr lang="ru-RU" b="0" i="0" dirty="0" err="1" smtClean="0"/>
            <a:t>майже</a:t>
          </a:r>
          <a:r>
            <a:rPr lang="ru-RU" b="0" i="0" dirty="0" smtClean="0"/>
            <a:t> половина </a:t>
          </a:r>
          <a:r>
            <a:rPr lang="ru-RU" b="0" i="0" dirty="0" err="1" smtClean="0"/>
            <a:t>всіх</a:t>
          </a:r>
          <a:r>
            <a:rPr lang="ru-RU" b="0" i="0" dirty="0" smtClean="0"/>
            <a:t> </a:t>
          </a:r>
          <a:r>
            <a:rPr lang="ru-RU" b="0" i="0" dirty="0" err="1" smtClean="0"/>
            <a:t>ендемічних</a:t>
          </a:r>
          <a:r>
            <a:rPr lang="ru-RU" b="0" i="0" dirty="0" smtClean="0"/>
            <a:t> і </a:t>
          </a:r>
          <a:r>
            <a:rPr lang="ru-RU" b="0" i="0" dirty="0" err="1" smtClean="0"/>
            <a:t>близько</a:t>
          </a:r>
          <a:r>
            <a:rPr lang="ru-RU" b="0" i="0" dirty="0" smtClean="0"/>
            <a:t> 30% </a:t>
          </a:r>
          <a:r>
            <a:rPr lang="ru-RU" b="0" i="0" dirty="0" err="1" smtClean="0"/>
            <a:t>усіх</a:t>
          </a:r>
          <a:r>
            <a:rPr lang="ru-RU" b="0" i="0" dirty="0" smtClean="0"/>
            <a:t> </a:t>
          </a:r>
          <a:r>
            <a:rPr lang="ru-RU" b="0" i="0" dirty="0" err="1" smtClean="0"/>
            <a:t>рідкісних</a:t>
          </a:r>
          <a:r>
            <a:rPr lang="ru-RU" b="0" i="0" dirty="0" smtClean="0"/>
            <a:t> та </a:t>
          </a:r>
          <a:r>
            <a:rPr lang="ru-RU" b="0" i="0" dirty="0" err="1" smtClean="0"/>
            <a:t>зникаючих</a:t>
          </a:r>
          <a:r>
            <a:rPr lang="ru-RU" b="0" i="0" dirty="0" smtClean="0"/>
            <a:t> </a:t>
          </a:r>
          <a:r>
            <a:rPr lang="ru-RU" b="0" i="0" dirty="0" err="1" smtClean="0"/>
            <a:t>видів</a:t>
          </a:r>
          <a:r>
            <a:rPr lang="ru-RU" b="0" i="0" dirty="0" smtClean="0"/>
            <a:t>.</a:t>
          </a:r>
        </a:p>
        <a:p>
          <a:pPr algn="l"/>
          <a:r>
            <a:rPr lang="ru-RU" b="0" i="0" dirty="0" err="1" smtClean="0"/>
            <a:t>Тваринний</a:t>
          </a:r>
          <a:r>
            <a:rPr lang="ru-RU" b="0" i="0" dirty="0" smtClean="0"/>
            <a:t> </a:t>
          </a:r>
          <a:r>
            <a:rPr lang="ru-RU" b="0" i="0" dirty="0" err="1" smtClean="0"/>
            <a:t>світ</a:t>
          </a:r>
          <a:r>
            <a:rPr lang="ru-RU" b="0" i="0" dirty="0" smtClean="0"/>
            <a:t> </a:t>
          </a:r>
          <a:r>
            <a:rPr lang="ru-RU" b="0" i="0" dirty="0" err="1" smtClean="0"/>
            <a:t>України</a:t>
          </a:r>
          <a:r>
            <a:rPr lang="ru-RU" b="0" i="0" dirty="0" smtClean="0"/>
            <a:t> </a:t>
          </a:r>
          <a:r>
            <a:rPr lang="ru-RU" b="0" i="0" dirty="0" err="1" smtClean="0"/>
            <a:t>відрізняється</a:t>
          </a:r>
          <a:r>
            <a:rPr lang="ru-RU" b="0" i="0" dirty="0" smtClean="0"/>
            <a:t> </a:t>
          </a:r>
          <a:r>
            <a:rPr lang="ru-RU" b="0" i="0" dirty="0" err="1" smtClean="0"/>
            <a:t>розмаїтим</a:t>
          </a:r>
          <a:r>
            <a:rPr lang="ru-RU" b="0" i="0" dirty="0" smtClean="0"/>
            <a:t> </a:t>
          </a:r>
          <a:r>
            <a:rPr lang="ru-RU" b="0" i="0" dirty="0" err="1" smtClean="0"/>
            <a:t>видовим</a:t>
          </a:r>
          <a:r>
            <a:rPr lang="ru-RU" b="0" i="0" dirty="0" smtClean="0"/>
            <a:t> складом і </a:t>
          </a:r>
          <a:r>
            <a:rPr lang="ru-RU" b="0" i="0" dirty="0" err="1" smtClean="0"/>
            <a:t>нараховує</a:t>
          </a:r>
          <a:r>
            <a:rPr lang="ru-RU" b="0" i="0" dirty="0" smtClean="0"/>
            <a:t> </a:t>
          </a:r>
          <a:r>
            <a:rPr lang="ru-RU" b="0" i="0" dirty="0" err="1" smtClean="0"/>
            <a:t>майже</a:t>
          </a:r>
          <a:r>
            <a:rPr lang="ru-RU" b="0" i="0" dirty="0" smtClean="0"/>
            <a:t> 45 тис. </a:t>
          </a:r>
          <a:r>
            <a:rPr lang="ru-RU" b="0" i="0" dirty="0" err="1" smtClean="0"/>
            <a:t>видів</a:t>
          </a:r>
          <a:r>
            <a:rPr lang="ru-RU" b="0" i="0" dirty="0" smtClean="0"/>
            <a:t> </a:t>
          </a:r>
          <a:r>
            <a:rPr lang="ru-RU" b="0" i="0" dirty="0" err="1" smtClean="0"/>
            <a:t>тварин</a:t>
          </a:r>
          <a:r>
            <a:rPr lang="ru-RU" b="0" i="0" dirty="0" smtClean="0"/>
            <a:t>.</a:t>
          </a:r>
          <a:endParaRPr lang="ru-RU" dirty="0"/>
        </a:p>
      </dgm:t>
    </dgm:pt>
    <dgm:pt modelId="{E31B7D78-44E5-4BFA-BF51-E3895479AFC1}" type="parTrans" cxnId="{027A17FB-8735-41F6-A0D3-A93A268472E1}">
      <dgm:prSet/>
      <dgm:spPr/>
      <dgm:t>
        <a:bodyPr/>
        <a:lstStyle/>
        <a:p>
          <a:endParaRPr lang="ru-RU"/>
        </a:p>
      </dgm:t>
    </dgm:pt>
    <dgm:pt modelId="{1BCA23D0-FC17-491B-9568-57E2AC580D5A}" type="sibTrans" cxnId="{027A17FB-8735-41F6-A0D3-A93A268472E1}">
      <dgm:prSet/>
      <dgm:spPr/>
      <dgm:t>
        <a:bodyPr/>
        <a:lstStyle/>
        <a:p>
          <a:endParaRPr lang="ru-RU"/>
        </a:p>
      </dgm:t>
    </dgm:pt>
    <dgm:pt modelId="{4A77B7CD-F032-4484-8FAD-4583817DD0ED}">
      <dgm:prSet custT="1"/>
      <dgm:spPr/>
      <dgm:t>
        <a:bodyPr/>
        <a:lstStyle/>
        <a:p>
          <a:pPr algn="ctr"/>
          <a:r>
            <a:rPr lang="ru-RU" sz="3600" b="1" dirty="0" err="1" smtClean="0"/>
            <a:t>Рослинний</a:t>
          </a:r>
          <a:r>
            <a:rPr lang="ru-RU" sz="3600" b="1" dirty="0" smtClean="0"/>
            <a:t> і </a:t>
          </a:r>
          <a:r>
            <a:rPr lang="ru-RU" sz="3600" b="1" dirty="0" err="1" smtClean="0"/>
            <a:t>тваринний</a:t>
          </a:r>
          <a:r>
            <a:rPr lang="ru-RU" sz="3600" b="1" dirty="0" smtClean="0"/>
            <a:t> </a:t>
          </a:r>
          <a:r>
            <a:rPr lang="ru-RU" sz="3600" b="1" dirty="0" err="1" smtClean="0"/>
            <a:t>світ</a:t>
          </a:r>
          <a:r>
            <a:rPr lang="ru-RU" sz="3600" b="1" dirty="0" smtClean="0"/>
            <a:t> </a:t>
          </a:r>
          <a:r>
            <a:rPr lang="ru-RU" sz="3600" b="1" dirty="0" err="1" smtClean="0"/>
            <a:t>України</a:t>
          </a:r>
          <a:endParaRPr lang="ru-RU" sz="3600" dirty="0"/>
        </a:p>
      </dgm:t>
    </dgm:pt>
    <dgm:pt modelId="{A1073171-8DE8-4643-8557-7E1200411BEE}" type="parTrans" cxnId="{7AA98034-3271-462C-A5DC-4BB6CE0A373E}">
      <dgm:prSet/>
      <dgm:spPr/>
      <dgm:t>
        <a:bodyPr/>
        <a:lstStyle/>
        <a:p>
          <a:endParaRPr lang="ru-RU"/>
        </a:p>
      </dgm:t>
    </dgm:pt>
    <dgm:pt modelId="{D9EB125B-86FA-46DC-9571-6B3608B7D132}" type="sibTrans" cxnId="{7AA98034-3271-462C-A5DC-4BB6CE0A373E}">
      <dgm:prSet/>
      <dgm:spPr/>
      <dgm:t>
        <a:bodyPr/>
        <a:lstStyle/>
        <a:p>
          <a:endParaRPr lang="ru-RU"/>
        </a:p>
      </dgm:t>
    </dgm:pt>
    <dgm:pt modelId="{D6F80672-3E4F-4EDC-A164-88B4999D219B}" type="pres">
      <dgm:prSet presAssocID="{1BFDC28D-4559-47DF-BFF7-4DD660B7D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80FC5-1292-49A1-9ED9-654839A77962}" type="pres">
      <dgm:prSet presAssocID="{7E306196-F421-4283-84AD-B927D5640634}" presName="composite" presStyleCnt="0"/>
      <dgm:spPr/>
      <dgm:t>
        <a:bodyPr/>
        <a:lstStyle/>
        <a:p>
          <a:endParaRPr lang="ru-RU"/>
        </a:p>
      </dgm:t>
    </dgm:pt>
    <dgm:pt modelId="{95FD2A30-B846-4C97-AC65-BBB06E68FB0A}" type="pres">
      <dgm:prSet presAssocID="{7E306196-F421-4283-84AD-B927D5640634}" presName="parTx" presStyleLbl="alignNode1" presStyleIdx="0" presStyleCnt="1" custLinFactNeighborY="17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FDF9-04D9-4CD8-B5DA-ED149406CAAC}" type="pres">
      <dgm:prSet presAssocID="{7E306196-F421-4283-84AD-B927D5640634}" presName="desTx" presStyleLbl="alignAccFollowNode1" presStyleIdx="0" presStyleCnt="1" custLinFactY="-200000" custLinFactNeighborY="-209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A17FB-8735-41F6-A0D3-A93A268472E1}" srcId="{1BFDC28D-4559-47DF-BFF7-4DD660B7D709}" destId="{7E306196-F421-4283-84AD-B927D5640634}" srcOrd="0" destOrd="0" parTransId="{E31B7D78-44E5-4BFA-BF51-E3895479AFC1}" sibTransId="{1BCA23D0-FC17-491B-9568-57E2AC580D5A}"/>
    <dgm:cxn modelId="{AA2841F0-50FB-4633-9E39-9FEF8C8DCC10}" type="presOf" srcId="{7E306196-F421-4283-84AD-B927D5640634}" destId="{95FD2A30-B846-4C97-AC65-BBB06E68FB0A}" srcOrd="0" destOrd="0" presId="urn:microsoft.com/office/officeart/2005/8/layout/hList1"/>
    <dgm:cxn modelId="{F6C7DADD-5962-42F7-B263-C6E062E5C324}" type="presOf" srcId="{4A77B7CD-F032-4484-8FAD-4583817DD0ED}" destId="{82B1FDF9-04D9-4CD8-B5DA-ED149406CAAC}" srcOrd="0" destOrd="0" presId="urn:microsoft.com/office/officeart/2005/8/layout/hList1"/>
    <dgm:cxn modelId="{7AA98034-3271-462C-A5DC-4BB6CE0A373E}" srcId="{7E306196-F421-4283-84AD-B927D5640634}" destId="{4A77B7CD-F032-4484-8FAD-4583817DD0ED}" srcOrd="0" destOrd="0" parTransId="{A1073171-8DE8-4643-8557-7E1200411BEE}" sibTransId="{D9EB125B-86FA-46DC-9571-6B3608B7D132}"/>
    <dgm:cxn modelId="{584B1F45-AAAE-44A9-BBBC-55A44C4EA60A}" type="presOf" srcId="{1BFDC28D-4559-47DF-BFF7-4DD660B7D709}" destId="{D6F80672-3E4F-4EDC-A164-88B4999D219B}" srcOrd="0" destOrd="0" presId="urn:microsoft.com/office/officeart/2005/8/layout/hList1"/>
    <dgm:cxn modelId="{623220AB-F893-42C9-B01D-789FBC5C8E1F}" type="presParOf" srcId="{D6F80672-3E4F-4EDC-A164-88B4999D219B}" destId="{B8580FC5-1292-49A1-9ED9-654839A77962}" srcOrd="0" destOrd="0" presId="urn:microsoft.com/office/officeart/2005/8/layout/hList1"/>
    <dgm:cxn modelId="{2A327000-C737-45D4-8C13-A98749C9015E}" type="presParOf" srcId="{B8580FC5-1292-49A1-9ED9-654839A77962}" destId="{95FD2A30-B846-4C97-AC65-BBB06E68FB0A}" srcOrd="0" destOrd="0" presId="urn:microsoft.com/office/officeart/2005/8/layout/hList1"/>
    <dgm:cxn modelId="{4588D395-7B6D-49AC-96B6-8FC9B542B8F9}" type="presParOf" srcId="{B8580FC5-1292-49A1-9ED9-654839A77962}" destId="{82B1FDF9-04D9-4CD8-B5DA-ED149406CA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5CC57-D8D2-4492-B5AE-0A68BD258D22}">
      <dsp:nvSpPr>
        <dsp:cNvPr id="0" name=""/>
        <dsp:cNvSpPr/>
      </dsp:nvSpPr>
      <dsp:spPr>
        <a:xfrm>
          <a:off x="1457024" y="0"/>
          <a:ext cx="6192688" cy="6192688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Природні</a:t>
          </a:r>
          <a:r>
            <a:rPr lang="ru-RU" sz="66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ru-RU" sz="6600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ресурси</a:t>
          </a:r>
          <a:r>
            <a:rPr lang="en-US" sz="66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  <a:r>
            <a:rPr lang="ru-RU" sz="6600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України</a:t>
          </a:r>
          <a:r>
            <a:rPr lang="en-US" sz="66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2363922" y="906898"/>
        <a:ext cx="4378892" cy="4378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5CC57-D8D2-4492-B5AE-0A68BD258D22}">
      <dsp:nvSpPr>
        <dsp:cNvPr id="0" name=""/>
        <dsp:cNvSpPr/>
      </dsp:nvSpPr>
      <dsp:spPr>
        <a:xfrm>
          <a:off x="385318" y="0"/>
          <a:ext cx="8336101" cy="619268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chemeClr val="bg1"/>
              </a:solidFill>
            </a:rPr>
            <a:t>Охорона</a:t>
          </a:r>
          <a:r>
            <a:rPr lang="ru-RU" sz="3600" b="1" kern="1200" dirty="0" smtClean="0">
              <a:solidFill>
                <a:schemeClr val="bg1"/>
              </a:solidFill>
            </a:rPr>
            <a:t> і </a:t>
          </a:r>
          <a:r>
            <a:rPr lang="ru-RU" sz="3600" b="1" kern="1200" dirty="0" err="1" smtClean="0">
              <a:solidFill>
                <a:schemeClr val="bg1"/>
              </a:solidFill>
            </a:rPr>
            <a:t>раціональне</a:t>
          </a:r>
          <a:r>
            <a:rPr lang="ru-RU" sz="3600" b="1" kern="1200" dirty="0" smtClean="0">
              <a:solidFill>
                <a:schemeClr val="bg1"/>
              </a:solidFill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</a:rPr>
            <a:t>використання</a:t>
          </a:r>
          <a:r>
            <a:rPr lang="ru-RU" sz="3600" b="1" kern="1200" dirty="0" smtClean="0">
              <a:solidFill>
                <a:schemeClr val="bg1"/>
              </a:solidFill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</a:rPr>
            <a:t>природних</a:t>
          </a:r>
          <a:r>
            <a:rPr lang="ru-RU" sz="3600" b="1" kern="1200" dirty="0" smtClean="0">
              <a:solidFill>
                <a:schemeClr val="bg1"/>
              </a:solidFill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</a:rPr>
            <a:t>ресурсів</a:t>
          </a:r>
          <a:r>
            <a:rPr lang="ru-RU" sz="3600" b="1" kern="1200" dirty="0" smtClean="0">
              <a:solidFill>
                <a:schemeClr val="bg1"/>
              </a:solidFill>
            </a:rPr>
            <a:t> в </a:t>
          </a:r>
          <a:r>
            <a:rPr lang="ru-RU" sz="3600" b="1" kern="1200" dirty="0" err="1" smtClean="0">
              <a:solidFill>
                <a:schemeClr val="bg1"/>
              </a:solidFill>
            </a:rPr>
            <a:t>Україні</a:t>
          </a:r>
          <a:r>
            <a:rPr lang="ru-RU" sz="3600" b="1" kern="1200" dirty="0" smtClean="0">
              <a:solidFill>
                <a:schemeClr val="bg1"/>
              </a:solidFill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</a:rPr>
            <a:t>регулюються</a:t>
          </a:r>
          <a:r>
            <a:rPr lang="ru-RU" sz="3600" b="1" kern="1200" dirty="0" smtClean="0">
              <a:solidFill>
                <a:schemeClr val="bg1"/>
              </a:solidFill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</a:rPr>
            <a:t>відповідними</a:t>
          </a:r>
          <a:r>
            <a:rPr lang="ru-RU" sz="3600" b="1" kern="1200" dirty="0" smtClean="0">
              <a:solidFill>
                <a:schemeClr val="bg1"/>
              </a:solidFill>
            </a:rPr>
            <a:t> нормативно-</a:t>
          </a:r>
          <a:r>
            <a:rPr lang="ru-RU" sz="3600" b="1" kern="1200" dirty="0" err="1" smtClean="0">
              <a:solidFill>
                <a:schemeClr val="bg1"/>
              </a:solidFill>
            </a:rPr>
            <a:t>правовими</a:t>
          </a:r>
          <a:r>
            <a:rPr lang="ru-RU" sz="3600" b="1" kern="1200" dirty="0" smtClean="0">
              <a:solidFill>
                <a:schemeClr val="bg1"/>
              </a:solidFill>
            </a:rPr>
            <a:t> актами </a:t>
          </a:r>
          <a:r>
            <a:rPr lang="ru-RU" sz="3600" b="1" kern="1200" dirty="0" err="1" smtClean="0">
              <a:solidFill>
                <a:schemeClr val="bg1"/>
              </a:solidFill>
            </a:rPr>
            <a:t>природо</a:t>
          </a:r>
          <a:r>
            <a:rPr lang="ru-RU" sz="3600" b="1" kern="1200" dirty="0" smtClean="0">
              <a:solidFill>
                <a:schemeClr val="bg1"/>
              </a:solidFill>
            </a:rPr>
            <a:t>-ресурсного </a:t>
          </a:r>
          <a:r>
            <a:rPr lang="ru-RU" sz="3600" b="1" kern="1200" dirty="0" err="1" smtClean="0">
              <a:solidFill>
                <a:schemeClr val="bg1"/>
              </a:solidFill>
            </a:rPr>
            <a:t>законодавства</a:t>
          </a:r>
          <a:r>
            <a:rPr lang="ru-RU" sz="3600" b="1" kern="1200" dirty="0" smtClean="0">
              <a:solidFill>
                <a:schemeClr val="bg1"/>
              </a:solidFill>
            </a:rPr>
            <a:t> :</a:t>
          </a:r>
          <a:endParaRPr lang="ru-RU" sz="3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06112" y="906898"/>
        <a:ext cx="5894513" cy="4378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66BF7-9142-4547-80C0-0B3406BE6F76}">
      <dsp:nvSpPr>
        <dsp:cNvPr id="0" name=""/>
        <dsp:cNvSpPr/>
      </dsp:nvSpPr>
      <dsp:spPr>
        <a:xfrm flipV="1">
          <a:off x="1224161" y="2698040"/>
          <a:ext cx="401689" cy="3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1235352" y="2709231"/>
        <a:ext cx="379307" cy="359704"/>
      </dsp:txXfrm>
    </dsp:sp>
    <dsp:sp modelId="{A30FA50C-4B76-4186-8A50-EE8A0E3C320C}">
      <dsp:nvSpPr>
        <dsp:cNvPr id="0" name=""/>
        <dsp:cNvSpPr/>
      </dsp:nvSpPr>
      <dsp:spPr>
        <a:xfrm>
          <a:off x="742090" y="634449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325AA-BAAD-48E1-98BC-6FAF8E740C71}">
      <dsp:nvSpPr>
        <dsp:cNvPr id="0" name=""/>
        <dsp:cNvSpPr/>
      </dsp:nvSpPr>
      <dsp:spPr>
        <a:xfrm>
          <a:off x="2226738" y="634449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smtClean="0"/>
            <a:t>Земель</a:t>
          </a:r>
          <a:r>
            <a:rPr lang="ru-RU" sz="2400" b="0" i="0" kern="1200" smtClean="0"/>
            <a:t> — Земельним кодексом України від 25 жовтня 2001 року</a:t>
          </a:r>
          <a:endParaRPr lang="ru-RU" sz="2400" kern="1200" dirty="0"/>
        </a:p>
      </dsp:txBody>
      <dsp:txXfrm>
        <a:off x="2295123" y="702834"/>
        <a:ext cx="5679377" cy="1263841"/>
      </dsp:txXfrm>
    </dsp:sp>
    <dsp:sp modelId="{E8EC4B54-24F2-40E1-9AE6-F912DA16D6FA}">
      <dsp:nvSpPr>
        <dsp:cNvPr id="0" name=""/>
        <dsp:cNvSpPr/>
      </dsp:nvSpPr>
      <dsp:spPr>
        <a:xfrm>
          <a:off x="742090" y="2203134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116F3-A14F-47AE-8B99-9A11A1F8C644}">
      <dsp:nvSpPr>
        <dsp:cNvPr id="0" name=""/>
        <dsp:cNvSpPr/>
      </dsp:nvSpPr>
      <dsp:spPr>
        <a:xfrm>
          <a:off x="2233426" y="2206383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-16667"/>
                <a:shade val="51000"/>
                <a:satMod val="130000"/>
              </a:schemeClr>
            </a:gs>
            <a:gs pos="80000">
              <a:schemeClr val="accent1">
                <a:shade val="90000"/>
                <a:hueOff val="125037"/>
                <a:satOff val="-2309"/>
                <a:lumOff val="10709"/>
                <a:alphaOff val="-16667"/>
                <a:shade val="93000"/>
                <a:satMod val="13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-1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err="1" smtClean="0"/>
            <a:t>надр</a:t>
          </a:r>
          <a:r>
            <a:rPr lang="ru-RU" sz="2400" b="0" i="0" kern="1200" dirty="0" smtClean="0"/>
            <a:t> — Кодексом </a:t>
          </a:r>
          <a:r>
            <a:rPr lang="ru-RU" sz="2400" b="0" i="0" kern="1200" dirty="0" err="1" smtClean="0"/>
            <a:t>України</a:t>
          </a:r>
          <a:r>
            <a:rPr lang="ru-RU" sz="2400" b="0" i="0" kern="1200" dirty="0" smtClean="0"/>
            <a:t> про </a:t>
          </a:r>
          <a:r>
            <a:rPr lang="ru-RU" sz="2400" b="0" i="0" kern="1200" dirty="0" err="1" smtClean="0"/>
            <a:t>надра</a:t>
          </a:r>
          <a:r>
            <a:rPr lang="ru-RU" sz="2400" b="0" i="0" kern="1200" dirty="0" smtClean="0"/>
            <a:t> </a:t>
          </a:r>
          <a:r>
            <a:rPr lang="ru-RU" sz="2400" b="0" i="0" kern="1200" dirty="0" err="1" smtClean="0"/>
            <a:t>від</a:t>
          </a:r>
          <a:r>
            <a:rPr lang="ru-RU" sz="2400" b="0" i="0" kern="1200" dirty="0" smtClean="0"/>
            <a:t> 27 </a:t>
          </a:r>
          <a:r>
            <a:rPr lang="ru-RU" sz="2400" b="0" i="0" kern="1200" dirty="0" err="1" smtClean="0"/>
            <a:t>липня</a:t>
          </a:r>
          <a:r>
            <a:rPr lang="ru-RU" sz="2400" b="0" i="0" kern="1200" dirty="0" smtClean="0"/>
            <a:t> 1994 року</a:t>
          </a:r>
          <a:endParaRPr lang="ru-RU" sz="2400" kern="1200" dirty="0"/>
        </a:p>
      </dsp:txBody>
      <dsp:txXfrm>
        <a:off x="2301811" y="2274768"/>
        <a:ext cx="5679377" cy="1263841"/>
      </dsp:txXfrm>
    </dsp:sp>
    <dsp:sp modelId="{1377CC77-97CD-4E85-A3A5-065ACD0859D8}">
      <dsp:nvSpPr>
        <dsp:cNvPr id="0" name=""/>
        <dsp:cNvSpPr/>
      </dsp:nvSpPr>
      <dsp:spPr>
        <a:xfrm>
          <a:off x="742090" y="3771819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DE31A-B0A1-4A84-8602-003FF1ECBB2B}">
      <dsp:nvSpPr>
        <dsp:cNvPr id="0" name=""/>
        <dsp:cNvSpPr/>
      </dsp:nvSpPr>
      <dsp:spPr>
        <a:xfrm>
          <a:off x="2226738" y="3771819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-33333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-33333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/>
            <a:t>вод</a:t>
          </a:r>
          <a:r>
            <a:rPr lang="ru-RU" sz="2400" b="0" i="0" kern="1200" dirty="0" smtClean="0"/>
            <a:t> — </a:t>
          </a:r>
          <a:r>
            <a:rPr lang="ru-RU" sz="2400" b="0" i="0" kern="1200" dirty="0" err="1" smtClean="0"/>
            <a:t>Водним</a:t>
          </a:r>
          <a:r>
            <a:rPr lang="ru-RU" sz="2400" b="0" i="0" kern="1200" dirty="0" smtClean="0"/>
            <a:t> кодексом </a:t>
          </a:r>
          <a:r>
            <a:rPr lang="ru-RU" sz="2400" b="0" i="0" kern="1200" dirty="0" err="1" smtClean="0"/>
            <a:t>України</a:t>
          </a:r>
          <a:r>
            <a:rPr lang="ru-RU" sz="2400" b="0" i="0" kern="1200" dirty="0" smtClean="0"/>
            <a:t> </a:t>
          </a:r>
          <a:r>
            <a:rPr lang="ru-RU" sz="2400" b="0" i="0" kern="1200" dirty="0" err="1" smtClean="0"/>
            <a:t>від</a:t>
          </a:r>
          <a:r>
            <a:rPr lang="ru-RU" sz="2400" b="0" i="0" kern="1200" dirty="0" smtClean="0"/>
            <a:t> 6 </a:t>
          </a:r>
          <a:r>
            <a:rPr lang="ru-RU" sz="2400" b="0" i="0" kern="1200" dirty="0" err="1" smtClean="0"/>
            <a:t>червня</a:t>
          </a:r>
          <a:r>
            <a:rPr lang="ru-RU" sz="2400" b="0" i="0" kern="1200" dirty="0" smtClean="0"/>
            <a:t> 1995 року</a:t>
          </a:r>
          <a:endParaRPr lang="ru-RU" sz="2400" kern="1200" dirty="0"/>
        </a:p>
      </dsp:txBody>
      <dsp:txXfrm>
        <a:off x="2295123" y="3840204"/>
        <a:ext cx="5679377" cy="1263841"/>
      </dsp:txXfrm>
    </dsp:sp>
    <dsp:sp modelId="{65D84446-5B98-49AD-BF36-AE68461EDE0A}">
      <dsp:nvSpPr>
        <dsp:cNvPr id="0" name=""/>
        <dsp:cNvSpPr/>
      </dsp:nvSpPr>
      <dsp:spPr>
        <a:xfrm>
          <a:off x="742090" y="5340503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A64E8C-CF1F-470A-A632-4F01BE23D251}">
      <dsp:nvSpPr>
        <dsp:cNvPr id="0" name=""/>
        <dsp:cNvSpPr/>
      </dsp:nvSpPr>
      <dsp:spPr>
        <a:xfrm>
          <a:off x="2226738" y="5340503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-5000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err="1" smtClean="0"/>
            <a:t>повітряного</a:t>
          </a:r>
          <a:r>
            <a:rPr lang="ru-RU" sz="2400" b="0" i="1" kern="1200" dirty="0" smtClean="0"/>
            <a:t> простору</a:t>
          </a:r>
          <a:r>
            <a:rPr lang="ru-RU" sz="2400" b="0" i="0" kern="1200" dirty="0" smtClean="0"/>
            <a:t> — </a:t>
          </a:r>
          <a:r>
            <a:rPr lang="ru-RU" sz="2400" b="0" i="0" kern="1200" dirty="0" err="1" smtClean="0"/>
            <a:t>Повітряним</a:t>
          </a:r>
          <a:r>
            <a:rPr lang="ru-RU" sz="2400" b="0" i="0" kern="1200" dirty="0" smtClean="0"/>
            <a:t> кодексом </a:t>
          </a:r>
          <a:r>
            <a:rPr lang="ru-RU" sz="2400" b="0" i="0" kern="1200" dirty="0" err="1" smtClean="0"/>
            <a:t>України</a:t>
          </a:r>
          <a:r>
            <a:rPr lang="ru-RU" sz="2400" b="0" i="0" kern="1200" dirty="0" smtClean="0"/>
            <a:t> </a:t>
          </a:r>
          <a:r>
            <a:rPr lang="ru-RU" sz="2400" b="0" i="0" kern="1200" dirty="0" err="1" smtClean="0"/>
            <a:t>від</a:t>
          </a:r>
          <a:r>
            <a:rPr lang="ru-RU" sz="2400" b="0" i="0" kern="1200" dirty="0" smtClean="0"/>
            <a:t> 4 </a:t>
          </a:r>
          <a:r>
            <a:rPr lang="ru-RU" sz="2400" b="0" i="0" kern="1200" dirty="0" err="1" smtClean="0"/>
            <a:t>травня</a:t>
          </a:r>
          <a:r>
            <a:rPr lang="ru-RU" sz="2400" b="0" i="0" kern="1200" dirty="0" smtClean="0"/>
            <a:t> 1993 року</a:t>
          </a:r>
          <a:endParaRPr lang="ru-RU" sz="2400" kern="1200" dirty="0"/>
        </a:p>
      </dsp:txBody>
      <dsp:txXfrm>
        <a:off x="2295123" y="5408888"/>
        <a:ext cx="5679377" cy="1263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66BF7-9142-4547-80C0-0B3406BE6F76}">
      <dsp:nvSpPr>
        <dsp:cNvPr id="0" name=""/>
        <dsp:cNvSpPr/>
      </dsp:nvSpPr>
      <dsp:spPr>
        <a:xfrm flipV="1">
          <a:off x="1224161" y="2698040"/>
          <a:ext cx="401689" cy="382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1235352" y="2709231"/>
        <a:ext cx="379307" cy="359704"/>
      </dsp:txXfrm>
    </dsp:sp>
    <dsp:sp modelId="{A30FA50C-4B76-4186-8A50-EE8A0E3C320C}">
      <dsp:nvSpPr>
        <dsp:cNvPr id="0" name=""/>
        <dsp:cNvSpPr/>
      </dsp:nvSpPr>
      <dsp:spPr>
        <a:xfrm>
          <a:off x="742090" y="634449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325AA-BAAD-48E1-98BC-6FAF8E740C71}">
      <dsp:nvSpPr>
        <dsp:cNvPr id="0" name=""/>
        <dsp:cNvSpPr/>
      </dsp:nvSpPr>
      <dsp:spPr>
        <a:xfrm>
          <a:off x="2226738" y="634449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kern="1200" dirty="0" smtClean="0"/>
            <a:t>атмосферного </a:t>
          </a:r>
          <a:r>
            <a:rPr lang="ru-RU" sz="2200" b="0" i="1" kern="1200" dirty="0" err="1" smtClean="0"/>
            <a:t>повітря</a:t>
          </a:r>
          <a:r>
            <a:rPr lang="ru-RU" sz="2200" b="0" i="0" kern="1200" dirty="0" smtClean="0"/>
            <a:t> — Законом </a:t>
          </a:r>
          <a:r>
            <a:rPr lang="ru-RU" sz="2200" b="0" i="0" kern="1200" dirty="0" err="1" smtClean="0"/>
            <a:t>України</a:t>
          </a:r>
          <a:r>
            <a:rPr lang="ru-RU" sz="2200" b="0" i="0" kern="1200" dirty="0" smtClean="0"/>
            <a:t> «Про </a:t>
          </a:r>
          <a:r>
            <a:rPr lang="ru-RU" sz="2200" b="0" i="0" kern="1200" dirty="0" err="1" smtClean="0"/>
            <a:t>охорону</a:t>
          </a:r>
          <a:r>
            <a:rPr lang="ru-RU" sz="2200" b="0" i="0" kern="1200" dirty="0" smtClean="0"/>
            <a:t> атмосферного </a:t>
          </a:r>
          <a:r>
            <a:rPr lang="ru-RU" sz="2200" b="0" i="0" kern="1200" dirty="0" err="1" smtClean="0"/>
            <a:t>повітря</a:t>
          </a:r>
          <a:r>
            <a:rPr lang="ru-RU" sz="2200" b="0" i="0" kern="1200" dirty="0" smtClean="0"/>
            <a:t>» у </a:t>
          </a:r>
          <a:r>
            <a:rPr lang="ru-RU" sz="2200" b="0" i="0" kern="1200" dirty="0" err="1" smtClean="0"/>
            <a:t>редакції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від</a:t>
          </a:r>
          <a:r>
            <a:rPr lang="ru-RU" sz="2200" b="0" i="0" kern="1200" dirty="0" smtClean="0"/>
            <a:t> 21 </a:t>
          </a:r>
          <a:r>
            <a:rPr lang="ru-RU" sz="2200" b="0" i="0" kern="1200" dirty="0" err="1" smtClean="0"/>
            <a:t>червня</a:t>
          </a:r>
          <a:r>
            <a:rPr lang="ru-RU" sz="2200" b="0" i="0" kern="1200" dirty="0" smtClean="0"/>
            <a:t> 2001 року</a:t>
          </a:r>
          <a:endParaRPr lang="ru-RU" sz="2200" kern="1200" dirty="0"/>
        </a:p>
      </dsp:txBody>
      <dsp:txXfrm>
        <a:off x="2295123" y="702834"/>
        <a:ext cx="5679377" cy="1263841"/>
      </dsp:txXfrm>
    </dsp:sp>
    <dsp:sp modelId="{E8EC4B54-24F2-40E1-9AE6-F912DA16D6FA}">
      <dsp:nvSpPr>
        <dsp:cNvPr id="0" name=""/>
        <dsp:cNvSpPr/>
      </dsp:nvSpPr>
      <dsp:spPr>
        <a:xfrm>
          <a:off x="742090" y="2203134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116F3-A14F-47AE-8B99-9A11A1F8C644}">
      <dsp:nvSpPr>
        <dsp:cNvPr id="0" name=""/>
        <dsp:cNvSpPr/>
      </dsp:nvSpPr>
      <dsp:spPr>
        <a:xfrm>
          <a:off x="2233426" y="2206383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-16667"/>
                <a:shade val="51000"/>
                <a:satMod val="130000"/>
              </a:schemeClr>
            </a:gs>
            <a:gs pos="80000">
              <a:schemeClr val="accent1">
                <a:shade val="90000"/>
                <a:hueOff val="125037"/>
                <a:satOff val="-2309"/>
                <a:lumOff val="10709"/>
                <a:alphaOff val="-16667"/>
                <a:shade val="93000"/>
                <a:satMod val="13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-1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kern="1200" dirty="0" err="1" smtClean="0"/>
            <a:t>клімату</a:t>
          </a:r>
          <a:r>
            <a:rPr lang="ru-RU" sz="2200" b="0" i="0" kern="1200" dirty="0" smtClean="0"/>
            <a:t> — Законом </a:t>
          </a:r>
          <a:r>
            <a:rPr lang="ru-RU" sz="2200" b="0" i="0" kern="1200" dirty="0" err="1" smtClean="0"/>
            <a:t>України</a:t>
          </a:r>
          <a:r>
            <a:rPr lang="ru-RU" sz="2200" b="0" i="0" kern="1200" dirty="0" smtClean="0"/>
            <a:t> «Про </a:t>
          </a:r>
          <a:r>
            <a:rPr lang="ru-RU" sz="2200" b="0" i="0" kern="1200" dirty="0" err="1" smtClean="0"/>
            <a:t>гідтрометеорологічну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діяльність</a:t>
          </a:r>
          <a:r>
            <a:rPr lang="ru-RU" sz="2200" b="0" i="0" kern="1200" dirty="0" smtClean="0"/>
            <a:t>» </a:t>
          </a:r>
          <a:r>
            <a:rPr lang="ru-RU" sz="2200" b="0" i="0" kern="1200" dirty="0" err="1" smtClean="0"/>
            <a:t>від</a:t>
          </a:r>
          <a:r>
            <a:rPr lang="ru-RU" sz="2200" b="0" i="0" kern="1200" dirty="0" smtClean="0"/>
            <a:t> 18 лютого 1999 року</a:t>
          </a:r>
          <a:endParaRPr lang="ru-RU" sz="2200" kern="1200" dirty="0"/>
        </a:p>
      </dsp:txBody>
      <dsp:txXfrm>
        <a:off x="2301811" y="2274768"/>
        <a:ext cx="5679377" cy="1263841"/>
      </dsp:txXfrm>
    </dsp:sp>
    <dsp:sp modelId="{1377CC77-97CD-4E85-A3A5-065ACD0859D8}">
      <dsp:nvSpPr>
        <dsp:cNvPr id="0" name=""/>
        <dsp:cNvSpPr/>
      </dsp:nvSpPr>
      <dsp:spPr>
        <a:xfrm>
          <a:off x="742090" y="3771819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DE31A-B0A1-4A84-8602-003FF1ECBB2B}">
      <dsp:nvSpPr>
        <dsp:cNvPr id="0" name=""/>
        <dsp:cNvSpPr/>
      </dsp:nvSpPr>
      <dsp:spPr>
        <a:xfrm>
          <a:off x="2226738" y="3771819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-33333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-33333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kern="1200" dirty="0" err="1" smtClean="0"/>
            <a:t>радіочастотного</a:t>
          </a:r>
          <a:r>
            <a:rPr lang="ru-RU" sz="2200" b="0" i="1" kern="1200" dirty="0" smtClean="0"/>
            <a:t> ресурсу</a:t>
          </a:r>
          <a:r>
            <a:rPr lang="ru-RU" sz="2200" b="0" i="0" kern="1200" dirty="0" smtClean="0"/>
            <a:t> — Законом </a:t>
          </a:r>
          <a:r>
            <a:rPr lang="ru-RU" sz="2200" b="0" i="0" kern="1200" dirty="0" err="1" smtClean="0"/>
            <a:t>України</a:t>
          </a:r>
          <a:r>
            <a:rPr lang="ru-RU" sz="2200" b="0" i="0" kern="1200" dirty="0" smtClean="0"/>
            <a:t> «Про </a:t>
          </a:r>
          <a:r>
            <a:rPr lang="ru-RU" sz="2200" b="0" i="0" kern="1200" dirty="0" err="1" smtClean="0"/>
            <a:t>радіочастотний</a:t>
          </a:r>
          <a:r>
            <a:rPr lang="ru-RU" sz="2200" b="0" i="0" kern="1200" dirty="0" smtClean="0"/>
            <a:t> ресурс» у </a:t>
          </a:r>
          <a:r>
            <a:rPr lang="ru-RU" sz="2200" b="0" i="0" kern="1200" dirty="0" err="1" smtClean="0"/>
            <a:t>редакції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від</a:t>
          </a:r>
          <a:r>
            <a:rPr lang="ru-RU" sz="2200" b="0" i="0" kern="1200" dirty="0" smtClean="0"/>
            <a:t> 24 </a:t>
          </a:r>
          <a:r>
            <a:rPr lang="ru-RU" sz="2200" b="0" i="0" kern="1200" dirty="0" err="1" smtClean="0"/>
            <a:t>червня</a:t>
          </a:r>
          <a:r>
            <a:rPr lang="ru-RU" sz="2200" b="0" i="0" kern="1200" dirty="0" smtClean="0"/>
            <a:t> 2004 року</a:t>
          </a:r>
          <a:endParaRPr lang="ru-RU" sz="2200" kern="1200" dirty="0"/>
        </a:p>
      </dsp:txBody>
      <dsp:txXfrm>
        <a:off x="2295123" y="3840204"/>
        <a:ext cx="5679377" cy="1263841"/>
      </dsp:txXfrm>
    </dsp:sp>
    <dsp:sp modelId="{65D84446-5B98-49AD-BF36-AE68461EDE0A}">
      <dsp:nvSpPr>
        <dsp:cNvPr id="0" name=""/>
        <dsp:cNvSpPr/>
      </dsp:nvSpPr>
      <dsp:spPr>
        <a:xfrm>
          <a:off x="742090" y="5340503"/>
          <a:ext cx="1400611" cy="140061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A64E8C-CF1F-470A-A632-4F01BE23D251}">
      <dsp:nvSpPr>
        <dsp:cNvPr id="0" name=""/>
        <dsp:cNvSpPr/>
      </dsp:nvSpPr>
      <dsp:spPr>
        <a:xfrm>
          <a:off x="2226738" y="5340503"/>
          <a:ext cx="5816147" cy="14006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-5000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kern="1200" dirty="0" err="1" smtClean="0"/>
            <a:t>тваринного</a:t>
          </a:r>
          <a:r>
            <a:rPr lang="ru-RU" sz="2200" b="0" i="1" kern="1200" dirty="0" smtClean="0"/>
            <a:t> </a:t>
          </a:r>
          <a:r>
            <a:rPr lang="ru-RU" sz="2200" b="0" i="1" kern="1200" dirty="0" err="1" smtClean="0"/>
            <a:t>світу</a:t>
          </a:r>
          <a:r>
            <a:rPr lang="ru-RU" sz="2200" b="0" i="0" kern="1200" dirty="0" smtClean="0"/>
            <a:t> — Законом </a:t>
          </a:r>
          <a:r>
            <a:rPr lang="ru-RU" sz="2200" b="0" i="0" kern="1200" dirty="0" err="1" smtClean="0"/>
            <a:t>України</a:t>
          </a:r>
          <a:r>
            <a:rPr lang="ru-RU" sz="2200" b="0" i="0" kern="1200" dirty="0" smtClean="0"/>
            <a:t> «Про </a:t>
          </a:r>
          <a:r>
            <a:rPr lang="ru-RU" sz="2200" b="0" i="0" kern="1200" dirty="0" err="1" smtClean="0"/>
            <a:t>тваринний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світ</a:t>
          </a:r>
          <a:r>
            <a:rPr lang="ru-RU" sz="2200" b="0" i="0" kern="1200" dirty="0" smtClean="0"/>
            <a:t>» </a:t>
          </a:r>
          <a:r>
            <a:rPr lang="ru-RU" sz="2200" b="0" i="0" kern="1200" dirty="0" err="1" smtClean="0"/>
            <a:t>від</a:t>
          </a:r>
          <a:r>
            <a:rPr lang="ru-RU" sz="2200" b="0" i="0" kern="1200" dirty="0" smtClean="0"/>
            <a:t> 13 </a:t>
          </a:r>
          <a:r>
            <a:rPr lang="ru-RU" sz="2200" b="0" i="0" kern="1200" dirty="0" err="1" smtClean="0"/>
            <a:t>грудня</a:t>
          </a:r>
          <a:r>
            <a:rPr lang="ru-RU" sz="2200" b="0" i="0" kern="1200" dirty="0" smtClean="0"/>
            <a:t> 2001 року</a:t>
          </a:r>
          <a:endParaRPr lang="ru-RU" sz="2200" kern="1200" dirty="0"/>
        </a:p>
      </dsp:txBody>
      <dsp:txXfrm>
        <a:off x="2295123" y="5408888"/>
        <a:ext cx="5679377" cy="1263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66BF7-9142-4547-80C0-0B3406BE6F76}">
      <dsp:nvSpPr>
        <dsp:cNvPr id="0" name=""/>
        <dsp:cNvSpPr/>
      </dsp:nvSpPr>
      <dsp:spPr>
        <a:xfrm flipV="1">
          <a:off x="580071" y="5797535"/>
          <a:ext cx="483349" cy="59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594228" y="5811692"/>
        <a:ext cx="455035" cy="570821"/>
      </dsp:txXfrm>
    </dsp:sp>
    <dsp:sp modelId="{A30FA50C-4B76-4186-8A50-EE8A0E3C320C}">
      <dsp:nvSpPr>
        <dsp:cNvPr id="0" name=""/>
        <dsp:cNvSpPr/>
      </dsp:nvSpPr>
      <dsp:spPr>
        <a:xfrm>
          <a:off x="0" y="2561699"/>
          <a:ext cx="2196243" cy="219624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325AA-BAAD-48E1-98BC-6FAF8E740C71}">
      <dsp:nvSpPr>
        <dsp:cNvPr id="0" name=""/>
        <dsp:cNvSpPr/>
      </dsp:nvSpPr>
      <dsp:spPr>
        <a:xfrm>
          <a:off x="2328018" y="2561699"/>
          <a:ext cx="6456957" cy="21962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1" kern="1200" dirty="0" err="1" smtClean="0"/>
            <a:t>рослинного</a:t>
          </a:r>
          <a:r>
            <a:rPr lang="ru-RU" sz="2800" b="0" i="1" kern="1200" dirty="0" smtClean="0"/>
            <a:t> </a:t>
          </a:r>
          <a:r>
            <a:rPr lang="ru-RU" sz="2800" b="0" i="1" kern="1200" dirty="0" err="1" smtClean="0"/>
            <a:t>світу</a:t>
          </a:r>
          <a:r>
            <a:rPr lang="ru-RU" sz="2800" b="0" i="0" kern="1200" dirty="0" smtClean="0"/>
            <a:t> — Законом </a:t>
          </a:r>
          <a:r>
            <a:rPr lang="ru-RU" sz="2800" b="0" i="0" kern="1200" dirty="0" err="1" smtClean="0"/>
            <a:t>України</a:t>
          </a:r>
          <a:r>
            <a:rPr lang="ru-RU" sz="2800" b="0" i="0" kern="1200" dirty="0" smtClean="0"/>
            <a:t> «Про </a:t>
          </a:r>
          <a:r>
            <a:rPr lang="ru-RU" sz="2800" b="0" i="0" kern="1200" dirty="0" err="1" smtClean="0"/>
            <a:t>рослинний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світ</a:t>
          </a:r>
          <a:r>
            <a:rPr lang="ru-RU" sz="2800" b="0" i="0" kern="1200" dirty="0" smtClean="0"/>
            <a:t>» </a:t>
          </a:r>
          <a:r>
            <a:rPr lang="ru-RU" sz="2800" b="0" i="0" kern="1200" dirty="0" err="1" smtClean="0"/>
            <a:t>від</a:t>
          </a:r>
          <a:r>
            <a:rPr lang="ru-RU" sz="2800" b="0" i="0" kern="1200" dirty="0" smtClean="0"/>
            <a:t> 9 </a:t>
          </a:r>
          <a:r>
            <a:rPr lang="ru-RU" sz="2800" b="0" i="0" kern="1200" dirty="0" err="1" smtClean="0"/>
            <a:t>квітня</a:t>
          </a:r>
          <a:r>
            <a:rPr lang="ru-RU" sz="2800" b="0" i="0" kern="1200" dirty="0" smtClean="0"/>
            <a:t> 1999 року</a:t>
          </a:r>
          <a:endParaRPr lang="ru-RU" sz="2800" kern="1200" dirty="0"/>
        </a:p>
      </dsp:txBody>
      <dsp:txXfrm>
        <a:off x="2435249" y="2668930"/>
        <a:ext cx="6242495" cy="1981781"/>
      </dsp:txXfrm>
    </dsp:sp>
    <dsp:sp modelId="{E8EC4B54-24F2-40E1-9AE6-F912DA16D6FA}">
      <dsp:nvSpPr>
        <dsp:cNvPr id="0" name=""/>
        <dsp:cNvSpPr/>
      </dsp:nvSpPr>
      <dsp:spPr>
        <a:xfrm>
          <a:off x="0" y="5021492"/>
          <a:ext cx="2196243" cy="219624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116F3-A14F-47AE-8B99-9A11A1F8C644}">
      <dsp:nvSpPr>
        <dsp:cNvPr id="0" name=""/>
        <dsp:cNvSpPr/>
      </dsp:nvSpPr>
      <dsp:spPr>
        <a:xfrm>
          <a:off x="2328018" y="5026587"/>
          <a:ext cx="6456957" cy="21962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-5000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-5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1" kern="1200" dirty="0" err="1" smtClean="0"/>
            <a:t>альтернативних</a:t>
          </a:r>
          <a:r>
            <a:rPr lang="ru-RU" sz="2800" b="0" i="1" kern="1200" dirty="0" smtClean="0"/>
            <a:t> </a:t>
          </a:r>
          <a:r>
            <a:rPr lang="ru-RU" sz="2800" b="0" i="1" kern="1200" dirty="0" err="1" smtClean="0"/>
            <a:t>джерел</a:t>
          </a:r>
          <a:r>
            <a:rPr lang="ru-RU" sz="2800" b="0" i="1" kern="1200" dirty="0" smtClean="0"/>
            <a:t> </a:t>
          </a:r>
          <a:r>
            <a:rPr lang="ru-RU" sz="2800" b="0" i="1" kern="1200" dirty="0" err="1" smtClean="0"/>
            <a:t>енергії</a:t>
          </a:r>
          <a:r>
            <a:rPr lang="ru-RU" sz="2800" b="0" i="0" kern="1200" dirty="0" smtClean="0"/>
            <a:t> — Законом </a:t>
          </a:r>
          <a:r>
            <a:rPr lang="ru-RU" sz="2800" b="0" i="0" kern="1200" dirty="0" err="1" smtClean="0"/>
            <a:t>України</a:t>
          </a:r>
          <a:r>
            <a:rPr lang="ru-RU" sz="2800" b="0" i="0" kern="1200" dirty="0" smtClean="0"/>
            <a:t> «Про </a:t>
          </a:r>
          <a:r>
            <a:rPr lang="ru-RU" sz="2800" b="0" i="0" kern="1200" dirty="0" err="1" smtClean="0"/>
            <a:t>альтернативні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джерела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енергії</a:t>
          </a:r>
          <a:r>
            <a:rPr lang="ru-RU" sz="2800" b="0" i="0" kern="1200" dirty="0" smtClean="0"/>
            <a:t>» </a:t>
          </a:r>
          <a:r>
            <a:rPr lang="ru-RU" sz="2800" b="0" i="0" kern="1200" dirty="0" err="1" smtClean="0"/>
            <a:t>від</a:t>
          </a:r>
          <a:r>
            <a:rPr lang="ru-RU" sz="2800" b="0" i="0" kern="1200" dirty="0" smtClean="0"/>
            <a:t> 20 лютого 2003 року.</a:t>
          </a:r>
          <a:endParaRPr lang="ru-RU" sz="2800" kern="1200" dirty="0"/>
        </a:p>
      </dsp:txBody>
      <dsp:txXfrm>
        <a:off x="2435249" y="5133818"/>
        <a:ext cx="6242495" cy="1981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D2A30-B846-4C97-AC65-BBB06E68FB0A}">
      <dsp:nvSpPr>
        <dsp:cNvPr id="0" name=""/>
        <dsp:cNvSpPr/>
      </dsp:nvSpPr>
      <dsp:spPr>
        <a:xfrm>
          <a:off x="0" y="2286795"/>
          <a:ext cx="8856984" cy="3542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Різноманітність</a:t>
          </a:r>
          <a:r>
            <a:rPr lang="ru-RU" sz="2600" kern="1200" dirty="0" smtClean="0"/>
            <a:t> і запаси </a:t>
          </a:r>
          <a:r>
            <a:rPr lang="ru-RU" sz="2600" kern="1200" dirty="0" err="1" smtClean="0"/>
            <a:t>мінеральних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ресурсів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України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оцінюються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зарубіжними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експертами</a:t>
          </a:r>
          <a:r>
            <a:rPr lang="ru-RU" sz="2600" kern="1200" dirty="0" smtClean="0"/>
            <a:t> у 8 </a:t>
          </a:r>
          <a:r>
            <a:rPr lang="ru-RU" sz="2600" kern="1200" dirty="0" err="1" smtClean="0"/>
            <a:t>балів</a:t>
          </a:r>
          <a:r>
            <a:rPr lang="ru-RU" sz="2600" kern="1200" dirty="0" smtClean="0"/>
            <a:t> за 10-бальною шкалою. </a:t>
          </a:r>
          <a:r>
            <a:rPr lang="ru-RU" sz="2600" kern="1200" dirty="0" err="1" smtClean="0"/>
            <a:t>Відповідно</a:t>
          </a:r>
          <a:r>
            <a:rPr lang="ru-RU" sz="2600" kern="1200" dirty="0" smtClean="0"/>
            <a:t> до такого </a:t>
          </a:r>
          <a:r>
            <a:rPr lang="ru-RU" sz="2600" kern="1200" dirty="0" err="1" smtClean="0"/>
            <a:t>високого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показника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Україна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належить</a:t>
          </a:r>
          <a:r>
            <a:rPr lang="ru-RU" sz="2600" kern="1200" dirty="0" smtClean="0"/>
            <a:t> до </a:t>
          </a:r>
          <a:r>
            <a:rPr lang="ru-RU" sz="2600" kern="1200" dirty="0" err="1" smtClean="0"/>
            <a:t>головних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мінерально-сировинних</a:t>
          </a:r>
          <a:r>
            <a:rPr lang="ru-RU" sz="2600" kern="1200" dirty="0" smtClean="0"/>
            <a:t> держав </a:t>
          </a:r>
          <a:r>
            <a:rPr lang="ru-RU" sz="2600" kern="1200" dirty="0" err="1" smtClean="0"/>
            <a:t>світу</a:t>
          </a:r>
          <a:r>
            <a:rPr lang="ru-RU" sz="2600" kern="1200" dirty="0" smtClean="0"/>
            <a:t>, і за запасами </a:t>
          </a:r>
          <a:r>
            <a:rPr lang="ru-RU" sz="2600" kern="1200" dirty="0" err="1" smtClean="0"/>
            <a:t>основних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видів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корисних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копалин</a:t>
          </a:r>
          <a:r>
            <a:rPr lang="ru-RU" sz="2600" kern="1200" dirty="0" smtClean="0"/>
            <a:t> з </a:t>
          </a:r>
          <a:r>
            <a:rPr lang="ru-RU" sz="2600" kern="1200" dirty="0" err="1" smtClean="0"/>
            <a:t>розрахунку</a:t>
          </a:r>
          <a:r>
            <a:rPr lang="ru-RU" sz="2600" kern="1200" dirty="0" smtClean="0"/>
            <a:t> на душу </a:t>
          </a:r>
          <a:r>
            <a:rPr lang="ru-RU" sz="2600" kern="1200" dirty="0" err="1" smtClean="0"/>
            <a:t>населення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посідає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одне</a:t>
          </a:r>
          <a:r>
            <a:rPr lang="ru-RU" sz="2600" kern="1200" dirty="0" smtClean="0"/>
            <a:t> з перших </a:t>
          </a:r>
          <a:r>
            <a:rPr lang="ru-RU" sz="2600" kern="1200" dirty="0" err="1" smtClean="0"/>
            <a:t>місць</a:t>
          </a:r>
          <a:r>
            <a:rPr lang="ru-RU" sz="2600" kern="1200" dirty="0" smtClean="0"/>
            <a:t> у </a:t>
          </a:r>
          <a:r>
            <a:rPr lang="ru-RU" sz="2600" kern="1200" dirty="0" err="1" smtClean="0"/>
            <a:t>Європі</a:t>
          </a:r>
          <a:r>
            <a:rPr lang="ru-RU" sz="2600" kern="1200" dirty="0" smtClean="0"/>
            <a:t>. В </a:t>
          </a:r>
          <a:r>
            <a:rPr lang="ru-RU" sz="2600" kern="1200" dirty="0" err="1" smtClean="0"/>
            <a:t>її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надрах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виявлено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понад</a:t>
          </a:r>
          <a:r>
            <a:rPr lang="ru-RU" sz="2600" kern="1200" dirty="0" smtClean="0"/>
            <a:t> 200 </a:t>
          </a:r>
          <a:r>
            <a:rPr lang="ru-RU" sz="2600" kern="1200" dirty="0" err="1" smtClean="0"/>
            <a:t>видів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корисних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копалин</a:t>
          </a:r>
          <a:r>
            <a:rPr lang="ru-RU" sz="2600" kern="1200" dirty="0" smtClean="0"/>
            <a:t>, для </a:t>
          </a:r>
          <a:r>
            <a:rPr lang="ru-RU" sz="2600" kern="1200" dirty="0" err="1" smtClean="0"/>
            <a:t>видобутку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яких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відкрито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близько</a:t>
          </a:r>
          <a:r>
            <a:rPr lang="ru-RU" sz="2600" kern="1200" dirty="0" smtClean="0"/>
            <a:t> 20000 </a:t>
          </a:r>
          <a:r>
            <a:rPr lang="ru-RU" sz="2600" kern="1200" dirty="0" err="1" smtClean="0"/>
            <a:t>родовищ</a:t>
          </a:r>
          <a:r>
            <a:rPr lang="ru-RU" sz="2600" kern="1200" dirty="0" smtClean="0"/>
            <a:t>. </a:t>
          </a:r>
          <a:endParaRPr lang="ru-RU" sz="2600" kern="1200" dirty="0"/>
        </a:p>
      </dsp:txBody>
      <dsp:txXfrm>
        <a:off x="0" y="2286795"/>
        <a:ext cx="8856984" cy="3542793"/>
      </dsp:txXfrm>
    </dsp:sp>
    <dsp:sp modelId="{82B1FDF9-04D9-4CD8-B5DA-ED149406CAAC}">
      <dsp:nvSpPr>
        <dsp:cNvPr id="0" name=""/>
        <dsp:cNvSpPr/>
      </dsp:nvSpPr>
      <dsp:spPr>
        <a:xfrm>
          <a:off x="0" y="920635"/>
          <a:ext cx="8856984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err="1" smtClean="0">
              <a:solidFill>
                <a:srgbClr val="0070C0"/>
              </a:solidFill>
            </a:rPr>
            <a:t>Мінеральні</a:t>
          </a:r>
          <a:r>
            <a:rPr lang="ru-RU" sz="3600" b="1" kern="1200" dirty="0" smtClean="0">
              <a:solidFill>
                <a:srgbClr val="0070C0"/>
              </a:solidFill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</a:rPr>
            <a:t>ресурси</a:t>
          </a:r>
          <a:r>
            <a:rPr lang="ru-RU" sz="3600" b="1" kern="1200" dirty="0" smtClean="0">
              <a:solidFill>
                <a:srgbClr val="0070C0"/>
              </a:solidFill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</a:rPr>
            <a:t>України</a:t>
          </a:r>
          <a:endParaRPr lang="ru-RU" sz="3600" kern="1200" dirty="0">
            <a:solidFill>
              <a:srgbClr val="0070C0"/>
            </a:solidFill>
          </a:endParaRPr>
        </a:p>
      </dsp:txBody>
      <dsp:txXfrm>
        <a:off x="0" y="920635"/>
        <a:ext cx="8856984" cy="1141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D2A30-B846-4C97-AC65-BBB06E68FB0A}">
      <dsp:nvSpPr>
        <dsp:cNvPr id="0" name=""/>
        <dsp:cNvSpPr/>
      </dsp:nvSpPr>
      <dsp:spPr>
        <a:xfrm>
          <a:off x="0" y="1729526"/>
          <a:ext cx="8856984" cy="3267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Рівень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забезпеченості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України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водними</a:t>
          </a:r>
          <a:r>
            <a:rPr lang="ru-RU" sz="2100" kern="1200" dirty="0" smtClean="0"/>
            <a:t> ресурсами є </a:t>
          </a:r>
          <a:r>
            <a:rPr lang="ru-RU" sz="2100" kern="1200" dirty="0" err="1" smtClean="0"/>
            <a:t>недостатнім</a:t>
          </a:r>
          <a:r>
            <a:rPr lang="ru-RU" sz="2100" kern="1200" dirty="0" smtClean="0"/>
            <a:t> і </a:t>
          </a:r>
          <a:r>
            <a:rPr lang="ru-RU" sz="2100" kern="1200" dirty="0" err="1" smtClean="0"/>
            <a:t>визначається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формуванням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річкового</a:t>
          </a:r>
          <a:r>
            <a:rPr lang="ru-RU" sz="2100" kern="1200" dirty="0" smtClean="0"/>
            <a:t> стоку, </a:t>
          </a:r>
          <a:r>
            <a:rPr lang="ru-RU" sz="2100" kern="1200" dirty="0" err="1" smtClean="0"/>
            <a:t>наявністю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підземних</a:t>
          </a:r>
          <a:r>
            <a:rPr lang="ru-RU" sz="2100" kern="1200" dirty="0" smtClean="0"/>
            <a:t> і </a:t>
          </a:r>
          <a:r>
            <a:rPr lang="ru-RU" sz="2100" kern="1200" dirty="0" err="1" smtClean="0"/>
            <a:t>морських</a:t>
          </a:r>
          <a:r>
            <a:rPr lang="ru-RU" sz="2100" kern="1200" dirty="0" smtClean="0"/>
            <a:t> вод. </a:t>
          </a:r>
          <a:r>
            <a:rPr lang="ru-RU" sz="2100" kern="1200" dirty="0" err="1" smtClean="0"/>
            <a:t>Потенційні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ресурси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річкового</a:t>
          </a:r>
          <a:r>
            <a:rPr lang="ru-RU" sz="2100" kern="1200" dirty="0" smtClean="0"/>
            <a:t> стоку </a:t>
          </a:r>
          <a:r>
            <a:rPr lang="ru-RU" sz="2100" kern="1200" dirty="0" err="1" smtClean="0"/>
            <a:t>оцінюються</a:t>
          </a:r>
          <a:r>
            <a:rPr lang="ru-RU" sz="2100" kern="1200" dirty="0" smtClean="0"/>
            <a:t> у 209,8 куб. км, з </a:t>
          </a:r>
          <a:r>
            <a:rPr lang="ru-RU" sz="2100" kern="1200" dirty="0" err="1" smtClean="0"/>
            <a:t>яких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місцевий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стік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території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України</a:t>
          </a:r>
          <a:r>
            <a:rPr lang="ru-RU" sz="2100" kern="1200" dirty="0" smtClean="0"/>
            <a:t> становить в </a:t>
          </a:r>
          <a:r>
            <a:rPr lang="ru-RU" sz="2100" kern="1200" dirty="0" err="1" smtClean="0"/>
            <a:t>середньому</a:t>
          </a:r>
          <a:r>
            <a:rPr lang="ru-RU" sz="2100" kern="1200" dirty="0" smtClean="0"/>
            <a:t> 52,4 куб. км, приток - 157,4 куб. км.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Запаси </a:t>
          </a:r>
          <a:r>
            <a:rPr lang="ru-RU" sz="2100" kern="1200" dirty="0" err="1" smtClean="0"/>
            <a:t>підземних</a:t>
          </a:r>
          <a:r>
            <a:rPr lang="ru-RU" sz="2100" kern="1200" dirty="0" smtClean="0"/>
            <a:t> вод, не </a:t>
          </a:r>
          <a:r>
            <a:rPr lang="ru-RU" sz="2100" kern="1200" dirty="0" err="1" smtClean="0"/>
            <a:t>пов'язаних</a:t>
          </a:r>
          <a:r>
            <a:rPr lang="ru-RU" sz="2100" kern="1200" dirty="0" smtClean="0"/>
            <a:t> з </a:t>
          </a:r>
          <a:r>
            <a:rPr lang="ru-RU" sz="2100" kern="1200" dirty="0" err="1" smtClean="0"/>
            <a:t>поверхневим</a:t>
          </a:r>
          <a:r>
            <a:rPr lang="ru-RU" sz="2100" kern="1200" dirty="0" smtClean="0"/>
            <a:t> стоком, </a:t>
          </a:r>
          <a:r>
            <a:rPr lang="ru-RU" sz="2100" kern="1200" dirty="0" err="1" smtClean="0"/>
            <a:t>становлять</a:t>
          </a:r>
          <a:r>
            <a:rPr lang="ru-RU" sz="2100" kern="1200" dirty="0" smtClean="0"/>
            <a:t> 7 куб. км. </a:t>
          </a:r>
          <a:r>
            <a:rPr lang="ru-RU" sz="2100" kern="1200" dirty="0" err="1" smtClean="0"/>
            <a:t>Крім</a:t>
          </a:r>
          <a:r>
            <a:rPr lang="ru-RU" sz="2100" kern="1200" dirty="0" smtClean="0"/>
            <a:t> того, в </a:t>
          </a:r>
          <a:r>
            <a:rPr lang="ru-RU" sz="2100" kern="1200" dirty="0" err="1" smtClean="0"/>
            <a:t>господарстві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України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використовується</a:t>
          </a:r>
          <a:r>
            <a:rPr lang="ru-RU" sz="2100" kern="1200" dirty="0" smtClean="0"/>
            <a:t> до 1,0 куб. км </a:t>
          </a:r>
          <a:r>
            <a:rPr lang="ru-RU" sz="2100" kern="1200" dirty="0" err="1" smtClean="0"/>
            <a:t>морської</a:t>
          </a:r>
          <a:r>
            <a:rPr lang="ru-RU" sz="2100" kern="1200" dirty="0" smtClean="0"/>
            <a:t> води. В </a:t>
          </a:r>
          <a:r>
            <a:rPr lang="ru-RU" sz="2100" kern="1200" dirty="0" err="1" smtClean="0"/>
            <a:t>розрахунку</a:t>
          </a:r>
          <a:r>
            <a:rPr lang="ru-RU" sz="2100" kern="1200" dirty="0" smtClean="0"/>
            <a:t> на одного жителя </a:t>
          </a:r>
          <a:r>
            <a:rPr lang="ru-RU" sz="2100" kern="1200" dirty="0" err="1" smtClean="0"/>
            <a:t>України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поверхневий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місцевий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стік</a:t>
          </a:r>
          <a:r>
            <a:rPr lang="ru-RU" sz="2100" kern="1200" dirty="0" smtClean="0"/>
            <a:t> становить </a:t>
          </a:r>
          <a:r>
            <a:rPr lang="ru-RU" sz="2100" kern="1200" dirty="0" err="1" smtClean="0"/>
            <a:t>близько</a:t>
          </a:r>
          <a:r>
            <a:rPr lang="ru-RU" sz="2100" kern="1200" dirty="0" smtClean="0"/>
            <a:t> 1045 куб. м. </a:t>
          </a:r>
          <a:r>
            <a:rPr lang="ru-RU" sz="2100" kern="1200" dirty="0" err="1" smtClean="0"/>
            <a:t>Найвищий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рівень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водозабезпечення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жителів</a:t>
          </a:r>
          <a:r>
            <a:rPr lang="ru-RU" sz="2100" kern="1200" dirty="0" smtClean="0"/>
            <a:t> - у </a:t>
          </a:r>
          <a:r>
            <a:rPr lang="ru-RU" sz="2100" kern="1200" dirty="0" err="1" smtClean="0"/>
            <a:t>західних</a:t>
          </a:r>
          <a:r>
            <a:rPr lang="ru-RU" sz="2100" kern="1200" dirty="0" smtClean="0"/>
            <a:t> і </a:t>
          </a:r>
          <a:r>
            <a:rPr lang="ru-RU" sz="2100" kern="1200" dirty="0" err="1" smtClean="0"/>
            <a:t>північних</a:t>
          </a:r>
          <a:r>
            <a:rPr lang="ru-RU" sz="2100" kern="1200" dirty="0" smtClean="0"/>
            <a:t> областях </a:t>
          </a:r>
          <a:r>
            <a:rPr lang="ru-RU" sz="2100" kern="1200" dirty="0" err="1" smtClean="0"/>
            <a:t>України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0" y="1729526"/>
        <a:ext cx="8856984" cy="3267356"/>
      </dsp:txXfrm>
    </dsp:sp>
    <dsp:sp modelId="{82B1FDF9-04D9-4CD8-B5DA-ED149406CAAC}">
      <dsp:nvSpPr>
        <dsp:cNvPr id="0" name=""/>
        <dsp:cNvSpPr/>
      </dsp:nvSpPr>
      <dsp:spPr>
        <a:xfrm>
          <a:off x="0" y="565415"/>
          <a:ext cx="8856984" cy="1008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err="1" smtClean="0">
              <a:solidFill>
                <a:srgbClr val="0070C0"/>
              </a:solidFill>
            </a:rPr>
            <a:t>Водні</a:t>
          </a:r>
          <a:r>
            <a:rPr lang="ru-RU" sz="3600" b="1" kern="1200" dirty="0" smtClean="0">
              <a:solidFill>
                <a:srgbClr val="0070C0"/>
              </a:solidFill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</a:rPr>
            <a:t>ресурси</a:t>
          </a:r>
          <a:r>
            <a:rPr lang="ru-RU" sz="3600" b="1" kern="1200" dirty="0" smtClean="0">
              <a:solidFill>
                <a:srgbClr val="0070C0"/>
              </a:solidFill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</a:rPr>
            <a:t>України</a:t>
          </a:r>
          <a:endParaRPr lang="ru-RU" sz="3600" kern="1200" dirty="0">
            <a:solidFill>
              <a:srgbClr val="0070C0"/>
            </a:solidFill>
          </a:endParaRPr>
        </a:p>
      </dsp:txBody>
      <dsp:txXfrm>
        <a:off x="0" y="565415"/>
        <a:ext cx="8856984" cy="1008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D2A30-B846-4C97-AC65-BBB06E68FB0A}">
      <dsp:nvSpPr>
        <dsp:cNvPr id="0" name=""/>
        <dsp:cNvSpPr/>
      </dsp:nvSpPr>
      <dsp:spPr>
        <a:xfrm>
          <a:off x="0" y="1755784"/>
          <a:ext cx="8856984" cy="3175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Більша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частина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території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України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розташована</a:t>
          </a:r>
          <a:r>
            <a:rPr lang="ru-RU" sz="2100" b="0" i="0" kern="1200" dirty="0" smtClean="0"/>
            <a:t> у </a:t>
          </a:r>
          <a:r>
            <a:rPr lang="ru-RU" sz="2100" b="0" i="0" kern="1200" dirty="0" err="1" smtClean="0"/>
            <a:t>західній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частині</a:t>
          </a:r>
          <a:r>
            <a:rPr lang="ru-RU" sz="2100" b="0" i="0" kern="1200" dirty="0" smtClean="0"/>
            <a:t> </a:t>
          </a:r>
          <a:r>
            <a:rPr lang="ru-RU" sz="2100" b="0" i="0" kern="1200" dirty="0" err="1" smtClean="0"/>
            <a:t>Східноєвропейської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рівнини</a:t>
          </a:r>
          <a:r>
            <a:rPr lang="ru-RU" sz="2100" b="0" i="0" kern="1200" dirty="0" smtClean="0"/>
            <a:t>, при </a:t>
          </a:r>
          <a:r>
            <a:rPr lang="ru-RU" sz="2100" b="0" i="0" kern="1200" dirty="0" err="1" smtClean="0"/>
            <a:t>цьому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рівнини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займають</a:t>
          </a:r>
          <a:r>
            <a:rPr lang="ru-RU" sz="2100" b="0" i="0" kern="1200" dirty="0" smtClean="0"/>
            <a:t> 95 % </a:t>
          </a:r>
          <a:r>
            <a:rPr lang="ru-RU" sz="2100" b="0" i="0" kern="1200" dirty="0" err="1" smtClean="0"/>
            <a:t>території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України</a:t>
          </a:r>
          <a:r>
            <a:rPr lang="ru-RU" sz="2100" b="0" i="0" kern="1200" dirty="0" smtClean="0"/>
            <a:t>, а гори — </a:t>
          </a:r>
          <a:r>
            <a:rPr lang="ru-RU" sz="2100" b="0" i="0" kern="1200" dirty="0" err="1" smtClean="0"/>
            <a:t>лише</a:t>
          </a:r>
          <a:r>
            <a:rPr lang="ru-RU" sz="2100" b="0" i="0" kern="1200" dirty="0" smtClean="0"/>
            <a:t> 5 % (на </a:t>
          </a:r>
          <a:r>
            <a:rPr lang="ru-RU" sz="2100" b="0" i="0" kern="1200" dirty="0" err="1" smtClean="0"/>
            <a:t>заході</a:t>
          </a:r>
          <a:r>
            <a:rPr lang="ru-RU" sz="2100" b="0" i="0" kern="1200" dirty="0" smtClean="0"/>
            <a:t> —</a:t>
          </a:r>
          <a:r>
            <a:rPr lang="ru-RU" sz="2100" b="0" i="0" kern="1200" dirty="0" err="1" smtClean="0"/>
            <a:t>Карпатські</a:t>
          </a:r>
          <a:r>
            <a:rPr lang="ru-RU" sz="2100" b="0" i="0" kern="1200" dirty="0" smtClean="0"/>
            <a:t> (4%), на </a:t>
          </a:r>
          <a:r>
            <a:rPr lang="ru-RU" sz="2100" b="0" i="0" kern="1200" dirty="0" err="1" smtClean="0"/>
            <a:t>півдні</a:t>
          </a:r>
          <a:r>
            <a:rPr lang="ru-RU" sz="2100" b="0" i="0" kern="1200" dirty="0" smtClean="0"/>
            <a:t> — </a:t>
          </a:r>
          <a:r>
            <a:rPr lang="ru-RU" sz="2100" b="0" i="0" kern="1200" dirty="0" err="1" smtClean="0"/>
            <a:t>Кримські</a:t>
          </a:r>
          <a:r>
            <a:rPr lang="ru-RU" sz="2100" b="0" i="0" kern="1200" dirty="0" smtClean="0"/>
            <a:t> гори (1%) ). </a:t>
          </a:r>
          <a:r>
            <a:rPr lang="ru-RU" sz="2100" b="0" i="0" kern="1200" dirty="0" err="1" smtClean="0"/>
            <a:t>Завдяки</a:t>
          </a:r>
          <a:r>
            <a:rPr lang="ru-RU" sz="2100" b="0" i="0" kern="1200" dirty="0" smtClean="0"/>
            <a:t> теплому </a:t>
          </a:r>
          <a:r>
            <a:rPr lang="ru-RU" sz="2100" b="0" i="0" kern="1200" dirty="0" err="1" smtClean="0"/>
            <a:t>клімату</a:t>
          </a:r>
          <a:r>
            <a:rPr lang="ru-RU" sz="2100" b="0" i="0" kern="1200" dirty="0" smtClean="0"/>
            <a:t>, гарному </a:t>
          </a:r>
          <a:r>
            <a:rPr lang="ru-RU" sz="2100" b="0" i="0" kern="1200" dirty="0" err="1" smtClean="0"/>
            <a:t>рельєфу</a:t>
          </a:r>
          <a:r>
            <a:rPr lang="ru-RU" sz="2100" b="0" i="0" kern="1200" dirty="0" smtClean="0"/>
            <a:t> (</a:t>
          </a:r>
          <a:r>
            <a:rPr lang="ru-RU" sz="2100" b="0" i="0" kern="1200" dirty="0" err="1" smtClean="0"/>
            <a:t>близько</a:t>
          </a:r>
          <a:r>
            <a:rPr lang="ru-RU" sz="2100" b="0" i="0" kern="1200" dirty="0" smtClean="0"/>
            <a:t> 60 % </a:t>
          </a:r>
          <a:r>
            <a:rPr lang="ru-RU" sz="2100" b="0" i="0" kern="1200" dirty="0" err="1" smtClean="0"/>
            <a:t>сільськогосподарських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угідь</a:t>
          </a:r>
          <a:r>
            <a:rPr lang="ru-RU" sz="2100" b="0" i="0" kern="1200" dirty="0" smtClean="0"/>
            <a:t> є </a:t>
          </a:r>
          <a:r>
            <a:rPr lang="ru-RU" sz="2100" b="0" i="0" kern="1200" dirty="0" err="1" smtClean="0"/>
            <a:t>рівнинними</a:t>
          </a:r>
          <a:r>
            <a:rPr lang="ru-RU" sz="2100" b="0" i="0" kern="1200" dirty="0" smtClean="0"/>
            <a:t>, а </a:t>
          </a:r>
          <a:r>
            <a:rPr lang="ru-RU" sz="2100" b="0" i="0" kern="1200" dirty="0" err="1" smtClean="0"/>
            <a:t>ще</a:t>
          </a:r>
          <a:r>
            <a:rPr lang="ru-RU" sz="2100" b="0" i="0" kern="1200" dirty="0" smtClean="0"/>
            <a:t> 35 % </a:t>
          </a:r>
          <a:r>
            <a:rPr lang="ru-RU" sz="2100" b="0" i="0" kern="1200" dirty="0" err="1" smtClean="0"/>
            <a:t>мають</a:t>
          </a:r>
          <a:r>
            <a:rPr lang="ru-RU" sz="2100" b="0" i="0" kern="1200" dirty="0" smtClean="0"/>
            <a:t> кут </a:t>
          </a:r>
          <a:r>
            <a:rPr lang="ru-RU" sz="2100" b="0" i="0" kern="1200" dirty="0" err="1" smtClean="0"/>
            <a:t>нахилу</a:t>
          </a:r>
          <a:r>
            <a:rPr lang="ru-RU" sz="2100" b="0" i="0" kern="1200" dirty="0" smtClean="0"/>
            <a:t> в </a:t>
          </a:r>
          <a:r>
            <a:rPr lang="ru-RU" sz="2100" b="0" i="0" kern="1200" dirty="0" err="1" smtClean="0"/>
            <a:t>діапазоні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між</a:t>
          </a:r>
          <a:r>
            <a:rPr lang="ru-RU" sz="2100" b="0" i="0" kern="1200" dirty="0" smtClean="0"/>
            <a:t> 1° та 3°) та </a:t>
          </a:r>
          <a:r>
            <a:rPr lang="ru-RU" sz="2100" b="0" i="0" kern="1200" dirty="0" err="1" smtClean="0"/>
            <a:t>наявності</a:t>
          </a:r>
          <a:r>
            <a:rPr lang="ru-RU" sz="2100" b="0" i="0" kern="1200" dirty="0" smtClean="0"/>
            <a:t> великих </a:t>
          </a:r>
          <a:r>
            <a:rPr lang="ru-RU" sz="2100" b="0" i="0" kern="1200" dirty="0" err="1" smtClean="0"/>
            <a:t>площ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чорнозему</a:t>
          </a:r>
          <a:r>
            <a:rPr lang="ru-RU" sz="2100" b="0" i="0" kern="1200" dirty="0" smtClean="0"/>
            <a:t> (</a:t>
          </a:r>
          <a:r>
            <a:rPr lang="ru-RU" sz="2100" b="0" i="0" kern="1200" dirty="0" err="1" smtClean="0"/>
            <a:t>третина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світових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запасів</a:t>
          </a:r>
          <a:r>
            <a:rPr lang="ru-RU" sz="2100" b="0" i="0" kern="1200" dirty="0" smtClean="0"/>
            <a:t>), в </a:t>
          </a:r>
          <a:r>
            <a:rPr lang="ru-RU" sz="2100" b="0" i="0" kern="1200" dirty="0" err="1" smtClean="0"/>
            <a:t>Україні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надзвичайно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сприятливі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умови</a:t>
          </a:r>
          <a:r>
            <a:rPr lang="ru-RU" sz="2100" b="0" i="0" kern="1200" dirty="0" smtClean="0"/>
            <a:t> для </a:t>
          </a:r>
          <a:r>
            <a:rPr lang="ru-RU" sz="2100" b="0" i="0" kern="1200" dirty="0" err="1" smtClean="0"/>
            <a:t>сільськогосподарського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виробництва</a:t>
          </a:r>
          <a:r>
            <a:rPr lang="ru-RU" sz="2100" b="0" i="0" kern="1200" dirty="0" smtClean="0"/>
            <a:t>. </a:t>
          </a:r>
          <a:r>
            <a:rPr lang="ru-RU" sz="2100" b="0" i="0" kern="1200" dirty="0" err="1" smtClean="0"/>
            <a:t>Сільськогосподарські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угіддя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займають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приблизно</a:t>
          </a:r>
          <a:r>
            <a:rPr lang="ru-RU" sz="2100" b="0" i="0" kern="1200" dirty="0" smtClean="0"/>
            <a:t> 60 % </a:t>
          </a:r>
          <a:r>
            <a:rPr lang="ru-RU" sz="2100" b="0" i="0" kern="1200" dirty="0" err="1" smtClean="0"/>
            <a:t>всієї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території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України</a:t>
          </a:r>
          <a:r>
            <a:rPr lang="ru-RU" sz="2100" b="0" i="0" kern="1200" dirty="0" smtClean="0"/>
            <a:t>. </a:t>
          </a:r>
          <a:r>
            <a:rPr lang="ru-RU" sz="2100" b="0" i="0" kern="1200" dirty="0" err="1" smtClean="0"/>
            <a:t>Територія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України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поділена</a:t>
          </a:r>
          <a:r>
            <a:rPr lang="ru-RU" sz="2100" b="0" i="0" kern="1200" dirty="0" smtClean="0"/>
            <a:t> на три природно-</a:t>
          </a:r>
          <a:r>
            <a:rPr lang="ru-RU" sz="2100" b="0" i="0" kern="1200" dirty="0" err="1" smtClean="0"/>
            <a:t>кліматичні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зони</a:t>
          </a:r>
          <a:r>
            <a:rPr lang="ru-RU" sz="2100" b="0" i="0" kern="1200" dirty="0" smtClean="0"/>
            <a:t>: </a:t>
          </a:r>
          <a:r>
            <a:rPr lang="ru-RU" sz="2100" b="0" i="0" kern="1200" dirty="0" err="1" smtClean="0"/>
            <a:t>Полісся</a:t>
          </a:r>
          <a:r>
            <a:rPr lang="ru-RU" sz="2100" b="0" i="0" kern="1200" dirty="0" smtClean="0"/>
            <a:t>, </a:t>
          </a:r>
          <a:r>
            <a:rPr lang="ru-RU" sz="2100" b="0" i="0" kern="1200" dirty="0" err="1" smtClean="0"/>
            <a:t>Лісостеп</a:t>
          </a:r>
          <a:r>
            <a:rPr lang="ru-RU" sz="2100" b="0" i="0" kern="1200" dirty="0" smtClean="0"/>
            <a:t>, Степ.</a:t>
          </a:r>
          <a:endParaRPr lang="ru-RU" sz="2100" kern="1200" dirty="0"/>
        </a:p>
      </dsp:txBody>
      <dsp:txXfrm>
        <a:off x="0" y="1755784"/>
        <a:ext cx="8856984" cy="3175544"/>
      </dsp:txXfrm>
    </dsp:sp>
    <dsp:sp modelId="{82B1FDF9-04D9-4CD8-B5DA-ED149406CAAC}">
      <dsp:nvSpPr>
        <dsp:cNvPr id="0" name=""/>
        <dsp:cNvSpPr/>
      </dsp:nvSpPr>
      <dsp:spPr>
        <a:xfrm>
          <a:off x="0" y="519509"/>
          <a:ext cx="8856984" cy="1008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smtClean="0"/>
            <a:t>Ґрунти України</a:t>
          </a:r>
          <a:endParaRPr lang="ru-RU" sz="3600" kern="1200" dirty="0"/>
        </a:p>
      </dsp:txBody>
      <dsp:txXfrm>
        <a:off x="0" y="519509"/>
        <a:ext cx="8856984" cy="1008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D2A30-B846-4C97-AC65-BBB06E68FB0A}">
      <dsp:nvSpPr>
        <dsp:cNvPr id="0" name=""/>
        <dsp:cNvSpPr/>
      </dsp:nvSpPr>
      <dsp:spPr>
        <a:xfrm>
          <a:off x="0" y="1598215"/>
          <a:ext cx="8856984" cy="335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Флора та </a:t>
          </a:r>
          <a:r>
            <a:rPr lang="ru-RU" sz="2000" b="0" i="0" kern="1200" dirty="0" err="1" smtClean="0"/>
            <a:t>мікобіота</a:t>
          </a:r>
          <a:r>
            <a:rPr lang="ru-RU" sz="2000" b="0" i="0" kern="1200" dirty="0" smtClean="0"/>
            <a:t> </a:t>
          </a:r>
          <a:r>
            <a:rPr lang="ru-RU" sz="2000" b="0" i="0" kern="1200" dirty="0" err="1" smtClean="0"/>
            <a:t>України</a:t>
          </a:r>
          <a:r>
            <a:rPr lang="ru-RU" sz="2000" b="0" i="0" kern="1200" dirty="0" smtClean="0"/>
            <a:t> </a:t>
          </a:r>
          <a:r>
            <a:rPr lang="ru-RU" sz="2000" b="0" i="0" kern="1200" dirty="0" err="1" smtClean="0"/>
            <a:t>нараховує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понад</a:t>
          </a:r>
          <a:r>
            <a:rPr lang="ru-RU" sz="2000" b="0" i="0" kern="1200" dirty="0" smtClean="0"/>
            <a:t> 27 </a:t>
          </a:r>
          <a:r>
            <a:rPr lang="ru-RU" sz="2000" b="0" i="0" kern="1200" dirty="0" err="1" smtClean="0"/>
            <a:t>тисяч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видів</a:t>
          </a:r>
          <a:r>
            <a:rPr lang="ru-RU" sz="2000" b="0" i="0" kern="1200" dirty="0" smtClean="0"/>
            <a:t> (</a:t>
          </a:r>
          <a:r>
            <a:rPr lang="ru-RU" sz="2000" b="0" i="0" kern="1200" dirty="0" err="1" smtClean="0"/>
            <a:t>гриби</a:t>
          </a:r>
          <a:r>
            <a:rPr lang="ru-RU" sz="2000" b="0" i="0" kern="1200" dirty="0" smtClean="0"/>
            <a:t> і </a:t>
          </a:r>
          <a:r>
            <a:rPr lang="ru-RU" sz="2000" b="0" i="0" kern="1200" dirty="0" err="1" smtClean="0"/>
            <a:t>слизовики</a:t>
          </a:r>
          <a:r>
            <a:rPr lang="ru-RU" sz="2000" b="0" i="0" kern="1200" dirty="0" smtClean="0"/>
            <a:t> — 15 </a:t>
          </a:r>
          <a:r>
            <a:rPr lang="ru-RU" sz="2000" b="0" i="0" kern="1200" dirty="0" err="1" smtClean="0"/>
            <a:t>тисяч</a:t>
          </a:r>
          <a:r>
            <a:rPr lang="ru-RU" sz="2000" b="0" i="0" kern="1200" dirty="0" smtClean="0"/>
            <a:t>, </a:t>
          </a:r>
          <a:r>
            <a:rPr lang="ru-RU" sz="2000" b="0" i="0" kern="1200" dirty="0" err="1" smtClean="0"/>
            <a:t>водорості</a:t>
          </a:r>
          <a:r>
            <a:rPr lang="ru-RU" sz="2000" b="0" i="0" kern="1200" dirty="0" smtClean="0"/>
            <a:t> — 5 </a:t>
          </a:r>
          <a:r>
            <a:rPr lang="ru-RU" sz="2000" b="0" i="0" kern="1200" dirty="0" err="1" smtClean="0"/>
            <a:t>тисяч</a:t>
          </a:r>
          <a:r>
            <a:rPr lang="ru-RU" sz="2000" b="0" i="0" kern="1200" dirty="0" smtClean="0"/>
            <a:t>, лишайники — 1,2 </a:t>
          </a:r>
          <a:r>
            <a:rPr lang="ru-RU" sz="2000" b="0" i="0" kern="1200" dirty="0" err="1" smtClean="0"/>
            <a:t>тисячі</a:t>
          </a:r>
          <a:r>
            <a:rPr lang="ru-RU" sz="2000" b="0" i="0" kern="1200" dirty="0" smtClean="0"/>
            <a:t>, </a:t>
          </a:r>
          <a:r>
            <a:rPr lang="ru-RU" sz="2000" b="0" i="0" kern="1200" dirty="0" err="1" smtClean="0"/>
            <a:t>мохи</a:t>
          </a:r>
          <a:r>
            <a:rPr lang="ru-RU" sz="2000" b="0" i="0" kern="1200" dirty="0" smtClean="0"/>
            <a:t> — 800 і </a:t>
          </a:r>
          <a:r>
            <a:rPr lang="ru-RU" sz="2000" b="0" i="0" kern="1200" dirty="0" err="1" smtClean="0"/>
            <a:t>судинні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рослини</a:t>
          </a:r>
          <a:r>
            <a:rPr lang="ru-RU" sz="2000" b="0" i="0" kern="1200" dirty="0" smtClean="0"/>
            <a:t> — 5,1 </a:t>
          </a:r>
          <a:r>
            <a:rPr lang="ru-RU" sz="2000" b="0" i="0" kern="1200" dirty="0" err="1" smtClean="0"/>
            <a:t>тисяч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включаючи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найважливіші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культурні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види</a:t>
          </a:r>
          <a:r>
            <a:rPr lang="ru-RU" sz="2000" b="0" i="0" kern="1200" dirty="0" smtClean="0"/>
            <a:t>, а з </a:t>
          </a:r>
          <a:r>
            <a:rPr lang="ru-RU" sz="2000" b="0" i="0" kern="1200" dirty="0" err="1" smtClean="0"/>
            <a:t>урахуванням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екзотів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які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вирощуються</a:t>
          </a:r>
          <a:r>
            <a:rPr lang="ru-RU" sz="2000" b="0" i="0" kern="1200" dirty="0" smtClean="0"/>
            <a:t> у </a:t>
          </a:r>
          <a:r>
            <a:rPr lang="ru-RU" sz="2000" b="0" i="0" kern="1200" dirty="0" err="1" smtClean="0"/>
            <a:t>ґрунті</a:t>
          </a:r>
          <a:r>
            <a:rPr lang="ru-RU" sz="2000" b="0" i="0" kern="1200" dirty="0" smtClean="0"/>
            <a:t> </a:t>
          </a:r>
          <a:r>
            <a:rPr lang="ru-RU" sz="2000" b="0" i="0" kern="1200" dirty="0" err="1" smtClean="0"/>
            <a:t>ботанічних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садів</a:t>
          </a:r>
          <a:r>
            <a:rPr lang="ru-RU" sz="2000" b="0" i="0" kern="1200" dirty="0" smtClean="0"/>
            <a:t> — </a:t>
          </a:r>
          <a:r>
            <a:rPr lang="ru-RU" sz="2000" b="0" i="0" kern="1200" dirty="0" err="1" smtClean="0"/>
            <a:t>понад</a:t>
          </a:r>
          <a:r>
            <a:rPr lang="ru-RU" sz="2000" b="0" i="0" kern="1200" dirty="0" smtClean="0"/>
            <a:t> 7,5 </a:t>
          </a:r>
          <a:r>
            <a:rPr lang="ru-RU" sz="2000" b="0" i="0" kern="1200" dirty="0" err="1" smtClean="0"/>
            <a:t>тисяч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видів</a:t>
          </a:r>
          <a:r>
            <a:rPr lang="ru-RU" sz="2000" b="0" i="0" kern="1200" dirty="0" smtClean="0"/>
            <a:t>. З них 826 </a:t>
          </a:r>
          <a:r>
            <a:rPr lang="ru-RU" sz="2000" b="0" i="0" kern="1200" dirty="0" err="1" smtClean="0"/>
            <a:t>видів</a:t>
          </a:r>
          <a:r>
            <a:rPr lang="ru-RU" sz="2000" b="0" i="0" kern="1200" dirty="0" smtClean="0"/>
            <a:t> занесено до </a:t>
          </a:r>
          <a:r>
            <a:rPr lang="ru-RU" sz="2000" b="0" i="0" kern="1200" dirty="0" err="1" smtClean="0"/>
            <a:t>Червоної</a:t>
          </a:r>
          <a:r>
            <a:rPr lang="ru-RU" sz="2000" b="0" i="0" kern="1200" dirty="0" smtClean="0"/>
            <a:t> Книги </a:t>
          </a:r>
          <a:r>
            <a:rPr lang="ru-RU" sz="2000" b="0" i="0" kern="1200" dirty="0" err="1" smtClean="0"/>
            <a:t>України</a:t>
          </a:r>
          <a:r>
            <a:rPr lang="ru-RU" sz="2000" b="0" i="0" kern="1200" dirty="0" smtClean="0"/>
            <a:t> (</a:t>
          </a:r>
          <a:r>
            <a:rPr lang="ru-RU" sz="2000" b="0" i="0" kern="1200" dirty="0" err="1" smtClean="0"/>
            <a:t>третє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видання</a:t>
          </a:r>
          <a:r>
            <a:rPr lang="ru-RU" sz="2000" b="0" i="0" kern="1200" dirty="0" smtClean="0"/>
            <a:t> 2009 року). </a:t>
          </a:r>
          <a:r>
            <a:rPr lang="ru-RU" sz="2000" b="0" i="0" kern="1200" dirty="0" err="1" smtClean="0"/>
            <a:t>Під</a:t>
          </a:r>
          <a:r>
            <a:rPr lang="ru-RU" sz="2000" b="0" i="0" kern="1200" dirty="0" smtClean="0"/>
            <a:t> природною </a:t>
          </a:r>
          <a:r>
            <a:rPr lang="ru-RU" sz="2000" b="0" i="0" kern="1200" dirty="0" err="1" smtClean="0"/>
            <a:t>рослинністю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зайнято</a:t>
          </a:r>
          <a:r>
            <a:rPr lang="ru-RU" sz="2000" b="0" i="0" kern="1200" dirty="0" smtClean="0"/>
            <a:t> 19 млн га (</a:t>
          </a:r>
          <a:r>
            <a:rPr lang="ru-RU" sz="2000" b="0" i="0" kern="1200" dirty="0" err="1" smtClean="0"/>
            <a:t>близько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третини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території</a:t>
          </a:r>
          <a:r>
            <a:rPr lang="ru-RU" sz="2000" b="0" i="0" kern="1200" dirty="0" smtClean="0"/>
            <a:t>). </a:t>
          </a:r>
          <a:r>
            <a:rPr lang="ru-RU" sz="2000" b="0" i="0" kern="1200" dirty="0" err="1" smtClean="0"/>
            <a:t>Найбільше</a:t>
          </a:r>
          <a:r>
            <a:rPr lang="ru-RU" sz="2000" b="0" i="0" kern="1200" dirty="0" smtClean="0"/>
            <a:t> </a:t>
          </a:r>
          <a:r>
            <a:rPr lang="ru-RU" sz="2000" b="0" i="0" kern="1200" dirty="0" err="1" smtClean="0"/>
            <a:t>ендемічних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рідкісних</a:t>
          </a:r>
          <a:r>
            <a:rPr lang="ru-RU" sz="2000" b="0" i="0" kern="1200" dirty="0" smtClean="0"/>
            <a:t> та </a:t>
          </a:r>
          <a:r>
            <a:rPr lang="ru-RU" sz="2000" b="0" i="0" kern="1200" dirty="0" err="1" smtClean="0"/>
            <a:t>зникаючих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видів</a:t>
          </a:r>
          <a:r>
            <a:rPr lang="ru-RU" sz="2000" b="0" i="0" kern="1200" dirty="0" smtClean="0"/>
            <a:t> у </a:t>
          </a:r>
          <a:r>
            <a:rPr lang="ru-RU" sz="2000" b="0" i="0" kern="1200" dirty="0" err="1" smtClean="0"/>
            <a:t>Кримських</a:t>
          </a:r>
          <a:r>
            <a:rPr lang="ru-RU" sz="2000" b="0" i="0" kern="1200" dirty="0" smtClean="0"/>
            <a:t> горах</a:t>
          </a:r>
          <a:r>
            <a:rPr lang="en-US" sz="2000" b="0" i="0" kern="1200" dirty="0" smtClean="0"/>
            <a:t> </a:t>
          </a:r>
          <a:r>
            <a:rPr lang="ru-RU" sz="2000" b="0" i="0" kern="1200" dirty="0" smtClean="0"/>
            <a:t>і Карпатах, де </a:t>
          </a:r>
          <a:r>
            <a:rPr lang="ru-RU" sz="2000" b="0" i="0" kern="1200" dirty="0" err="1" smtClean="0"/>
            <a:t>зосереджена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майже</a:t>
          </a:r>
          <a:r>
            <a:rPr lang="ru-RU" sz="2000" b="0" i="0" kern="1200" dirty="0" smtClean="0"/>
            <a:t> половина </a:t>
          </a:r>
          <a:r>
            <a:rPr lang="ru-RU" sz="2000" b="0" i="0" kern="1200" dirty="0" err="1" smtClean="0"/>
            <a:t>всіх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ендемічних</a:t>
          </a:r>
          <a:r>
            <a:rPr lang="ru-RU" sz="2000" b="0" i="0" kern="1200" dirty="0" smtClean="0"/>
            <a:t> і </a:t>
          </a:r>
          <a:r>
            <a:rPr lang="ru-RU" sz="2000" b="0" i="0" kern="1200" dirty="0" err="1" smtClean="0"/>
            <a:t>близько</a:t>
          </a:r>
          <a:r>
            <a:rPr lang="ru-RU" sz="2000" b="0" i="0" kern="1200" dirty="0" smtClean="0"/>
            <a:t> 30% </a:t>
          </a:r>
          <a:r>
            <a:rPr lang="ru-RU" sz="2000" b="0" i="0" kern="1200" dirty="0" err="1" smtClean="0"/>
            <a:t>усіх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рідкісних</a:t>
          </a:r>
          <a:r>
            <a:rPr lang="ru-RU" sz="2000" b="0" i="0" kern="1200" dirty="0" smtClean="0"/>
            <a:t> та </a:t>
          </a:r>
          <a:r>
            <a:rPr lang="ru-RU" sz="2000" b="0" i="0" kern="1200" dirty="0" err="1" smtClean="0"/>
            <a:t>зникаючих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видів</a:t>
          </a:r>
          <a:r>
            <a:rPr lang="ru-RU" sz="2000" b="0" i="0" kern="1200" dirty="0" smtClean="0"/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Тваринний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світ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України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відрізняється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розмаїтим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видовим</a:t>
          </a:r>
          <a:r>
            <a:rPr lang="ru-RU" sz="2000" b="0" i="0" kern="1200" dirty="0" smtClean="0"/>
            <a:t> складом і </a:t>
          </a:r>
          <a:r>
            <a:rPr lang="ru-RU" sz="2000" b="0" i="0" kern="1200" dirty="0" err="1" smtClean="0"/>
            <a:t>нараховує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майже</a:t>
          </a:r>
          <a:r>
            <a:rPr lang="ru-RU" sz="2000" b="0" i="0" kern="1200" dirty="0" smtClean="0"/>
            <a:t> 45 тис. </a:t>
          </a:r>
          <a:r>
            <a:rPr lang="ru-RU" sz="2000" b="0" i="0" kern="1200" dirty="0" err="1" smtClean="0"/>
            <a:t>видів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тварин</a:t>
          </a:r>
          <a:r>
            <a:rPr lang="ru-RU" sz="2000" b="0" i="0" kern="1200" dirty="0" smtClean="0"/>
            <a:t>.</a:t>
          </a:r>
          <a:endParaRPr lang="ru-RU" sz="2000" kern="1200" dirty="0"/>
        </a:p>
      </dsp:txBody>
      <dsp:txXfrm>
        <a:off x="0" y="1598215"/>
        <a:ext cx="8856984" cy="3357369"/>
      </dsp:txXfrm>
    </dsp:sp>
    <dsp:sp modelId="{82B1FDF9-04D9-4CD8-B5DA-ED149406CAAC}">
      <dsp:nvSpPr>
        <dsp:cNvPr id="0" name=""/>
        <dsp:cNvSpPr/>
      </dsp:nvSpPr>
      <dsp:spPr>
        <a:xfrm>
          <a:off x="0" y="302077"/>
          <a:ext cx="8856984" cy="988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err="1" smtClean="0"/>
            <a:t>Рослинний</a:t>
          </a:r>
          <a:r>
            <a:rPr lang="ru-RU" sz="3600" b="1" kern="1200" dirty="0" smtClean="0"/>
            <a:t> і </a:t>
          </a:r>
          <a:r>
            <a:rPr lang="ru-RU" sz="3600" b="1" kern="1200" dirty="0" err="1" smtClean="0"/>
            <a:t>тваринний</a:t>
          </a:r>
          <a:r>
            <a:rPr lang="ru-RU" sz="3600" b="1" kern="1200" dirty="0" smtClean="0"/>
            <a:t> </a:t>
          </a:r>
          <a:r>
            <a:rPr lang="ru-RU" sz="3600" b="1" kern="1200" dirty="0" err="1" smtClean="0"/>
            <a:t>світ</a:t>
          </a:r>
          <a:r>
            <a:rPr lang="ru-RU" sz="3600" b="1" kern="1200" dirty="0" smtClean="0"/>
            <a:t> </a:t>
          </a:r>
          <a:r>
            <a:rPr lang="ru-RU" sz="3600" b="1" kern="1200" dirty="0" err="1" smtClean="0"/>
            <a:t>України</a:t>
          </a:r>
          <a:endParaRPr lang="ru-RU" sz="3600" kern="1200" dirty="0"/>
        </a:p>
      </dsp:txBody>
      <dsp:txXfrm>
        <a:off x="0" y="302077"/>
        <a:ext cx="8856984" cy="98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s.mi9.com/uploads/abstract/4147/abstract-blue-backgrounds-6_640x480_71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8" y="0"/>
            <a:ext cx="9175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65092804"/>
              </p:ext>
            </p:extLst>
          </p:nvPr>
        </p:nvGraphicFramePr>
        <p:xfrm>
          <a:off x="179512" y="476672"/>
          <a:ext cx="88018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1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j.gov/dep/watershedmgt/images/crep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-99392"/>
            <a:ext cx="917081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012715"/>
              </p:ext>
            </p:extLst>
          </p:nvPr>
        </p:nvGraphicFramePr>
        <p:xfrm>
          <a:off x="179512" y="188640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21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peciarnia.pl/tapety/normalne/173815_wiewiorka_mech_kami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"/>
            <a:ext cx="9143999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1399"/>
              </p:ext>
            </p:extLst>
          </p:nvPr>
        </p:nvGraphicFramePr>
        <p:xfrm>
          <a:off x="143507" y="24659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0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s.mi9.com/uploads/abstract/4147/abstract-blue-backgrounds-6_640x480_7144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8" y="0"/>
            <a:ext cx="9175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Отже</a:t>
            </a:r>
            <a:r>
              <a:rPr lang="ru-RU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uk-UA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оцінка забезпеченості України природними ресурсами – достатня. </a:t>
            </a:r>
            <a:endParaRPr lang="ru-RU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Файл:Outline of Ukrain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1" y="116632"/>
            <a:ext cx="76200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icrolls.com/wallpaper/54/55036-Coloful_Pictures_Vol_1_No_1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3600" dirty="0">
                <a:solidFill>
                  <a:schemeClr val="tx2"/>
                </a:solidFill>
              </a:rPr>
              <a:t> </a:t>
            </a:r>
            <a:r>
              <a:rPr lang="ru-RU" sz="3600" dirty="0" smtClean="0">
                <a:solidFill>
                  <a:schemeClr val="tx2"/>
                </a:solidFill>
              </a:rPr>
              <a:t>—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</a:rPr>
              <a:t>частина</a:t>
            </a:r>
            <a:r>
              <a:rPr lang="ru-RU" sz="3600" dirty="0">
                <a:solidFill>
                  <a:schemeClr val="tx2"/>
                </a:solidFill>
              </a:rPr>
              <a:t> </a:t>
            </a:r>
            <a:r>
              <a:rPr lang="ru-RU" sz="3600" dirty="0" err="1">
                <a:solidFill>
                  <a:schemeClr val="tx2"/>
                </a:solidFill>
              </a:rPr>
              <a:t>природних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ресурсів</a:t>
            </a:r>
            <a:r>
              <a:rPr lang="ru-RU" sz="3600" dirty="0">
                <a:solidFill>
                  <a:schemeClr val="tx2"/>
                </a:solidFill>
              </a:rPr>
              <a:t> </a:t>
            </a:r>
            <a:r>
              <a:rPr lang="ru-RU" sz="3600" dirty="0" err="1">
                <a:solidFill>
                  <a:schemeClr val="tx2"/>
                </a:solidFill>
              </a:rPr>
              <a:t>Землі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endParaRPr lang="ru-RU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600" dirty="0" err="1" smtClean="0">
                <a:solidFill>
                  <a:schemeClr val="tx2"/>
                </a:solidFill>
              </a:rPr>
              <a:t>що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належать </a:t>
            </a:r>
            <a:r>
              <a:rPr lang="ru-RU" sz="3600" dirty="0" err="1" smtClean="0">
                <a:solidFill>
                  <a:schemeClr val="tx2"/>
                </a:solidFill>
              </a:rPr>
              <a:t>українському</a:t>
            </a:r>
            <a:r>
              <a:rPr lang="ru-RU" sz="3600" dirty="0" smtClean="0">
                <a:solidFill>
                  <a:schemeClr val="tx2"/>
                </a:solidFill>
              </a:rPr>
              <a:t> народ</a:t>
            </a:r>
            <a:r>
              <a:rPr lang="uk-UA" sz="3600" dirty="0">
                <a:solidFill>
                  <a:schemeClr val="tx2"/>
                </a:solidFill>
              </a:rPr>
              <a:t>у</a:t>
            </a:r>
            <a:r>
              <a:rPr lang="ru-RU" sz="3600" dirty="0" smtClean="0">
                <a:solidFill>
                  <a:schemeClr val="tx2"/>
                </a:solidFill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www.caoinform.ru/images/2013/1-2013/trdgre54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0177"/>
            <a:ext cx="5715000" cy="42862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rolls.com/wallpaper/54/55036-Coloful_Pictures_Vol_1_No_1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1684011"/>
              </p:ext>
            </p:extLst>
          </p:nvPr>
        </p:nvGraphicFramePr>
        <p:xfrm>
          <a:off x="171070" y="332656"/>
          <a:ext cx="88018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3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rolls.com/wallpaper/54/55036-Coloful_Pictures_Vol_1_No_1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20071"/>
              </p:ext>
            </p:extLst>
          </p:nvPr>
        </p:nvGraphicFramePr>
        <p:xfrm>
          <a:off x="179512" y="0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32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icrolls.com/wallpaper/54/55036-Coloful_Pictures_Vol_1_No_1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741366"/>
              </p:ext>
            </p:extLst>
          </p:nvPr>
        </p:nvGraphicFramePr>
        <p:xfrm>
          <a:off x="179512" y="-171400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22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rolls.com/wallpaper/54/55036-Coloful_Pictures_Vol_1_No_1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813290"/>
              </p:ext>
            </p:extLst>
          </p:nvPr>
        </p:nvGraphicFramePr>
        <p:xfrm>
          <a:off x="179512" y="-1539552"/>
          <a:ext cx="8784976" cy="878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icrolls.com/wallpaper/54/55036-Coloful_Pictures_Vol_1_No_1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66065"/>
              </p:ext>
            </p:extLst>
          </p:nvPr>
        </p:nvGraphicFramePr>
        <p:xfrm>
          <a:off x="395536" y="332658"/>
          <a:ext cx="8496944" cy="626469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46405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Забезпеченість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України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 в </a:t>
                      </a:r>
                      <a:r>
                        <a:rPr lang="ru-RU" sz="2400" b="1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природних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ресурсах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Графіт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700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Гіпс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106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Каолін</a:t>
                      </a:r>
                      <a:r>
                        <a:rPr lang="ru-RU" sz="1600" b="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u="none" dirty="0" err="1" smtClean="0">
                          <a:effectLst/>
                          <a:latin typeface="Century Gothic" panose="020B0502020202020204" pitchFamily="34" charset="0"/>
                        </a:rPr>
                        <a:t>первинний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400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Вогнетривка</a:t>
                      </a:r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 глина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105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12092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Ртуть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Цементна</a:t>
                      </a:r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сировина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Бром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250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Вугілля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Сірка</a:t>
                      </a:r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самородна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Газ </a:t>
                      </a:r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природний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Манган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175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Солі</a:t>
                      </a:r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калійні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Скляна</a:t>
                      </a:r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сировина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167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Нафта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Сіль</a:t>
                      </a:r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кухонна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150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Магнезити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Залізні</a:t>
                      </a:r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руди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Боксити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Титанові</a:t>
                      </a:r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руди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Апатити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12092">
                <a:tc>
                  <a:txBody>
                    <a:bodyPr/>
                    <a:lstStyle/>
                    <a:p>
                      <a:pPr algn="l"/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Камінь</a:t>
                      </a:r>
                      <a:r>
                        <a:rPr lang="ru-RU" sz="1600" b="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u="none" strike="noStrike" dirty="0" err="1">
                          <a:effectLst/>
                          <a:latin typeface="Century Gothic" panose="020B0502020202020204" pitchFamily="34" charset="0"/>
                        </a:rPr>
                        <a:t>будівельний</a:t>
                      </a:r>
                      <a:endParaRPr lang="ru-RU" sz="1600" b="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>
                          <a:effectLst/>
                          <a:latin typeface="Century Gothic" panose="020B0502020202020204" pitchFamily="34" charset="0"/>
                        </a:rPr>
                        <a:t>116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Плавиковий</a:t>
                      </a:r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 шпат</a:t>
                      </a:r>
                      <a:endParaRPr lang="ru-RU" sz="1600" u="non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3814" marR="83814" marT="41907" marB="41907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2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yivpost.com/media/images/2012/07/20/p172gin50o5oi1jd2sf41gm4u9r4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368972"/>
              </p:ext>
            </p:extLst>
          </p:nvPr>
        </p:nvGraphicFramePr>
        <p:xfrm>
          <a:off x="179512" y="188640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8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kar62.ru/upload/images/52/52b7d930f807fa33b729cb77396ea4b0thumb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8" y="-15312"/>
            <a:ext cx="9168617" cy="68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723781"/>
              </p:ext>
            </p:extLst>
          </p:nvPr>
        </p:nvGraphicFramePr>
        <p:xfrm>
          <a:off x="179512" y="188640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7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310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Отже, оцінка забезпеченості України природними ресурсами – достатня.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2013-10-15T15:43:23Z</dcterms:created>
  <dcterms:modified xsi:type="dcterms:W3CDTF">2013-10-20T13:58:39Z</dcterms:modified>
</cp:coreProperties>
</file>