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Лісостеп на території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50064"/>
            <a:ext cx="7696200" cy="470313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 descr="e35680faaa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191000"/>
            <a:ext cx="3570879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Sum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752600"/>
            <a:ext cx="3505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ICT20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910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914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28888" cy="66294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 південь від Українського Полісся лежить лісостепова зона, або Лісостеп, що простягається майже на 1100 км від Передкарпаття на заході до </a:t>
            </a:r>
            <a:r>
              <a:rPr lang="uk-UA" dirty="0" err="1" smtClean="0"/>
              <a:t>Середньоруської</a:t>
            </a:r>
            <a:r>
              <a:rPr lang="uk-UA" dirty="0" smtClean="0"/>
              <a:t> височини на сході. Вона охоплює всю центральну частину території України завширшки в середньому 110 км.</a:t>
            </a:r>
          </a:p>
          <a:p>
            <a:r>
              <a:rPr lang="uk-UA" dirty="0" smtClean="0"/>
              <a:t> Межа між лісостеповою і степовою зонами проходить по лінії Котовськ (біля кордону з Молдовою) — Первомайськ — Кіровоград — Кременчук — </a:t>
            </a:r>
            <a:r>
              <a:rPr lang="uk-UA" dirty="0" err="1" smtClean="0"/>
              <a:t>Красноград</a:t>
            </a:r>
            <a:r>
              <a:rPr lang="uk-UA" dirty="0" smtClean="0"/>
              <a:t> — Чугуїв — державний кордон України з Російською Федерацією.</a:t>
            </a:r>
          </a:p>
          <a:p>
            <a:r>
              <a:rPr lang="uk-UA" dirty="0" smtClean="0"/>
              <a:t> Лісостеп займає близько 34% території України. Це друга за площею (після Степу) природно-географічна зона. Вона має високопродуктивні сільськогосподарські угіддя, високу розораність земель, значну лісистість, обмежену площу природних сіножатей і пасовищ.</a:t>
            </a:r>
          </a:p>
          <a:p>
            <a:r>
              <a:rPr lang="uk-UA" dirty="0" smtClean="0"/>
              <a:t> Оскільки лісостепова фізико-географічна зона розташована між Поліссям і Степом, то в її північній частині відчувається більший вплив природних компонентів, типових для зони лісів, а на півдні посилюється вплив чинників, властивих степовій зоні.</a:t>
            </a:r>
          </a:p>
          <a:p>
            <a:r>
              <a:rPr lang="uk-UA" dirty="0" smtClean="0"/>
              <a:t> Загалом природно-географічні умови Лісостепу є найсприятливішими для життя і діяльності </a:t>
            </a:r>
            <a:r>
              <a:rPr lang="uk-UA" dirty="0" err="1" smtClean="0"/>
              <a:t>людей.У</a:t>
            </a:r>
            <a:r>
              <a:rPr lang="uk-UA" dirty="0" smtClean="0"/>
              <a:t> </a:t>
            </a:r>
            <a:r>
              <a:rPr lang="uk-UA" dirty="0" smtClean="0"/>
              <a:t>Лісостепу знаходяться великі площі високопродуктивних чорноземів типових з значним вмістом гумусу (2-6,5%). Український Лісостеп — важливий район вирощування цукрових буряків та озимої пшениці</a:t>
            </a:r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47800" y="-274638"/>
            <a:ext cx="7498080" cy="27463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28888" cy="67818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межах лісостепової зони України на значних площах виходять на поверхню чи залягають близько до неї кристалічні породи Українського щита. Велика територія Лівобережного Лісостепу розміщена в межах Дніпровсько-Донецької западини, виповненої осадовими породами, в яких виявлено поклади нафти і природного горючого газу, кам'яної солі.</a:t>
            </a:r>
          </a:p>
          <a:p>
            <a:r>
              <a:rPr lang="uk-UA" sz="2000" dirty="0" smtClean="0"/>
              <a:t> На Правобережжі знаходиться Дніпровський буровугільний басейн, </a:t>
            </a:r>
            <a:r>
              <a:rPr lang="uk-UA" sz="2000" dirty="0" smtClean="0"/>
              <a:t>пов'язаний </a:t>
            </a:r>
            <a:r>
              <a:rPr lang="uk-UA" sz="2000" dirty="0" smtClean="0"/>
              <a:t>з осадовим чохлом Українського щита. З Українським щитом пов'язані також родовища залізних руд Кременчуцького району. Джерелом нагромадження заліза у відкладах Українського щита були продукти руйнування архейських гранітів і магматичних порід за тривалу геологічну історію.</a:t>
            </a:r>
          </a:p>
          <a:p>
            <a:r>
              <a:rPr lang="uk-UA" sz="2000" dirty="0" smtClean="0"/>
              <a:t> На півночі Львівщини і південному заході Волинської області є родовища кам'яного вугілля (Львівсько-Волинський кам'яновугільний басейн). Український Лісостеп багатий на вапняки (Тернопільщина, Хмельниччина, Вінниччина), мергелі. Є великі поклади високоякісних пісків, каолінів, твердих кристалічних порід та інших мінерально-сировинних ресурсів</a:t>
            </a:r>
            <a:r>
              <a:rPr lang="uk-UA" sz="2000" dirty="0" smtClean="0"/>
              <a:t>.</a:t>
            </a:r>
            <a:endParaRPr lang="uk-UA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-152400"/>
            <a:ext cx="7498080" cy="1524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28888" cy="65532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Лісостепу України багато </a:t>
            </a:r>
            <a:r>
              <a:rPr lang="uk-UA" dirty="0" err="1" smtClean="0"/>
              <a:t>височинних</a:t>
            </a:r>
            <a:r>
              <a:rPr lang="uk-UA" dirty="0" smtClean="0"/>
              <a:t> територій: Подільська, Волинська, Придніпровська і </a:t>
            </a:r>
            <a:r>
              <a:rPr lang="uk-UA" dirty="0" err="1" smtClean="0"/>
              <a:t>Середньоруська</a:t>
            </a:r>
            <a:r>
              <a:rPr lang="uk-UA" dirty="0" smtClean="0"/>
              <a:t> височини. Між Придніпровською низовиною і Середньо-руською височиною знаходиться підвищена Полтавська рівнина. Височинам властиві </a:t>
            </a:r>
            <a:r>
              <a:rPr lang="uk-UA" dirty="0" err="1" smtClean="0"/>
              <a:t>платоподібні</a:t>
            </a:r>
            <a:r>
              <a:rPr lang="uk-UA" dirty="0" smtClean="0"/>
              <a:t> поверхні, </a:t>
            </a:r>
            <a:r>
              <a:rPr lang="uk-UA" dirty="0" err="1" smtClean="0"/>
              <a:t>горбогірний</a:t>
            </a:r>
            <a:r>
              <a:rPr lang="uk-UA" dirty="0" smtClean="0"/>
              <a:t> рельєф деяких з них (</a:t>
            </a:r>
            <a:r>
              <a:rPr lang="uk-UA" dirty="0" err="1" smtClean="0"/>
              <a:t>Розточчя</a:t>
            </a:r>
            <a:r>
              <a:rPr lang="uk-UA" dirty="0" smtClean="0"/>
              <a:t>, Опілля, </a:t>
            </a:r>
            <a:r>
              <a:rPr lang="uk-UA" dirty="0" err="1" smtClean="0"/>
              <a:t>Товтри</a:t>
            </a:r>
            <a:r>
              <a:rPr lang="uk-UA" dirty="0" smtClean="0"/>
              <a:t>) подекуди нагадує </a:t>
            </a:r>
            <a:r>
              <a:rPr lang="uk-UA" dirty="0" err="1" smtClean="0"/>
              <a:t>низькогір'я</a:t>
            </a:r>
            <a:r>
              <a:rPr lang="uk-UA" dirty="0" smtClean="0"/>
              <a:t>. Окраїнні частини височин і Полтавської рівнини мають розчленований рельєф і добре розвинуту яружно-балкову мережу.</a:t>
            </a:r>
          </a:p>
          <a:p>
            <a:r>
              <a:rPr lang="uk-UA" dirty="0" smtClean="0"/>
              <a:t> Серед низовинних територій є лише велика Придніпровська низовина, яка займає більшу частину Лівобережного Лісостепу. Вона характеризується рівнинним, слабо-похиленим у бік Дніпра, рельєфом.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476488" cy="65532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 У межах Лісостепу простежуються деякі кліматичні відмінності з північного заходу на схід і південний схід. Так, пересічна річна температура повітря у Львові, розміщеному на заході лісостепової зони, становить +7,4°С, в Полтаві +6,8, у Харкові +6,7°С. Як бачимо, пересічна річна температура повітря в східному напрямі поступово знижується. Досить помітними є також зміни цього показника між північними і південними частинами зони. У східних районах випадає значно менше опадів (близько 450 мм), ніж у західних (до 750 мм). Вегетаційний період триває 200-210 днів.</a:t>
            </a:r>
          </a:p>
          <a:p>
            <a:r>
              <a:rPr lang="uk-UA" dirty="0" smtClean="0"/>
              <a:t> Із заходу на схід зменшується густота річкової сітки. Пересічний багаторічний річковий стік у межах лісостепової зони скорочується як у південному, так і в східному напрямах.</a:t>
            </a: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28600"/>
            <a:ext cx="7638288" cy="64008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 </a:t>
            </a:r>
            <a:r>
              <a:rPr lang="uk-UA" dirty="0" smtClean="0"/>
              <a:t>більш зволожених західній і центральній частинах Лісостепу поширені опідзолені (часто </a:t>
            </a:r>
            <a:r>
              <a:rPr lang="uk-UA" dirty="0" err="1" smtClean="0"/>
              <a:t>оглеєні</a:t>
            </a:r>
            <a:r>
              <a:rPr lang="uk-UA" dirty="0" smtClean="0"/>
              <a:t>) ґрунти, опідзолені та деградовані чорноземи, у східних лісостепових районах — чорноземи типові на лесових породах. Опідзолені ґрунти трапляються на невеликих площах. Загалом рівень родючості ґрунтів найвищий у середній і східній частинах Лісостепу.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Залісненість</a:t>
            </a:r>
            <a:r>
              <a:rPr lang="uk-UA" dirty="0" smtClean="0"/>
              <a:t> західної території Лісостепу вища, ніж центральної та східної, і досягає 15%. На крайньому заході та на обмежених площах у Подніпров'ї (на ділянці від Києва до Черкас), а також у долинах річок Псел і Ворскла переважає сосна, у центральній частині — граб, а на Лівобережжі — дуб. У південних і східних районах Лісостепу поширені полезахисні лісові смуги.</a:t>
            </a: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52400"/>
            <a:ext cx="7714488" cy="65532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Основна частина Лісостепу (понад 75%) зайнята сільськогосподарськими угіддями, насамперед орними землями з дуже високою природною родючістю ґрунтів.</a:t>
            </a:r>
          </a:p>
          <a:p>
            <a:r>
              <a:rPr lang="uk-UA" dirty="0" smtClean="0"/>
              <a:t> Тваринний світ лісостепової зони має перехідний мішаний характер, оскільки в ній трапляються представники лісів, степів і водно-болотного середовища. З-поміж земноводних і плазунів водяться: ропуха, деревна жаба, тритони, болотна черепаха, вуж, гадюка звичайна, ящірки. Серед лісових птахів — дятли, голуби, зозуля, сови, шуліки чорний і рудий, сокіл-балабан, великий </a:t>
            </a:r>
            <a:r>
              <a:rPr lang="uk-UA" dirty="0" err="1" smtClean="0"/>
              <a:t>горобійник</a:t>
            </a:r>
            <a:r>
              <a:rPr lang="uk-UA" dirty="0" smtClean="0"/>
              <a:t>, синиці, зяблик та ін.; степових — куріпка, жайворонки, дрохви, вівсянка та ін. З ссавців у Лісостепу поширені: дика свиня, борсук, кажани, ховрахи, їжак, миші і полівки, заєць, козуля, лисиця</a:t>
            </a:r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28888" cy="6400800"/>
          </a:xfrm>
        </p:spPr>
        <p:txBody>
          <a:bodyPr>
            <a:noAutofit/>
          </a:bodyPr>
          <a:lstStyle/>
          <a:p>
            <a:r>
              <a:rPr lang="uk-UA" sz="2200" dirty="0" smtClean="0"/>
              <a:t>Важливого значення для Лісостепу набуває розвиток природоохоронної справи, насамперед на великому за площею Лівобережжі, де природних заповідників і національних природних парків немає, хоч в їх створенні і функціонуванні є крайня потреба. Це стосується також Правобережного Лісостепу, де, крім невеликого за площею Канівського заповідника, інші об'єкти такого рівня також відсутні.</a:t>
            </a:r>
          </a:p>
          <a:p>
            <a:r>
              <a:rPr lang="uk-UA" sz="2200" dirty="0" smtClean="0"/>
              <a:t> Лісостеповій зоні України властиві істотні територіальні відмінності, зумовлені різною висотою поверхні окремих територій над рівнем моря, помітною відмінністю клімату, ґрунтів, рослинності, причому як між південними і північними, так і між східними і західними її частинами. У зв'язку з цим лісостепову зону України поділяють на чотири провінції: Західноукраїнську (Західноукраїнський Лісостеп), Дністровсько-Дніпровську (Дністровсько-Дніпровський Лісостеп), Лівобережно-Дніпровську (Лівобережно-Дніпровський Лісостеп) і </a:t>
            </a:r>
            <a:r>
              <a:rPr lang="uk-UA" sz="2200" dirty="0" err="1" smtClean="0"/>
              <a:t>Середньоруську</a:t>
            </a:r>
            <a:r>
              <a:rPr lang="uk-UA" sz="2200" dirty="0" smtClean="0"/>
              <a:t> (</a:t>
            </a:r>
            <a:r>
              <a:rPr lang="uk-UA" sz="2200" dirty="0" err="1" smtClean="0"/>
              <a:t>Середньоруський</a:t>
            </a:r>
            <a:r>
              <a:rPr lang="uk-UA" sz="2200" dirty="0" smtClean="0"/>
              <a:t> Лісостеп).</a:t>
            </a:r>
            <a:endParaRPr lang="uk-UA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1"/>
            <a:ext cx="5181600" cy="3745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_mihaylivska_tsilina_filial_ukrayinskogo_stepovogo_prirodnogo_zapovidnik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48000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5158_html_11cdcf7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4800600" cy="3072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433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048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</TotalTime>
  <Words>939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Лісостеп на території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Лісостеп на території України</dc:title>
  <dc:creator>qwerty</dc:creator>
  <cp:lastModifiedBy>qwerty</cp:lastModifiedBy>
  <cp:revision>5</cp:revision>
  <dcterms:created xsi:type="dcterms:W3CDTF">2013-02-27T16:15:34Z</dcterms:created>
  <dcterms:modified xsi:type="dcterms:W3CDTF">2013-02-27T17:02:37Z</dcterms:modified>
</cp:coreProperties>
</file>