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57" r:id="rId4"/>
    <p:sldId id="258" r:id="rId5"/>
    <p:sldId id="259" r:id="rId6"/>
    <p:sldId id="260" r:id="rId7"/>
    <p:sldId id="262" r:id="rId8"/>
    <p:sldId id="261" r:id="rId9"/>
    <p:sldId id="263" r:id="rId10"/>
    <p:sldId id="265" r:id="rId11"/>
    <p:sldId id="264" r:id="rId12"/>
    <p:sldId id="266" r:id="rId13"/>
    <p:sldId id="267" r:id="rId14"/>
    <p:sldId id="270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3508" autoAdjust="0"/>
  </p:normalViewPr>
  <p:slideViewPr>
    <p:cSldViewPr>
      <p:cViewPr>
        <p:scale>
          <a:sx n="100" d="100"/>
          <a:sy n="100" d="100"/>
        </p:scale>
        <p:origin x="-546" y="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592BD-A84E-44A3-8DF7-E6ED0C1DA78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 userDrawn="1"/>
        </p:nvGrpSpPr>
        <p:grpSpPr>
          <a:xfrm>
            <a:off x="0" y="2267858"/>
            <a:ext cx="4191000" cy="4590144"/>
            <a:chOff x="-1" y="1600199"/>
            <a:chExt cx="4501019" cy="5257801"/>
          </a:xfrm>
        </p:grpSpPr>
        <p:sp>
          <p:nvSpPr>
            <p:cNvPr id="39" name="Freeform 7"/>
            <p:cNvSpPr>
              <a:spLocks/>
            </p:cNvSpPr>
            <p:nvPr userDrawn="1"/>
          </p:nvSpPr>
          <p:spPr bwMode="auto">
            <a:xfrm>
              <a:off x="-1" y="1600199"/>
              <a:ext cx="4127498" cy="25146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"/>
            <p:cNvSpPr>
              <a:spLocks/>
            </p:cNvSpPr>
            <p:nvPr userDrawn="1"/>
          </p:nvSpPr>
          <p:spPr bwMode="auto">
            <a:xfrm>
              <a:off x="-1" y="3581398"/>
              <a:ext cx="1600200" cy="3276599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9"/>
            <p:cNvSpPr>
              <a:spLocks/>
            </p:cNvSpPr>
            <p:nvPr userDrawn="1"/>
          </p:nvSpPr>
          <p:spPr bwMode="auto">
            <a:xfrm>
              <a:off x="0" y="2438399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0"/>
            <p:cNvSpPr>
              <a:spLocks/>
            </p:cNvSpPr>
            <p:nvPr userDrawn="1"/>
          </p:nvSpPr>
          <p:spPr bwMode="auto">
            <a:xfrm>
              <a:off x="1224419" y="3886199"/>
              <a:ext cx="3276599" cy="2971800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1"/>
            <p:cNvSpPr>
              <a:spLocks/>
            </p:cNvSpPr>
            <p:nvPr userDrawn="1"/>
          </p:nvSpPr>
          <p:spPr bwMode="auto">
            <a:xfrm>
              <a:off x="876758" y="3994150"/>
              <a:ext cx="1719262" cy="2863850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7" name="Freeform 46"/>
          <p:cNvSpPr>
            <a:spLocks/>
          </p:cNvSpPr>
          <p:nvPr userDrawn="1"/>
        </p:nvSpPr>
        <p:spPr bwMode="auto">
          <a:xfrm>
            <a:off x="7543800" y="0"/>
            <a:ext cx="1600201" cy="2209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Freeform 47"/>
          <p:cNvSpPr>
            <a:spLocks/>
          </p:cNvSpPr>
          <p:nvPr userDrawn="1"/>
        </p:nvSpPr>
        <p:spPr bwMode="auto">
          <a:xfrm>
            <a:off x="3733800" y="5715000"/>
            <a:ext cx="5029200" cy="7620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accent2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990600" y="1116449"/>
            <a:ext cx="6858000" cy="707886"/>
          </a:xfrm>
        </p:spPr>
        <p:txBody>
          <a:bodyPr wrap="square">
            <a:spAutoFit/>
          </a:bodyPr>
          <a:lstStyle>
            <a:lvl1pPr algn="r">
              <a:defRPr sz="4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990600" y="1900535"/>
            <a:ext cx="6858000" cy="461665"/>
          </a:xfrm>
        </p:spPr>
        <p:txBody>
          <a:bodyPr wrap="square">
            <a:spAutoFit/>
          </a:bodyPr>
          <a:lstStyle>
            <a:lvl1pPr marL="0" indent="0" algn="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F1548-A370-498C-A14B-E715C2319CD9}" type="datetimeFigureOut">
              <a:rPr lang="en-US" smtClean="0"/>
              <a:pPr/>
              <a:t>2/26/2014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0" y="0"/>
            <a:ext cx="9144001" cy="6858000"/>
            <a:chOff x="0" y="0"/>
            <a:chExt cx="9144001" cy="6858000"/>
          </a:xfrm>
        </p:grpSpPr>
        <p:sp>
          <p:nvSpPr>
            <p:cNvPr id="8" name="Rectangle 7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7543800" y="0"/>
              <a:ext cx="1600201" cy="2209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3733800" y="5715000"/>
              <a:ext cx="5029200" cy="7620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8F03A-58E1-4ECA-9024-348A9A81A53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0" y="2855091"/>
            <a:ext cx="3581400" cy="4002909"/>
            <a:chOff x="0" y="2533588"/>
            <a:chExt cx="8022336" cy="8966516"/>
          </a:xfrm>
        </p:grpSpPr>
        <p:sp>
          <p:nvSpPr>
            <p:cNvPr id="13" name="Freeform 7"/>
            <p:cNvSpPr>
              <a:spLocks/>
            </p:cNvSpPr>
            <p:nvPr userDrawn="1"/>
          </p:nvSpPr>
          <p:spPr bwMode="auto">
            <a:xfrm>
              <a:off x="0" y="2533588"/>
              <a:ext cx="4127500" cy="25145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4" y="18"/>
                </a:cxn>
                <a:cxn ang="0">
                  <a:pos x="246" y="40"/>
                </a:cxn>
                <a:cxn ang="0">
                  <a:pos x="365" y="64"/>
                </a:cxn>
                <a:cxn ang="0">
                  <a:pos x="596" y="127"/>
                </a:cxn>
                <a:cxn ang="0">
                  <a:pos x="815" y="200"/>
                </a:cxn>
                <a:cxn ang="0">
                  <a:pos x="1025" y="286"/>
                </a:cxn>
                <a:cxn ang="0">
                  <a:pos x="1223" y="380"/>
                </a:cxn>
                <a:cxn ang="0">
                  <a:pos x="1411" y="482"/>
                </a:cxn>
                <a:cxn ang="0">
                  <a:pos x="1588" y="591"/>
                </a:cxn>
                <a:cxn ang="0">
                  <a:pos x="1753" y="707"/>
                </a:cxn>
                <a:cxn ang="0">
                  <a:pos x="1907" y="824"/>
                </a:cxn>
                <a:cxn ang="0">
                  <a:pos x="2047" y="946"/>
                </a:cxn>
                <a:cxn ang="0">
                  <a:pos x="2177" y="1066"/>
                </a:cxn>
                <a:cxn ang="0">
                  <a:pos x="2293" y="1189"/>
                </a:cxn>
                <a:cxn ang="0">
                  <a:pos x="2397" y="1308"/>
                </a:cxn>
                <a:cxn ang="0">
                  <a:pos x="2488" y="1423"/>
                </a:cxn>
                <a:cxn ang="0">
                  <a:pos x="2565" y="1534"/>
                </a:cxn>
                <a:cxn ang="0">
                  <a:pos x="2600" y="1587"/>
                </a:cxn>
                <a:cxn ang="0">
                  <a:pos x="2535" y="1522"/>
                </a:cxn>
                <a:cxn ang="0">
                  <a:pos x="2455" y="1451"/>
                </a:cxn>
                <a:cxn ang="0">
                  <a:pos x="2359" y="1375"/>
                </a:cxn>
                <a:cxn ang="0">
                  <a:pos x="2247" y="1294"/>
                </a:cxn>
                <a:cxn ang="0">
                  <a:pos x="2119" y="1215"/>
                </a:cxn>
                <a:cxn ang="0">
                  <a:pos x="1981" y="1134"/>
                </a:cxn>
                <a:cxn ang="0">
                  <a:pos x="1827" y="1058"/>
                </a:cxn>
                <a:cxn ang="0">
                  <a:pos x="1662" y="986"/>
                </a:cxn>
                <a:cxn ang="0">
                  <a:pos x="1486" y="921"/>
                </a:cxn>
                <a:cxn ang="0">
                  <a:pos x="1299" y="865"/>
                </a:cxn>
                <a:cxn ang="0">
                  <a:pos x="1103" y="819"/>
                </a:cxn>
                <a:cxn ang="0">
                  <a:pos x="896" y="787"/>
                </a:cxn>
                <a:cxn ang="0">
                  <a:pos x="791" y="776"/>
                </a:cxn>
                <a:cxn ang="0">
                  <a:pos x="683" y="769"/>
                </a:cxn>
                <a:cxn ang="0">
                  <a:pos x="573" y="768"/>
                </a:cxn>
                <a:cxn ang="0">
                  <a:pos x="462" y="769"/>
                </a:cxn>
                <a:cxn ang="0">
                  <a:pos x="348" y="776"/>
                </a:cxn>
                <a:cxn ang="0">
                  <a:pos x="234" y="787"/>
                </a:cxn>
                <a:cxn ang="0">
                  <a:pos x="117" y="806"/>
                </a:cxn>
                <a:cxn ang="0">
                  <a:pos x="0" y="827"/>
                </a:cxn>
                <a:cxn ang="0">
                  <a:pos x="0" y="0"/>
                </a:cxn>
              </a:cxnLst>
              <a:rect l="0" t="0" r="r" b="b"/>
              <a:pathLst>
                <a:path w="2600" h="1587">
                  <a:moveTo>
                    <a:pt x="0" y="0"/>
                  </a:moveTo>
                  <a:lnTo>
                    <a:pt x="0" y="0"/>
                  </a:lnTo>
                  <a:lnTo>
                    <a:pt x="63" y="8"/>
                  </a:lnTo>
                  <a:lnTo>
                    <a:pt x="124" y="18"/>
                  </a:lnTo>
                  <a:lnTo>
                    <a:pt x="185" y="28"/>
                  </a:lnTo>
                  <a:lnTo>
                    <a:pt x="246" y="40"/>
                  </a:lnTo>
                  <a:lnTo>
                    <a:pt x="305" y="53"/>
                  </a:lnTo>
                  <a:lnTo>
                    <a:pt x="365" y="64"/>
                  </a:lnTo>
                  <a:lnTo>
                    <a:pt x="480" y="94"/>
                  </a:lnTo>
                  <a:lnTo>
                    <a:pt x="596" y="127"/>
                  </a:lnTo>
                  <a:lnTo>
                    <a:pt x="706" y="162"/>
                  </a:lnTo>
                  <a:lnTo>
                    <a:pt x="815" y="200"/>
                  </a:lnTo>
                  <a:lnTo>
                    <a:pt x="921" y="241"/>
                  </a:lnTo>
                  <a:lnTo>
                    <a:pt x="1025" y="286"/>
                  </a:lnTo>
                  <a:lnTo>
                    <a:pt x="1126" y="330"/>
                  </a:lnTo>
                  <a:lnTo>
                    <a:pt x="1223" y="380"/>
                  </a:lnTo>
                  <a:lnTo>
                    <a:pt x="1319" y="429"/>
                  </a:lnTo>
                  <a:lnTo>
                    <a:pt x="1411" y="482"/>
                  </a:lnTo>
                  <a:lnTo>
                    <a:pt x="1502" y="537"/>
                  </a:lnTo>
                  <a:lnTo>
                    <a:pt x="1588" y="591"/>
                  </a:lnTo>
                  <a:lnTo>
                    <a:pt x="1672" y="649"/>
                  </a:lnTo>
                  <a:lnTo>
                    <a:pt x="1753" y="707"/>
                  </a:lnTo>
                  <a:lnTo>
                    <a:pt x="1831" y="764"/>
                  </a:lnTo>
                  <a:lnTo>
                    <a:pt x="1907" y="824"/>
                  </a:lnTo>
                  <a:lnTo>
                    <a:pt x="1979" y="885"/>
                  </a:lnTo>
                  <a:lnTo>
                    <a:pt x="2047" y="946"/>
                  </a:lnTo>
                  <a:lnTo>
                    <a:pt x="2113" y="1005"/>
                  </a:lnTo>
                  <a:lnTo>
                    <a:pt x="2177" y="1066"/>
                  </a:lnTo>
                  <a:lnTo>
                    <a:pt x="2237" y="1128"/>
                  </a:lnTo>
                  <a:lnTo>
                    <a:pt x="2293" y="1189"/>
                  </a:lnTo>
                  <a:lnTo>
                    <a:pt x="2347" y="1248"/>
                  </a:lnTo>
                  <a:lnTo>
                    <a:pt x="2397" y="1308"/>
                  </a:lnTo>
                  <a:lnTo>
                    <a:pt x="2445" y="1365"/>
                  </a:lnTo>
                  <a:lnTo>
                    <a:pt x="2488" y="1423"/>
                  </a:lnTo>
                  <a:lnTo>
                    <a:pt x="2529" y="1479"/>
                  </a:lnTo>
                  <a:lnTo>
                    <a:pt x="2565" y="1534"/>
                  </a:lnTo>
                  <a:lnTo>
                    <a:pt x="2600" y="1587"/>
                  </a:lnTo>
                  <a:lnTo>
                    <a:pt x="2600" y="1587"/>
                  </a:lnTo>
                  <a:lnTo>
                    <a:pt x="2570" y="1555"/>
                  </a:lnTo>
                  <a:lnTo>
                    <a:pt x="2535" y="1522"/>
                  </a:lnTo>
                  <a:lnTo>
                    <a:pt x="2497" y="1487"/>
                  </a:lnTo>
                  <a:lnTo>
                    <a:pt x="2455" y="1451"/>
                  </a:lnTo>
                  <a:lnTo>
                    <a:pt x="2408" y="1413"/>
                  </a:lnTo>
                  <a:lnTo>
                    <a:pt x="2359" y="1375"/>
                  </a:lnTo>
                  <a:lnTo>
                    <a:pt x="2304" y="1336"/>
                  </a:lnTo>
                  <a:lnTo>
                    <a:pt x="2247" y="1294"/>
                  </a:lnTo>
                  <a:lnTo>
                    <a:pt x="2185" y="1255"/>
                  </a:lnTo>
                  <a:lnTo>
                    <a:pt x="2119" y="1215"/>
                  </a:lnTo>
                  <a:lnTo>
                    <a:pt x="2052" y="1174"/>
                  </a:lnTo>
                  <a:lnTo>
                    <a:pt x="1981" y="1134"/>
                  </a:lnTo>
                  <a:lnTo>
                    <a:pt x="1905" y="1096"/>
                  </a:lnTo>
                  <a:lnTo>
                    <a:pt x="1827" y="1058"/>
                  </a:lnTo>
                  <a:lnTo>
                    <a:pt x="1746" y="1020"/>
                  </a:lnTo>
                  <a:lnTo>
                    <a:pt x="1662" y="986"/>
                  </a:lnTo>
                  <a:lnTo>
                    <a:pt x="1576" y="953"/>
                  </a:lnTo>
                  <a:lnTo>
                    <a:pt x="1486" y="921"/>
                  </a:lnTo>
                  <a:lnTo>
                    <a:pt x="1393" y="891"/>
                  </a:lnTo>
                  <a:lnTo>
                    <a:pt x="1299" y="865"/>
                  </a:lnTo>
                  <a:lnTo>
                    <a:pt x="1202" y="840"/>
                  </a:lnTo>
                  <a:lnTo>
                    <a:pt x="1103" y="819"/>
                  </a:lnTo>
                  <a:lnTo>
                    <a:pt x="1000" y="801"/>
                  </a:lnTo>
                  <a:lnTo>
                    <a:pt x="896" y="787"/>
                  </a:lnTo>
                  <a:lnTo>
                    <a:pt x="843" y="781"/>
                  </a:lnTo>
                  <a:lnTo>
                    <a:pt x="791" y="776"/>
                  </a:lnTo>
                  <a:lnTo>
                    <a:pt x="738" y="773"/>
                  </a:lnTo>
                  <a:lnTo>
                    <a:pt x="683" y="769"/>
                  </a:lnTo>
                  <a:lnTo>
                    <a:pt x="629" y="768"/>
                  </a:lnTo>
                  <a:lnTo>
                    <a:pt x="573" y="768"/>
                  </a:lnTo>
                  <a:lnTo>
                    <a:pt x="518" y="768"/>
                  </a:lnTo>
                  <a:lnTo>
                    <a:pt x="462" y="769"/>
                  </a:lnTo>
                  <a:lnTo>
                    <a:pt x="406" y="773"/>
                  </a:lnTo>
                  <a:lnTo>
                    <a:pt x="348" y="776"/>
                  </a:lnTo>
                  <a:lnTo>
                    <a:pt x="292" y="781"/>
                  </a:lnTo>
                  <a:lnTo>
                    <a:pt x="234" y="787"/>
                  </a:lnTo>
                  <a:lnTo>
                    <a:pt x="177" y="796"/>
                  </a:lnTo>
                  <a:lnTo>
                    <a:pt x="117" y="806"/>
                  </a:lnTo>
                  <a:lnTo>
                    <a:pt x="59" y="816"/>
                  </a:lnTo>
                  <a:lnTo>
                    <a:pt x="0" y="8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"/>
            <p:cNvSpPr>
              <a:spLocks/>
            </p:cNvSpPr>
            <p:nvPr userDrawn="1"/>
          </p:nvSpPr>
          <p:spPr bwMode="auto">
            <a:xfrm>
              <a:off x="0" y="4980432"/>
              <a:ext cx="3184026" cy="6519672"/>
            </a:xfrm>
            <a:custGeom>
              <a:avLst/>
              <a:gdLst/>
              <a:ahLst/>
              <a:cxnLst>
                <a:cxn ang="0">
                  <a:pos x="0" y="776"/>
                </a:cxn>
                <a:cxn ang="0">
                  <a:pos x="0" y="776"/>
                </a:cxn>
                <a:cxn ang="0">
                  <a:pos x="38" y="703"/>
                </a:cxn>
                <a:cxn ang="0">
                  <a:pos x="78" y="634"/>
                </a:cxn>
                <a:cxn ang="0">
                  <a:pos x="119" y="566"/>
                </a:cxn>
                <a:cxn ang="0">
                  <a:pos x="162" y="502"/>
                </a:cxn>
                <a:cxn ang="0">
                  <a:pos x="208" y="441"/>
                </a:cxn>
                <a:cxn ang="0">
                  <a:pos x="256" y="381"/>
                </a:cxn>
                <a:cxn ang="0">
                  <a:pos x="305" y="327"/>
                </a:cxn>
                <a:cxn ang="0">
                  <a:pos x="330" y="300"/>
                </a:cxn>
                <a:cxn ang="0">
                  <a:pos x="357" y="274"/>
                </a:cxn>
                <a:cxn ang="0">
                  <a:pos x="385" y="249"/>
                </a:cxn>
                <a:cxn ang="0">
                  <a:pos x="411" y="226"/>
                </a:cxn>
                <a:cxn ang="0">
                  <a:pos x="439" y="203"/>
                </a:cxn>
                <a:cxn ang="0">
                  <a:pos x="469" y="182"/>
                </a:cxn>
                <a:cxn ang="0">
                  <a:pos x="497" y="160"/>
                </a:cxn>
                <a:cxn ang="0">
                  <a:pos x="527" y="140"/>
                </a:cxn>
                <a:cxn ang="0">
                  <a:pos x="558" y="122"/>
                </a:cxn>
                <a:cxn ang="0">
                  <a:pos x="588" y="104"/>
                </a:cxn>
                <a:cxn ang="0">
                  <a:pos x="619" y="87"/>
                </a:cxn>
                <a:cxn ang="0">
                  <a:pos x="652" y="71"/>
                </a:cxn>
                <a:cxn ang="0">
                  <a:pos x="685" y="56"/>
                </a:cxn>
                <a:cxn ang="0">
                  <a:pos x="718" y="43"/>
                </a:cxn>
                <a:cxn ang="0">
                  <a:pos x="751" y="31"/>
                </a:cxn>
                <a:cxn ang="0">
                  <a:pos x="786" y="20"/>
                </a:cxn>
                <a:cxn ang="0">
                  <a:pos x="822" y="10"/>
                </a:cxn>
                <a:cxn ang="0">
                  <a:pos x="857" y="0"/>
                </a:cxn>
                <a:cxn ang="0">
                  <a:pos x="857" y="0"/>
                </a:cxn>
                <a:cxn ang="0">
                  <a:pos x="806" y="46"/>
                </a:cxn>
                <a:cxn ang="0">
                  <a:pos x="754" y="94"/>
                </a:cxn>
                <a:cxn ang="0">
                  <a:pos x="706" y="144"/>
                </a:cxn>
                <a:cxn ang="0">
                  <a:pos x="660" y="196"/>
                </a:cxn>
                <a:cxn ang="0">
                  <a:pos x="617" y="249"/>
                </a:cxn>
                <a:cxn ang="0">
                  <a:pos x="576" y="304"/>
                </a:cxn>
                <a:cxn ang="0">
                  <a:pos x="536" y="362"/>
                </a:cxn>
                <a:cxn ang="0">
                  <a:pos x="498" y="419"/>
                </a:cxn>
                <a:cxn ang="0">
                  <a:pos x="462" y="479"/>
                </a:cxn>
                <a:cxn ang="0">
                  <a:pos x="429" y="538"/>
                </a:cxn>
                <a:cxn ang="0">
                  <a:pos x="398" y="601"/>
                </a:cxn>
                <a:cxn ang="0">
                  <a:pos x="368" y="664"/>
                </a:cxn>
                <a:cxn ang="0">
                  <a:pos x="340" y="728"/>
                </a:cxn>
                <a:cxn ang="0">
                  <a:pos x="315" y="792"/>
                </a:cxn>
                <a:cxn ang="0">
                  <a:pos x="291" y="858"/>
                </a:cxn>
                <a:cxn ang="0">
                  <a:pos x="269" y="925"/>
                </a:cxn>
                <a:cxn ang="0">
                  <a:pos x="249" y="992"/>
                </a:cxn>
                <a:cxn ang="0">
                  <a:pos x="229" y="1060"/>
                </a:cxn>
                <a:cxn ang="0">
                  <a:pos x="213" y="1128"/>
                </a:cxn>
                <a:cxn ang="0">
                  <a:pos x="198" y="1197"/>
                </a:cxn>
                <a:cxn ang="0">
                  <a:pos x="185" y="1266"/>
                </a:cxn>
                <a:cxn ang="0">
                  <a:pos x="173" y="1336"/>
                </a:cxn>
                <a:cxn ang="0">
                  <a:pos x="162" y="1405"/>
                </a:cxn>
                <a:cxn ang="0">
                  <a:pos x="154" y="1474"/>
                </a:cxn>
                <a:cxn ang="0">
                  <a:pos x="147" y="1544"/>
                </a:cxn>
                <a:cxn ang="0">
                  <a:pos x="140" y="1613"/>
                </a:cxn>
                <a:cxn ang="0">
                  <a:pos x="137" y="1682"/>
                </a:cxn>
                <a:cxn ang="0">
                  <a:pos x="134" y="1752"/>
                </a:cxn>
                <a:cxn ang="0">
                  <a:pos x="132" y="1821"/>
                </a:cxn>
                <a:cxn ang="0">
                  <a:pos x="132" y="1889"/>
                </a:cxn>
                <a:cxn ang="0">
                  <a:pos x="134" y="1956"/>
                </a:cxn>
                <a:cxn ang="0">
                  <a:pos x="135" y="2024"/>
                </a:cxn>
                <a:cxn ang="0">
                  <a:pos x="0" y="2024"/>
                </a:cxn>
                <a:cxn ang="0">
                  <a:pos x="0" y="776"/>
                </a:cxn>
                <a:cxn ang="0">
                  <a:pos x="0" y="776"/>
                </a:cxn>
              </a:cxnLst>
              <a:rect l="0" t="0" r="r" b="b"/>
              <a:pathLst>
                <a:path w="857" h="2024">
                  <a:moveTo>
                    <a:pt x="0" y="776"/>
                  </a:moveTo>
                  <a:lnTo>
                    <a:pt x="0" y="776"/>
                  </a:lnTo>
                  <a:lnTo>
                    <a:pt x="38" y="703"/>
                  </a:lnTo>
                  <a:lnTo>
                    <a:pt x="78" y="634"/>
                  </a:lnTo>
                  <a:lnTo>
                    <a:pt x="119" y="566"/>
                  </a:lnTo>
                  <a:lnTo>
                    <a:pt x="162" y="502"/>
                  </a:lnTo>
                  <a:lnTo>
                    <a:pt x="208" y="441"/>
                  </a:lnTo>
                  <a:lnTo>
                    <a:pt x="256" y="381"/>
                  </a:lnTo>
                  <a:lnTo>
                    <a:pt x="305" y="327"/>
                  </a:lnTo>
                  <a:lnTo>
                    <a:pt x="330" y="300"/>
                  </a:lnTo>
                  <a:lnTo>
                    <a:pt x="357" y="274"/>
                  </a:lnTo>
                  <a:lnTo>
                    <a:pt x="385" y="249"/>
                  </a:lnTo>
                  <a:lnTo>
                    <a:pt x="411" y="226"/>
                  </a:lnTo>
                  <a:lnTo>
                    <a:pt x="439" y="203"/>
                  </a:lnTo>
                  <a:lnTo>
                    <a:pt x="469" y="182"/>
                  </a:lnTo>
                  <a:lnTo>
                    <a:pt x="497" y="160"/>
                  </a:lnTo>
                  <a:lnTo>
                    <a:pt x="527" y="140"/>
                  </a:lnTo>
                  <a:lnTo>
                    <a:pt x="558" y="122"/>
                  </a:lnTo>
                  <a:lnTo>
                    <a:pt x="588" y="104"/>
                  </a:lnTo>
                  <a:lnTo>
                    <a:pt x="619" y="87"/>
                  </a:lnTo>
                  <a:lnTo>
                    <a:pt x="652" y="71"/>
                  </a:lnTo>
                  <a:lnTo>
                    <a:pt x="685" y="56"/>
                  </a:lnTo>
                  <a:lnTo>
                    <a:pt x="718" y="43"/>
                  </a:lnTo>
                  <a:lnTo>
                    <a:pt x="751" y="31"/>
                  </a:lnTo>
                  <a:lnTo>
                    <a:pt x="786" y="20"/>
                  </a:lnTo>
                  <a:lnTo>
                    <a:pt x="822" y="10"/>
                  </a:lnTo>
                  <a:lnTo>
                    <a:pt x="857" y="0"/>
                  </a:lnTo>
                  <a:lnTo>
                    <a:pt x="857" y="0"/>
                  </a:lnTo>
                  <a:lnTo>
                    <a:pt x="806" y="46"/>
                  </a:lnTo>
                  <a:lnTo>
                    <a:pt x="754" y="94"/>
                  </a:lnTo>
                  <a:lnTo>
                    <a:pt x="706" y="144"/>
                  </a:lnTo>
                  <a:lnTo>
                    <a:pt x="660" y="196"/>
                  </a:lnTo>
                  <a:lnTo>
                    <a:pt x="617" y="249"/>
                  </a:lnTo>
                  <a:lnTo>
                    <a:pt x="576" y="304"/>
                  </a:lnTo>
                  <a:lnTo>
                    <a:pt x="536" y="362"/>
                  </a:lnTo>
                  <a:lnTo>
                    <a:pt x="498" y="419"/>
                  </a:lnTo>
                  <a:lnTo>
                    <a:pt x="462" y="479"/>
                  </a:lnTo>
                  <a:lnTo>
                    <a:pt x="429" y="538"/>
                  </a:lnTo>
                  <a:lnTo>
                    <a:pt x="398" y="601"/>
                  </a:lnTo>
                  <a:lnTo>
                    <a:pt x="368" y="664"/>
                  </a:lnTo>
                  <a:lnTo>
                    <a:pt x="340" y="728"/>
                  </a:lnTo>
                  <a:lnTo>
                    <a:pt x="315" y="792"/>
                  </a:lnTo>
                  <a:lnTo>
                    <a:pt x="291" y="858"/>
                  </a:lnTo>
                  <a:lnTo>
                    <a:pt x="269" y="925"/>
                  </a:lnTo>
                  <a:lnTo>
                    <a:pt x="249" y="992"/>
                  </a:lnTo>
                  <a:lnTo>
                    <a:pt x="229" y="1060"/>
                  </a:lnTo>
                  <a:lnTo>
                    <a:pt x="213" y="1128"/>
                  </a:lnTo>
                  <a:lnTo>
                    <a:pt x="198" y="1197"/>
                  </a:lnTo>
                  <a:lnTo>
                    <a:pt x="185" y="1266"/>
                  </a:lnTo>
                  <a:lnTo>
                    <a:pt x="173" y="1336"/>
                  </a:lnTo>
                  <a:lnTo>
                    <a:pt x="162" y="1405"/>
                  </a:lnTo>
                  <a:lnTo>
                    <a:pt x="154" y="1474"/>
                  </a:lnTo>
                  <a:lnTo>
                    <a:pt x="147" y="1544"/>
                  </a:lnTo>
                  <a:lnTo>
                    <a:pt x="140" y="1613"/>
                  </a:lnTo>
                  <a:lnTo>
                    <a:pt x="137" y="1682"/>
                  </a:lnTo>
                  <a:lnTo>
                    <a:pt x="134" y="1752"/>
                  </a:lnTo>
                  <a:lnTo>
                    <a:pt x="132" y="1821"/>
                  </a:lnTo>
                  <a:lnTo>
                    <a:pt x="132" y="1889"/>
                  </a:lnTo>
                  <a:lnTo>
                    <a:pt x="134" y="1956"/>
                  </a:lnTo>
                  <a:lnTo>
                    <a:pt x="135" y="2024"/>
                  </a:lnTo>
                  <a:lnTo>
                    <a:pt x="0" y="2024"/>
                  </a:lnTo>
                  <a:lnTo>
                    <a:pt x="0" y="776"/>
                  </a:lnTo>
                  <a:lnTo>
                    <a:pt x="0" y="776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  <a:alpha val="4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9"/>
            <p:cNvSpPr>
              <a:spLocks/>
            </p:cNvSpPr>
            <p:nvPr userDrawn="1"/>
          </p:nvSpPr>
          <p:spPr bwMode="auto">
            <a:xfrm>
              <a:off x="0" y="3371787"/>
              <a:ext cx="2895599" cy="2154237"/>
            </a:xfrm>
            <a:custGeom>
              <a:avLst/>
              <a:gdLst/>
              <a:ahLst/>
              <a:cxnLst>
                <a:cxn ang="0">
                  <a:pos x="0" y="118"/>
                </a:cxn>
                <a:cxn ang="0">
                  <a:pos x="165" y="69"/>
                </a:cxn>
                <a:cxn ang="0">
                  <a:pos x="327" y="33"/>
                </a:cxn>
                <a:cxn ang="0">
                  <a:pos x="487" y="11"/>
                </a:cxn>
                <a:cxn ang="0">
                  <a:pos x="645" y="1"/>
                </a:cxn>
                <a:cxn ang="0">
                  <a:pos x="797" y="1"/>
                </a:cxn>
                <a:cxn ang="0">
                  <a:pos x="946" y="13"/>
                </a:cxn>
                <a:cxn ang="0">
                  <a:pos x="1088" y="33"/>
                </a:cxn>
                <a:cxn ang="0">
                  <a:pos x="1225" y="62"/>
                </a:cxn>
                <a:cxn ang="0">
                  <a:pos x="1352" y="97"/>
                </a:cxn>
                <a:cxn ang="0">
                  <a:pos x="1472" y="138"/>
                </a:cxn>
                <a:cxn ang="0">
                  <a:pos x="1585" y="184"/>
                </a:cxn>
                <a:cxn ang="0">
                  <a:pos x="1685" y="236"/>
                </a:cxn>
                <a:cxn ang="0">
                  <a:pos x="1776" y="288"/>
                </a:cxn>
                <a:cxn ang="0">
                  <a:pos x="1854" y="343"/>
                </a:cxn>
                <a:cxn ang="0">
                  <a:pos x="1921" y="399"/>
                </a:cxn>
                <a:cxn ang="0">
                  <a:pos x="1974" y="455"/>
                </a:cxn>
                <a:cxn ang="0">
                  <a:pos x="1920" y="434"/>
                </a:cxn>
                <a:cxn ang="0">
                  <a:pos x="1804" y="394"/>
                </a:cxn>
                <a:cxn ang="0">
                  <a:pos x="1680" y="361"/>
                </a:cxn>
                <a:cxn ang="0">
                  <a:pos x="1548" y="338"/>
                </a:cxn>
                <a:cxn ang="0">
                  <a:pos x="1413" y="323"/>
                </a:cxn>
                <a:cxn ang="0">
                  <a:pos x="1273" y="321"/>
                </a:cxn>
                <a:cxn ang="0">
                  <a:pos x="1132" y="331"/>
                </a:cxn>
                <a:cxn ang="0">
                  <a:pos x="990" y="356"/>
                </a:cxn>
                <a:cxn ang="0">
                  <a:pos x="919" y="374"/>
                </a:cxn>
                <a:cxn ang="0">
                  <a:pos x="850" y="396"/>
                </a:cxn>
                <a:cxn ang="0">
                  <a:pos x="781" y="424"/>
                </a:cxn>
                <a:cxn ang="0">
                  <a:pos x="711" y="455"/>
                </a:cxn>
                <a:cxn ang="0">
                  <a:pos x="645" y="490"/>
                </a:cxn>
                <a:cxn ang="0">
                  <a:pos x="579" y="531"/>
                </a:cxn>
                <a:cxn ang="0">
                  <a:pos x="515" y="577"/>
                </a:cxn>
                <a:cxn ang="0">
                  <a:pos x="452" y="629"/>
                </a:cxn>
                <a:cxn ang="0">
                  <a:pos x="391" y="685"/>
                </a:cxn>
                <a:cxn ang="0">
                  <a:pos x="333" y="747"/>
                </a:cxn>
                <a:cxn ang="0">
                  <a:pos x="277" y="815"/>
                </a:cxn>
                <a:cxn ang="0">
                  <a:pos x="223" y="889"/>
                </a:cxn>
                <a:cxn ang="0">
                  <a:pos x="172" y="970"/>
                </a:cxn>
                <a:cxn ang="0">
                  <a:pos x="124" y="1056"/>
                </a:cxn>
                <a:cxn ang="0">
                  <a:pos x="79" y="1150"/>
                </a:cxn>
                <a:cxn ang="0">
                  <a:pos x="38" y="1249"/>
                </a:cxn>
                <a:cxn ang="0">
                  <a:pos x="0" y="1357"/>
                </a:cxn>
                <a:cxn ang="0">
                  <a:pos x="0" y="118"/>
                </a:cxn>
              </a:cxnLst>
              <a:rect l="0" t="0" r="r" b="b"/>
              <a:pathLst>
                <a:path w="1974" h="1357">
                  <a:moveTo>
                    <a:pt x="0" y="118"/>
                  </a:moveTo>
                  <a:lnTo>
                    <a:pt x="0" y="118"/>
                  </a:lnTo>
                  <a:lnTo>
                    <a:pt x="83" y="92"/>
                  </a:lnTo>
                  <a:lnTo>
                    <a:pt x="165" y="69"/>
                  </a:lnTo>
                  <a:lnTo>
                    <a:pt x="246" y="49"/>
                  </a:lnTo>
                  <a:lnTo>
                    <a:pt x="327" y="33"/>
                  </a:lnTo>
                  <a:lnTo>
                    <a:pt x="408" y="21"/>
                  </a:lnTo>
                  <a:lnTo>
                    <a:pt x="487" y="11"/>
                  </a:lnTo>
                  <a:lnTo>
                    <a:pt x="566" y="5"/>
                  </a:lnTo>
                  <a:lnTo>
                    <a:pt x="645" y="1"/>
                  </a:lnTo>
                  <a:lnTo>
                    <a:pt x="721" y="0"/>
                  </a:lnTo>
                  <a:lnTo>
                    <a:pt x="797" y="1"/>
                  </a:lnTo>
                  <a:lnTo>
                    <a:pt x="873" y="6"/>
                  </a:lnTo>
                  <a:lnTo>
                    <a:pt x="946" y="13"/>
                  </a:lnTo>
                  <a:lnTo>
                    <a:pt x="1018" y="23"/>
                  </a:lnTo>
                  <a:lnTo>
                    <a:pt x="1088" y="33"/>
                  </a:lnTo>
                  <a:lnTo>
                    <a:pt x="1157" y="47"/>
                  </a:lnTo>
                  <a:lnTo>
                    <a:pt x="1225" y="62"/>
                  </a:lnTo>
                  <a:lnTo>
                    <a:pt x="1289" y="79"/>
                  </a:lnTo>
                  <a:lnTo>
                    <a:pt x="1352" y="97"/>
                  </a:lnTo>
                  <a:lnTo>
                    <a:pt x="1413" y="117"/>
                  </a:lnTo>
                  <a:lnTo>
                    <a:pt x="1472" y="138"/>
                  </a:lnTo>
                  <a:lnTo>
                    <a:pt x="1530" y="161"/>
                  </a:lnTo>
                  <a:lnTo>
                    <a:pt x="1585" y="184"/>
                  </a:lnTo>
                  <a:lnTo>
                    <a:pt x="1636" y="209"/>
                  </a:lnTo>
                  <a:lnTo>
                    <a:pt x="1685" y="236"/>
                  </a:lnTo>
                  <a:lnTo>
                    <a:pt x="1732" y="262"/>
                  </a:lnTo>
                  <a:lnTo>
                    <a:pt x="1776" y="288"/>
                  </a:lnTo>
                  <a:lnTo>
                    <a:pt x="1816" y="315"/>
                  </a:lnTo>
                  <a:lnTo>
                    <a:pt x="1854" y="343"/>
                  </a:lnTo>
                  <a:lnTo>
                    <a:pt x="1888" y="371"/>
                  </a:lnTo>
                  <a:lnTo>
                    <a:pt x="1921" y="399"/>
                  </a:lnTo>
                  <a:lnTo>
                    <a:pt x="1949" y="427"/>
                  </a:lnTo>
                  <a:lnTo>
                    <a:pt x="1974" y="455"/>
                  </a:lnTo>
                  <a:lnTo>
                    <a:pt x="1974" y="455"/>
                  </a:lnTo>
                  <a:lnTo>
                    <a:pt x="1920" y="434"/>
                  </a:lnTo>
                  <a:lnTo>
                    <a:pt x="1864" y="412"/>
                  </a:lnTo>
                  <a:lnTo>
                    <a:pt x="1804" y="394"/>
                  </a:lnTo>
                  <a:lnTo>
                    <a:pt x="1743" y="376"/>
                  </a:lnTo>
                  <a:lnTo>
                    <a:pt x="1680" y="361"/>
                  </a:lnTo>
                  <a:lnTo>
                    <a:pt x="1614" y="348"/>
                  </a:lnTo>
                  <a:lnTo>
                    <a:pt x="1548" y="338"/>
                  </a:lnTo>
                  <a:lnTo>
                    <a:pt x="1481" y="330"/>
                  </a:lnTo>
                  <a:lnTo>
                    <a:pt x="1413" y="323"/>
                  </a:lnTo>
                  <a:lnTo>
                    <a:pt x="1344" y="320"/>
                  </a:lnTo>
                  <a:lnTo>
                    <a:pt x="1273" y="321"/>
                  </a:lnTo>
                  <a:lnTo>
                    <a:pt x="1203" y="325"/>
                  </a:lnTo>
                  <a:lnTo>
                    <a:pt x="1132" y="331"/>
                  </a:lnTo>
                  <a:lnTo>
                    <a:pt x="1061" y="341"/>
                  </a:lnTo>
                  <a:lnTo>
                    <a:pt x="990" y="356"/>
                  </a:lnTo>
                  <a:lnTo>
                    <a:pt x="954" y="364"/>
                  </a:lnTo>
                  <a:lnTo>
                    <a:pt x="919" y="374"/>
                  </a:lnTo>
                  <a:lnTo>
                    <a:pt x="885" y="384"/>
                  </a:lnTo>
                  <a:lnTo>
                    <a:pt x="850" y="396"/>
                  </a:lnTo>
                  <a:lnTo>
                    <a:pt x="815" y="409"/>
                  </a:lnTo>
                  <a:lnTo>
                    <a:pt x="781" y="424"/>
                  </a:lnTo>
                  <a:lnTo>
                    <a:pt x="746" y="439"/>
                  </a:lnTo>
                  <a:lnTo>
                    <a:pt x="711" y="455"/>
                  </a:lnTo>
                  <a:lnTo>
                    <a:pt x="678" y="472"/>
                  </a:lnTo>
                  <a:lnTo>
                    <a:pt x="645" y="490"/>
                  </a:lnTo>
                  <a:lnTo>
                    <a:pt x="612" y="510"/>
                  </a:lnTo>
                  <a:lnTo>
                    <a:pt x="579" y="531"/>
                  </a:lnTo>
                  <a:lnTo>
                    <a:pt x="546" y="554"/>
                  </a:lnTo>
                  <a:lnTo>
                    <a:pt x="515" y="577"/>
                  </a:lnTo>
                  <a:lnTo>
                    <a:pt x="484" y="602"/>
                  </a:lnTo>
                  <a:lnTo>
                    <a:pt x="452" y="629"/>
                  </a:lnTo>
                  <a:lnTo>
                    <a:pt x="421" y="657"/>
                  </a:lnTo>
                  <a:lnTo>
                    <a:pt x="391" y="685"/>
                  </a:lnTo>
                  <a:lnTo>
                    <a:pt x="361" y="716"/>
                  </a:lnTo>
                  <a:lnTo>
                    <a:pt x="333" y="747"/>
                  </a:lnTo>
                  <a:lnTo>
                    <a:pt x="304" y="780"/>
                  </a:lnTo>
                  <a:lnTo>
                    <a:pt x="277" y="815"/>
                  </a:lnTo>
                  <a:lnTo>
                    <a:pt x="249" y="851"/>
                  </a:lnTo>
                  <a:lnTo>
                    <a:pt x="223" y="889"/>
                  </a:lnTo>
                  <a:lnTo>
                    <a:pt x="198" y="929"/>
                  </a:lnTo>
                  <a:lnTo>
                    <a:pt x="172" y="970"/>
                  </a:lnTo>
                  <a:lnTo>
                    <a:pt x="149" y="1012"/>
                  </a:lnTo>
                  <a:lnTo>
                    <a:pt x="124" y="1056"/>
                  </a:lnTo>
                  <a:lnTo>
                    <a:pt x="101" y="1102"/>
                  </a:lnTo>
                  <a:lnTo>
                    <a:pt x="79" y="1150"/>
                  </a:lnTo>
                  <a:lnTo>
                    <a:pt x="58" y="1198"/>
                  </a:lnTo>
                  <a:lnTo>
                    <a:pt x="38" y="1249"/>
                  </a:lnTo>
                  <a:lnTo>
                    <a:pt x="18" y="1302"/>
                  </a:lnTo>
                  <a:lnTo>
                    <a:pt x="0" y="1357"/>
                  </a:lnTo>
                  <a:lnTo>
                    <a:pt x="0" y="118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0"/>
            <p:cNvSpPr>
              <a:spLocks/>
            </p:cNvSpPr>
            <p:nvPr userDrawn="1"/>
          </p:nvSpPr>
          <p:spPr bwMode="auto">
            <a:xfrm>
              <a:off x="1502664" y="5586916"/>
              <a:ext cx="6519672" cy="5913188"/>
            </a:xfrm>
            <a:custGeom>
              <a:avLst/>
              <a:gdLst/>
              <a:ahLst/>
              <a:cxnLst>
                <a:cxn ang="0">
                  <a:pos x="1377" y="130"/>
                </a:cxn>
                <a:cxn ang="0">
                  <a:pos x="1299" y="89"/>
                </a:cxn>
                <a:cxn ang="0">
                  <a:pos x="1220" y="56"/>
                </a:cxn>
                <a:cxn ang="0">
                  <a:pos x="1137" y="30"/>
                </a:cxn>
                <a:cxn ang="0">
                  <a:pos x="1052" y="11"/>
                </a:cxn>
                <a:cxn ang="0">
                  <a:pos x="966" y="2"/>
                </a:cxn>
                <a:cxn ang="0">
                  <a:pos x="880" y="0"/>
                </a:cxn>
                <a:cxn ang="0">
                  <a:pos x="794" y="5"/>
                </a:cxn>
                <a:cxn ang="0">
                  <a:pos x="708" y="18"/>
                </a:cxn>
                <a:cxn ang="0">
                  <a:pos x="624" y="40"/>
                </a:cxn>
                <a:cxn ang="0">
                  <a:pos x="543" y="69"/>
                </a:cxn>
                <a:cxn ang="0">
                  <a:pos x="466" y="107"/>
                </a:cxn>
                <a:cxn ang="0">
                  <a:pos x="391" y="155"/>
                </a:cxn>
                <a:cxn ang="0">
                  <a:pos x="322" y="210"/>
                </a:cxn>
                <a:cxn ang="0">
                  <a:pos x="258" y="272"/>
                </a:cxn>
                <a:cxn ang="0">
                  <a:pos x="200" y="345"/>
                </a:cxn>
                <a:cxn ang="0">
                  <a:pos x="149" y="426"/>
                </a:cxn>
                <a:cxn ang="0">
                  <a:pos x="124" y="472"/>
                </a:cxn>
                <a:cxn ang="0">
                  <a:pos x="83" y="568"/>
                </a:cxn>
                <a:cxn ang="0">
                  <a:pos x="48" y="667"/>
                </a:cxn>
                <a:cxn ang="0">
                  <a:pos x="23" y="769"/>
                </a:cxn>
                <a:cxn ang="0">
                  <a:pos x="7" y="875"/>
                </a:cxn>
                <a:cxn ang="0">
                  <a:pos x="0" y="982"/>
                </a:cxn>
                <a:cxn ang="0">
                  <a:pos x="2" y="1090"/>
                </a:cxn>
                <a:cxn ang="0">
                  <a:pos x="12" y="1200"/>
                </a:cxn>
                <a:cxn ang="0">
                  <a:pos x="31" y="1311"/>
                </a:cxn>
                <a:cxn ang="0">
                  <a:pos x="61" y="1420"/>
                </a:cxn>
                <a:cxn ang="0">
                  <a:pos x="101" y="1529"/>
                </a:cxn>
                <a:cxn ang="0">
                  <a:pos x="149" y="1636"/>
                </a:cxn>
                <a:cxn ang="0">
                  <a:pos x="206" y="1742"/>
                </a:cxn>
                <a:cxn ang="0">
                  <a:pos x="274" y="1844"/>
                </a:cxn>
                <a:cxn ang="0">
                  <a:pos x="353" y="1943"/>
                </a:cxn>
                <a:cxn ang="0">
                  <a:pos x="441" y="2039"/>
                </a:cxn>
                <a:cxn ang="0">
                  <a:pos x="2552" y="2085"/>
                </a:cxn>
                <a:cxn ang="0">
                  <a:pos x="2526" y="2070"/>
                </a:cxn>
                <a:cxn ang="0">
                  <a:pos x="2336" y="1955"/>
                </a:cxn>
                <a:cxn ang="0">
                  <a:pos x="2192" y="1860"/>
                </a:cxn>
                <a:cxn ang="0">
                  <a:pos x="2025" y="1748"/>
                </a:cxn>
                <a:cxn ang="0">
                  <a:pos x="1849" y="1619"/>
                </a:cxn>
                <a:cxn ang="0">
                  <a:pos x="1667" y="1477"/>
                </a:cxn>
                <a:cxn ang="0">
                  <a:pos x="1492" y="1326"/>
                </a:cxn>
                <a:cxn ang="0">
                  <a:pos x="1410" y="1246"/>
                </a:cxn>
                <a:cxn ang="0">
                  <a:pos x="1332" y="1167"/>
                </a:cxn>
                <a:cxn ang="0">
                  <a:pos x="1261" y="1086"/>
                </a:cxn>
                <a:cxn ang="0">
                  <a:pos x="1195" y="1004"/>
                </a:cxn>
                <a:cxn ang="0">
                  <a:pos x="1139" y="923"/>
                </a:cxn>
                <a:cxn ang="0">
                  <a:pos x="1091" y="840"/>
                </a:cxn>
                <a:cxn ang="0">
                  <a:pos x="1055" y="761"/>
                </a:cxn>
                <a:cxn ang="0">
                  <a:pos x="1030" y="680"/>
                </a:cxn>
                <a:cxn ang="0">
                  <a:pos x="1017" y="602"/>
                </a:cxn>
                <a:cxn ang="0">
                  <a:pos x="1019" y="527"/>
                </a:cxn>
                <a:cxn ang="0">
                  <a:pos x="1028" y="470"/>
                </a:cxn>
                <a:cxn ang="0">
                  <a:pos x="1040" y="434"/>
                </a:cxn>
                <a:cxn ang="0">
                  <a:pos x="1057" y="398"/>
                </a:cxn>
                <a:cxn ang="0">
                  <a:pos x="1076" y="363"/>
                </a:cxn>
                <a:cxn ang="0">
                  <a:pos x="1101" y="330"/>
                </a:cxn>
                <a:cxn ang="0">
                  <a:pos x="1131" y="295"/>
                </a:cxn>
                <a:cxn ang="0">
                  <a:pos x="1182" y="248"/>
                </a:cxn>
                <a:cxn ang="0">
                  <a:pos x="1269" y="186"/>
                </a:cxn>
                <a:cxn ang="0">
                  <a:pos x="1377" y="130"/>
                </a:cxn>
              </a:cxnLst>
              <a:rect l="0" t="0" r="r" b="b"/>
              <a:pathLst>
                <a:path w="2552" h="2085">
                  <a:moveTo>
                    <a:pt x="1377" y="130"/>
                  </a:moveTo>
                  <a:lnTo>
                    <a:pt x="1377" y="130"/>
                  </a:lnTo>
                  <a:lnTo>
                    <a:pt x="1339" y="109"/>
                  </a:lnTo>
                  <a:lnTo>
                    <a:pt x="1299" y="89"/>
                  </a:lnTo>
                  <a:lnTo>
                    <a:pt x="1260" y="73"/>
                  </a:lnTo>
                  <a:lnTo>
                    <a:pt x="1220" y="56"/>
                  </a:lnTo>
                  <a:lnTo>
                    <a:pt x="1179" y="43"/>
                  </a:lnTo>
                  <a:lnTo>
                    <a:pt x="1137" y="30"/>
                  </a:lnTo>
                  <a:lnTo>
                    <a:pt x="1094" y="20"/>
                  </a:lnTo>
                  <a:lnTo>
                    <a:pt x="1052" y="11"/>
                  </a:lnTo>
                  <a:lnTo>
                    <a:pt x="1009" y="7"/>
                  </a:lnTo>
                  <a:lnTo>
                    <a:pt x="966" y="2"/>
                  </a:lnTo>
                  <a:lnTo>
                    <a:pt x="923" y="0"/>
                  </a:lnTo>
                  <a:lnTo>
                    <a:pt x="880" y="0"/>
                  </a:lnTo>
                  <a:lnTo>
                    <a:pt x="837" y="2"/>
                  </a:lnTo>
                  <a:lnTo>
                    <a:pt x="794" y="5"/>
                  </a:lnTo>
                  <a:lnTo>
                    <a:pt x="751" y="10"/>
                  </a:lnTo>
                  <a:lnTo>
                    <a:pt x="708" y="18"/>
                  </a:lnTo>
                  <a:lnTo>
                    <a:pt x="667" y="28"/>
                  </a:lnTo>
                  <a:lnTo>
                    <a:pt x="624" y="40"/>
                  </a:lnTo>
                  <a:lnTo>
                    <a:pt x="584" y="54"/>
                  </a:lnTo>
                  <a:lnTo>
                    <a:pt x="543" y="69"/>
                  </a:lnTo>
                  <a:lnTo>
                    <a:pt x="504" y="87"/>
                  </a:lnTo>
                  <a:lnTo>
                    <a:pt x="466" y="107"/>
                  </a:lnTo>
                  <a:lnTo>
                    <a:pt x="428" y="130"/>
                  </a:lnTo>
                  <a:lnTo>
                    <a:pt x="391" y="155"/>
                  </a:lnTo>
                  <a:lnTo>
                    <a:pt x="357" y="182"/>
                  </a:lnTo>
                  <a:lnTo>
                    <a:pt x="322" y="210"/>
                  </a:lnTo>
                  <a:lnTo>
                    <a:pt x="289" y="241"/>
                  </a:lnTo>
                  <a:lnTo>
                    <a:pt x="258" y="272"/>
                  </a:lnTo>
                  <a:lnTo>
                    <a:pt x="228" y="309"/>
                  </a:lnTo>
                  <a:lnTo>
                    <a:pt x="200" y="345"/>
                  </a:lnTo>
                  <a:lnTo>
                    <a:pt x="173" y="385"/>
                  </a:lnTo>
                  <a:lnTo>
                    <a:pt x="149" y="426"/>
                  </a:lnTo>
                  <a:lnTo>
                    <a:pt x="149" y="426"/>
                  </a:lnTo>
                  <a:lnTo>
                    <a:pt x="124" y="472"/>
                  </a:lnTo>
                  <a:lnTo>
                    <a:pt x="102" y="520"/>
                  </a:lnTo>
                  <a:lnTo>
                    <a:pt x="83" y="568"/>
                  </a:lnTo>
                  <a:lnTo>
                    <a:pt x="64" y="617"/>
                  </a:lnTo>
                  <a:lnTo>
                    <a:pt x="48" y="667"/>
                  </a:lnTo>
                  <a:lnTo>
                    <a:pt x="35" y="718"/>
                  </a:lnTo>
                  <a:lnTo>
                    <a:pt x="23" y="769"/>
                  </a:lnTo>
                  <a:lnTo>
                    <a:pt x="15" y="822"/>
                  </a:lnTo>
                  <a:lnTo>
                    <a:pt x="7" y="875"/>
                  </a:lnTo>
                  <a:lnTo>
                    <a:pt x="2" y="928"/>
                  </a:lnTo>
                  <a:lnTo>
                    <a:pt x="0" y="982"/>
                  </a:lnTo>
                  <a:lnTo>
                    <a:pt x="0" y="1035"/>
                  </a:lnTo>
                  <a:lnTo>
                    <a:pt x="2" y="1090"/>
                  </a:lnTo>
                  <a:lnTo>
                    <a:pt x="5" y="1146"/>
                  </a:lnTo>
                  <a:lnTo>
                    <a:pt x="12" y="1200"/>
                  </a:lnTo>
                  <a:lnTo>
                    <a:pt x="22" y="1255"/>
                  </a:lnTo>
                  <a:lnTo>
                    <a:pt x="31" y="1311"/>
                  </a:lnTo>
                  <a:lnTo>
                    <a:pt x="46" y="1365"/>
                  </a:lnTo>
                  <a:lnTo>
                    <a:pt x="61" y="1420"/>
                  </a:lnTo>
                  <a:lnTo>
                    <a:pt x="79" y="1474"/>
                  </a:lnTo>
                  <a:lnTo>
                    <a:pt x="101" y="1529"/>
                  </a:lnTo>
                  <a:lnTo>
                    <a:pt x="124" y="1583"/>
                  </a:lnTo>
                  <a:lnTo>
                    <a:pt x="149" y="1636"/>
                  </a:lnTo>
                  <a:lnTo>
                    <a:pt x="177" y="1689"/>
                  </a:lnTo>
                  <a:lnTo>
                    <a:pt x="206" y="1742"/>
                  </a:lnTo>
                  <a:lnTo>
                    <a:pt x="239" y="1793"/>
                  </a:lnTo>
                  <a:lnTo>
                    <a:pt x="274" y="1844"/>
                  </a:lnTo>
                  <a:lnTo>
                    <a:pt x="312" y="1895"/>
                  </a:lnTo>
                  <a:lnTo>
                    <a:pt x="353" y="1943"/>
                  </a:lnTo>
                  <a:lnTo>
                    <a:pt x="396" y="1993"/>
                  </a:lnTo>
                  <a:lnTo>
                    <a:pt x="441" y="2039"/>
                  </a:lnTo>
                  <a:lnTo>
                    <a:pt x="489" y="2085"/>
                  </a:lnTo>
                  <a:lnTo>
                    <a:pt x="2552" y="2085"/>
                  </a:lnTo>
                  <a:lnTo>
                    <a:pt x="2552" y="2085"/>
                  </a:lnTo>
                  <a:lnTo>
                    <a:pt x="2526" y="2070"/>
                  </a:lnTo>
                  <a:lnTo>
                    <a:pt x="2450" y="2026"/>
                  </a:lnTo>
                  <a:lnTo>
                    <a:pt x="2336" y="1955"/>
                  </a:lnTo>
                  <a:lnTo>
                    <a:pt x="2266" y="1910"/>
                  </a:lnTo>
                  <a:lnTo>
                    <a:pt x="2192" y="1860"/>
                  </a:lnTo>
                  <a:lnTo>
                    <a:pt x="2111" y="1808"/>
                  </a:lnTo>
                  <a:lnTo>
                    <a:pt x="2025" y="1748"/>
                  </a:lnTo>
                  <a:lnTo>
                    <a:pt x="1938" y="1685"/>
                  </a:lnTo>
                  <a:lnTo>
                    <a:pt x="1849" y="1619"/>
                  </a:lnTo>
                  <a:lnTo>
                    <a:pt x="1758" y="1550"/>
                  </a:lnTo>
                  <a:lnTo>
                    <a:pt x="1667" y="1477"/>
                  </a:lnTo>
                  <a:lnTo>
                    <a:pt x="1578" y="1403"/>
                  </a:lnTo>
                  <a:lnTo>
                    <a:pt x="1492" y="1326"/>
                  </a:lnTo>
                  <a:lnTo>
                    <a:pt x="1451" y="1286"/>
                  </a:lnTo>
                  <a:lnTo>
                    <a:pt x="1410" y="1246"/>
                  </a:lnTo>
                  <a:lnTo>
                    <a:pt x="1370" y="1207"/>
                  </a:lnTo>
                  <a:lnTo>
                    <a:pt x="1332" y="1167"/>
                  </a:lnTo>
                  <a:lnTo>
                    <a:pt x="1296" y="1126"/>
                  </a:lnTo>
                  <a:lnTo>
                    <a:pt x="1261" y="1086"/>
                  </a:lnTo>
                  <a:lnTo>
                    <a:pt x="1227" y="1045"/>
                  </a:lnTo>
                  <a:lnTo>
                    <a:pt x="1195" y="1004"/>
                  </a:lnTo>
                  <a:lnTo>
                    <a:pt x="1167" y="962"/>
                  </a:lnTo>
                  <a:lnTo>
                    <a:pt x="1139" y="923"/>
                  </a:lnTo>
                  <a:lnTo>
                    <a:pt x="1114" y="881"/>
                  </a:lnTo>
                  <a:lnTo>
                    <a:pt x="1091" y="840"/>
                  </a:lnTo>
                  <a:lnTo>
                    <a:pt x="1071" y="801"/>
                  </a:lnTo>
                  <a:lnTo>
                    <a:pt x="1055" y="761"/>
                  </a:lnTo>
                  <a:lnTo>
                    <a:pt x="1042" y="720"/>
                  </a:lnTo>
                  <a:lnTo>
                    <a:pt x="1030" y="680"/>
                  </a:lnTo>
                  <a:lnTo>
                    <a:pt x="1022" y="642"/>
                  </a:lnTo>
                  <a:lnTo>
                    <a:pt x="1017" y="602"/>
                  </a:lnTo>
                  <a:lnTo>
                    <a:pt x="1015" y="565"/>
                  </a:lnTo>
                  <a:lnTo>
                    <a:pt x="1019" y="527"/>
                  </a:lnTo>
                  <a:lnTo>
                    <a:pt x="1023" y="489"/>
                  </a:lnTo>
                  <a:lnTo>
                    <a:pt x="1028" y="470"/>
                  </a:lnTo>
                  <a:lnTo>
                    <a:pt x="1033" y="452"/>
                  </a:lnTo>
                  <a:lnTo>
                    <a:pt x="1040" y="434"/>
                  </a:lnTo>
                  <a:lnTo>
                    <a:pt x="1048" y="416"/>
                  </a:lnTo>
                  <a:lnTo>
                    <a:pt x="1057" y="398"/>
                  </a:lnTo>
                  <a:lnTo>
                    <a:pt x="1066" y="381"/>
                  </a:lnTo>
                  <a:lnTo>
                    <a:pt x="1076" y="363"/>
                  </a:lnTo>
                  <a:lnTo>
                    <a:pt x="1088" y="347"/>
                  </a:lnTo>
                  <a:lnTo>
                    <a:pt x="1101" y="330"/>
                  </a:lnTo>
                  <a:lnTo>
                    <a:pt x="1116" y="312"/>
                  </a:lnTo>
                  <a:lnTo>
                    <a:pt x="1131" y="295"/>
                  </a:lnTo>
                  <a:lnTo>
                    <a:pt x="1147" y="281"/>
                  </a:lnTo>
                  <a:lnTo>
                    <a:pt x="1182" y="248"/>
                  </a:lnTo>
                  <a:lnTo>
                    <a:pt x="1223" y="216"/>
                  </a:lnTo>
                  <a:lnTo>
                    <a:pt x="1269" y="186"/>
                  </a:lnTo>
                  <a:lnTo>
                    <a:pt x="1321" y="158"/>
                  </a:lnTo>
                  <a:lnTo>
                    <a:pt x="1377" y="130"/>
                  </a:lnTo>
                  <a:lnTo>
                    <a:pt x="1377" y="130"/>
                  </a:lnTo>
                  <a:close/>
                </a:path>
              </a:pathLst>
            </a:custGeom>
            <a:solidFill>
              <a:schemeClr val="bg1">
                <a:lumMod val="95000"/>
                <a:alpha val="34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1"/>
            <p:cNvSpPr>
              <a:spLocks/>
            </p:cNvSpPr>
            <p:nvPr userDrawn="1"/>
          </p:nvSpPr>
          <p:spPr bwMode="auto">
            <a:xfrm>
              <a:off x="1155002" y="5801712"/>
              <a:ext cx="3420932" cy="5698392"/>
            </a:xfrm>
            <a:custGeom>
              <a:avLst/>
              <a:gdLst/>
              <a:ahLst/>
              <a:cxnLst>
                <a:cxn ang="0">
                  <a:pos x="99" y="1804"/>
                </a:cxn>
                <a:cxn ang="0">
                  <a:pos x="57" y="1647"/>
                </a:cxn>
                <a:cxn ang="0">
                  <a:pos x="29" y="1492"/>
                </a:cxn>
                <a:cxn ang="0">
                  <a:pos x="10" y="1342"/>
                </a:cxn>
                <a:cxn ang="0">
                  <a:pos x="1" y="1195"/>
                </a:cxn>
                <a:cxn ang="0">
                  <a:pos x="1" y="1054"/>
                </a:cxn>
                <a:cxn ang="0">
                  <a:pos x="10" y="919"/>
                </a:cxn>
                <a:cxn ang="0">
                  <a:pos x="26" y="790"/>
                </a:cxn>
                <a:cxn ang="0">
                  <a:pos x="49" y="667"/>
                </a:cxn>
                <a:cxn ang="0">
                  <a:pos x="81" y="553"/>
                </a:cxn>
                <a:cxn ang="0">
                  <a:pos x="117" y="445"/>
                </a:cxn>
                <a:cxn ang="0">
                  <a:pos x="158" y="346"/>
                </a:cxn>
                <a:cxn ang="0">
                  <a:pos x="203" y="255"/>
                </a:cxn>
                <a:cxn ang="0">
                  <a:pos x="254" y="176"/>
                </a:cxn>
                <a:cxn ang="0">
                  <a:pos x="307" y="105"/>
                </a:cxn>
                <a:cxn ang="0">
                  <a:pos x="363" y="47"/>
                </a:cxn>
                <a:cxn ang="0">
                  <a:pos x="421" y="0"/>
                </a:cxn>
                <a:cxn ang="0">
                  <a:pos x="383" y="57"/>
                </a:cxn>
                <a:cxn ang="0">
                  <a:pos x="317" y="176"/>
                </a:cxn>
                <a:cxn ang="0">
                  <a:pos x="265" y="298"/>
                </a:cxn>
                <a:cxn ang="0">
                  <a:pos x="226" y="421"/>
                </a:cxn>
                <a:cxn ang="0">
                  <a:pos x="201" y="544"/>
                </a:cxn>
                <a:cxn ang="0">
                  <a:pos x="188" y="667"/>
                </a:cxn>
                <a:cxn ang="0">
                  <a:pos x="186" y="789"/>
                </a:cxn>
                <a:cxn ang="0">
                  <a:pos x="196" y="911"/>
                </a:cxn>
                <a:cxn ang="0">
                  <a:pos x="219" y="1030"/>
                </a:cxn>
                <a:cxn ang="0">
                  <a:pos x="252" y="1147"/>
                </a:cxn>
                <a:cxn ang="0">
                  <a:pos x="297" y="1261"/>
                </a:cxn>
                <a:cxn ang="0">
                  <a:pos x="351" y="1371"/>
                </a:cxn>
                <a:cxn ang="0">
                  <a:pos x="416" y="1477"/>
                </a:cxn>
                <a:cxn ang="0">
                  <a:pos x="492" y="1578"/>
                </a:cxn>
                <a:cxn ang="0">
                  <a:pos x="576" y="1674"/>
                </a:cxn>
                <a:cxn ang="0">
                  <a:pos x="668" y="1763"/>
                </a:cxn>
                <a:cxn ang="0">
                  <a:pos x="99" y="1804"/>
                </a:cxn>
              </a:cxnLst>
              <a:rect l="0" t="0" r="r" b="b"/>
              <a:pathLst>
                <a:path w="718" h="1804">
                  <a:moveTo>
                    <a:pt x="99" y="1804"/>
                  </a:moveTo>
                  <a:lnTo>
                    <a:pt x="99" y="1804"/>
                  </a:lnTo>
                  <a:lnTo>
                    <a:pt x="77" y="1725"/>
                  </a:lnTo>
                  <a:lnTo>
                    <a:pt x="57" y="1647"/>
                  </a:lnTo>
                  <a:lnTo>
                    <a:pt x="43" y="1570"/>
                  </a:lnTo>
                  <a:lnTo>
                    <a:pt x="29" y="1492"/>
                  </a:lnTo>
                  <a:lnTo>
                    <a:pt x="18" y="1416"/>
                  </a:lnTo>
                  <a:lnTo>
                    <a:pt x="10" y="1342"/>
                  </a:lnTo>
                  <a:lnTo>
                    <a:pt x="5" y="1267"/>
                  </a:lnTo>
                  <a:lnTo>
                    <a:pt x="1" y="1195"/>
                  </a:lnTo>
                  <a:lnTo>
                    <a:pt x="0" y="1124"/>
                  </a:lnTo>
                  <a:lnTo>
                    <a:pt x="1" y="1054"/>
                  </a:lnTo>
                  <a:lnTo>
                    <a:pt x="5" y="987"/>
                  </a:lnTo>
                  <a:lnTo>
                    <a:pt x="10" y="919"/>
                  </a:lnTo>
                  <a:lnTo>
                    <a:pt x="18" y="853"/>
                  </a:lnTo>
                  <a:lnTo>
                    <a:pt x="26" y="790"/>
                  </a:lnTo>
                  <a:lnTo>
                    <a:pt x="38" y="728"/>
                  </a:lnTo>
                  <a:lnTo>
                    <a:pt x="49" y="667"/>
                  </a:lnTo>
                  <a:lnTo>
                    <a:pt x="64" y="609"/>
                  </a:lnTo>
                  <a:lnTo>
                    <a:pt x="81" y="553"/>
                  </a:lnTo>
                  <a:lnTo>
                    <a:pt x="97" y="496"/>
                  </a:lnTo>
                  <a:lnTo>
                    <a:pt x="117" y="445"/>
                  </a:lnTo>
                  <a:lnTo>
                    <a:pt x="137" y="394"/>
                  </a:lnTo>
                  <a:lnTo>
                    <a:pt x="158" y="346"/>
                  </a:lnTo>
                  <a:lnTo>
                    <a:pt x="180" y="300"/>
                  </a:lnTo>
                  <a:lnTo>
                    <a:pt x="203" y="255"/>
                  </a:lnTo>
                  <a:lnTo>
                    <a:pt x="227" y="214"/>
                  </a:lnTo>
                  <a:lnTo>
                    <a:pt x="254" y="176"/>
                  </a:lnTo>
                  <a:lnTo>
                    <a:pt x="280" y="140"/>
                  </a:lnTo>
                  <a:lnTo>
                    <a:pt x="307" y="105"/>
                  </a:lnTo>
                  <a:lnTo>
                    <a:pt x="335" y="76"/>
                  </a:lnTo>
                  <a:lnTo>
                    <a:pt x="363" y="47"/>
                  </a:lnTo>
                  <a:lnTo>
                    <a:pt x="391" y="21"/>
                  </a:lnTo>
                  <a:lnTo>
                    <a:pt x="421" y="0"/>
                  </a:lnTo>
                  <a:lnTo>
                    <a:pt x="421" y="0"/>
                  </a:lnTo>
                  <a:lnTo>
                    <a:pt x="383" y="57"/>
                  </a:lnTo>
                  <a:lnTo>
                    <a:pt x="348" y="117"/>
                  </a:lnTo>
                  <a:lnTo>
                    <a:pt x="317" y="176"/>
                  </a:lnTo>
                  <a:lnTo>
                    <a:pt x="289" y="237"/>
                  </a:lnTo>
                  <a:lnTo>
                    <a:pt x="265" y="298"/>
                  </a:lnTo>
                  <a:lnTo>
                    <a:pt x="244" y="359"/>
                  </a:lnTo>
                  <a:lnTo>
                    <a:pt x="226" y="421"/>
                  </a:lnTo>
                  <a:lnTo>
                    <a:pt x="213" y="482"/>
                  </a:lnTo>
                  <a:lnTo>
                    <a:pt x="201" y="544"/>
                  </a:lnTo>
                  <a:lnTo>
                    <a:pt x="193" y="605"/>
                  </a:lnTo>
                  <a:lnTo>
                    <a:pt x="188" y="667"/>
                  </a:lnTo>
                  <a:lnTo>
                    <a:pt x="185" y="728"/>
                  </a:lnTo>
                  <a:lnTo>
                    <a:pt x="186" y="789"/>
                  </a:lnTo>
                  <a:lnTo>
                    <a:pt x="189" y="850"/>
                  </a:lnTo>
                  <a:lnTo>
                    <a:pt x="196" y="911"/>
                  </a:lnTo>
                  <a:lnTo>
                    <a:pt x="206" y="970"/>
                  </a:lnTo>
                  <a:lnTo>
                    <a:pt x="219" y="1030"/>
                  </a:lnTo>
                  <a:lnTo>
                    <a:pt x="234" y="1089"/>
                  </a:lnTo>
                  <a:lnTo>
                    <a:pt x="252" y="1147"/>
                  </a:lnTo>
                  <a:lnTo>
                    <a:pt x="274" y="1205"/>
                  </a:lnTo>
                  <a:lnTo>
                    <a:pt x="297" y="1261"/>
                  </a:lnTo>
                  <a:lnTo>
                    <a:pt x="323" y="1317"/>
                  </a:lnTo>
                  <a:lnTo>
                    <a:pt x="351" y="1371"/>
                  </a:lnTo>
                  <a:lnTo>
                    <a:pt x="383" y="1424"/>
                  </a:lnTo>
                  <a:lnTo>
                    <a:pt x="416" y="1477"/>
                  </a:lnTo>
                  <a:lnTo>
                    <a:pt x="452" y="1528"/>
                  </a:lnTo>
                  <a:lnTo>
                    <a:pt x="492" y="1578"/>
                  </a:lnTo>
                  <a:lnTo>
                    <a:pt x="531" y="1626"/>
                  </a:lnTo>
                  <a:lnTo>
                    <a:pt x="576" y="1674"/>
                  </a:lnTo>
                  <a:lnTo>
                    <a:pt x="620" y="1718"/>
                  </a:lnTo>
                  <a:lnTo>
                    <a:pt x="668" y="1763"/>
                  </a:lnTo>
                  <a:lnTo>
                    <a:pt x="718" y="1804"/>
                  </a:lnTo>
                  <a:lnTo>
                    <a:pt x="99" y="1804"/>
                  </a:lnTo>
                  <a:lnTo>
                    <a:pt x="99" y="1804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  <a:alpha val="37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_Microsoft_Office_Excel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990600" y="1054894"/>
            <a:ext cx="6858000" cy="830997"/>
          </a:xfrm>
        </p:spPr>
        <p:txBody>
          <a:bodyPr/>
          <a:lstStyle/>
          <a:p>
            <a:pPr algn="ctr"/>
            <a:r>
              <a:rPr lang="uk-UA" sz="4800" i="1" dirty="0" smtClean="0"/>
              <a:t>ОКЕАНІЯ</a:t>
            </a:r>
            <a:endParaRPr lang="en-US" sz="4800" i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907704" y="4653136"/>
            <a:ext cx="6858000" cy="1175706"/>
          </a:xfrm>
        </p:spPr>
        <p:txBody>
          <a:bodyPr/>
          <a:lstStyle/>
          <a:p>
            <a:r>
              <a:rPr lang="uk-UA" sz="3200" dirty="0" err="1" smtClean="0"/>
              <a:t>Сухарська</a:t>
            </a:r>
            <a:r>
              <a:rPr lang="uk-UA" sz="3200" dirty="0" smtClean="0"/>
              <a:t> </a:t>
            </a:r>
            <a:r>
              <a:rPr lang="uk-UA" sz="3200" dirty="0" smtClean="0"/>
              <a:t>Ольга</a:t>
            </a:r>
          </a:p>
          <a:p>
            <a:r>
              <a:rPr lang="uk-UA" sz="3200" dirty="0" smtClean="0"/>
              <a:t>10-Б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32535081_fidz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68560" y="0"/>
            <a:ext cx="9912085" cy="74340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258816" cy="1143000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Особливості </a:t>
            </a:r>
            <a:r>
              <a:rPr lang="uk-UA" b="1" i="1" dirty="0" err="1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Егп</a:t>
            </a:r>
            <a:endParaRPr lang="uk-UA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933056"/>
            <a:ext cx="4608512" cy="2697163"/>
          </a:xfrm>
        </p:spPr>
        <p:txBody>
          <a:bodyPr>
            <a:normAutofit fontScale="62500" lnSpcReduction="20000"/>
          </a:bodyPr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u="sng" dirty="0" smtClean="0">
                <a:solidFill>
                  <a:schemeClr val="tx1"/>
                </a:solidFill>
                <a:latin typeface="Bookman Old Style" pitchFamily="18" charset="0"/>
              </a:rPr>
              <a:t>ТГП: 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1. Віддаленість від всіх регіонів;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2. Початок найдовших морських шляхів світу.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800" b="1" u="sng" dirty="0" smtClean="0">
                <a:solidFill>
                  <a:schemeClr val="tx1"/>
                </a:solidFill>
                <a:latin typeface="Bookman Old Style" pitchFamily="18" charset="0"/>
              </a:rPr>
              <a:t>Сусідське положення</a:t>
            </a:r>
            <a:r>
              <a:rPr lang="uk-UA" b="1" u="sng" dirty="0" smtClean="0">
                <a:solidFill>
                  <a:schemeClr val="tx1"/>
                </a:solidFill>
                <a:latin typeface="Bookman Old Style" pitchFamily="18" charset="0"/>
              </a:rPr>
              <a:t>: </a:t>
            </a:r>
            <a:endParaRPr lang="ru-RU" sz="1400" b="1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1. Віддаленість від економічно розвинених регіонів світу;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2. Близькість до Японії – основного споживача місцевої сировини;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dirty="0" smtClean="0">
                <a:solidFill>
                  <a:schemeClr val="tx1"/>
                </a:solidFill>
                <a:latin typeface="Bookman Old Style" pitchFamily="18" charset="0"/>
              </a:rPr>
              <a:t>3. Формування Азіатсько-Тихоокеанського регіону.</a:t>
            </a:r>
          </a:p>
          <a:p>
            <a:endParaRPr lang="uk-UA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255810387_0_5be3_1468fd8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860"/>
            <a:ext cx="9144000" cy="6835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Bookman Old Style" pitchFamily="18" charset="0"/>
              </a:rPr>
              <a:t>Населення Австралії та Океанії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5257800"/>
          </a:xfrm>
        </p:spPr>
        <p:txBody>
          <a:bodyPr>
            <a:normAutofit fontScale="92500"/>
          </a:bodyPr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ІІ тип відтворення – Океанія;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І тип відтворення – Австралія та Нова Зеландія.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Рівень урбанізації:</a:t>
            </a:r>
          </a:p>
          <a:p>
            <a:pPr marL="285750" indent="-285750">
              <a:buClr>
                <a:schemeClr val="tx1">
                  <a:shade val="95000"/>
                </a:schemeClr>
              </a:buClr>
              <a:buBlip>
                <a:blip r:embed="rId3"/>
              </a:buBlip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Середній (23-47%) в країнах Океанії; </a:t>
            </a:r>
          </a:p>
          <a:p>
            <a:pPr marL="285750" indent="-285750">
              <a:buClr>
                <a:schemeClr val="tx1">
                  <a:shade val="95000"/>
                </a:schemeClr>
              </a:buClr>
              <a:buBlip>
                <a:blip r:embed="rId3"/>
              </a:buBlip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Високий – Австралія – 89%, Нова Зеландія – 85%.</a:t>
            </a:r>
          </a:p>
          <a:p>
            <a:pPr marL="285750" indent="-285750">
              <a:buClr>
                <a:schemeClr val="tx1">
                  <a:shade val="95000"/>
                </a:schemeClr>
              </a:buClr>
              <a:buBlip>
                <a:blip r:embed="rId3"/>
              </a:buBlip>
              <a:defRPr/>
            </a:pPr>
            <a:endParaRPr lang="uk-UA" dirty="0" smtClean="0">
              <a:solidFill>
                <a:schemeClr val="tx1">
                  <a:lumMod val="10000"/>
                </a:schemeClr>
              </a:solidFill>
              <a:latin typeface="Bookman Old Style" pitchFamily="18" charset="0"/>
            </a:endParaRPr>
          </a:p>
          <a:p>
            <a:pPr marL="285750" indent="-285750">
              <a:buClr>
                <a:schemeClr val="tx1">
                  <a:shade val="95000"/>
                </a:schemeClr>
              </a:buClr>
              <a:buBlip>
                <a:blip r:embed="rId3"/>
              </a:buBlip>
              <a:defRPr/>
            </a:pPr>
            <a:endParaRPr lang="uk-UA" dirty="0" smtClean="0">
              <a:solidFill>
                <a:schemeClr val="tx1">
                  <a:lumMod val="10000"/>
                </a:schemeClr>
              </a:solidFill>
              <a:latin typeface="Bookman Old Style" pitchFamily="18" charset="0"/>
            </a:endParaRP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>
                <a:solidFill>
                  <a:schemeClr val="bg1"/>
                </a:solidFill>
                <a:latin typeface="Bookman Old Style" pitchFamily="18" charset="0"/>
              </a:rPr>
              <a:t>Релігія – християнство (протестанти), місцеві традиційні віри.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Clr>
                <a:schemeClr val="tx1">
                  <a:shade val="95000"/>
                </a:schemeClr>
              </a:buClr>
              <a:defRPr/>
            </a:pPr>
            <a:endParaRPr lang="uk-UA" dirty="0" smtClean="0">
              <a:solidFill>
                <a:schemeClr val="tx1">
                  <a:lumMod val="10000"/>
                </a:schemeClr>
              </a:solidFill>
              <a:latin typeface="Bookman Old Style" pitchFamily="18" charset="0"/>
            </a:endParaRP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Національна структура населення</a:t>
            </a:r>
            <a:endParaRPr lang="uk-UA" dirty="0"/>
          </a:p>
        </p:txBody>
      </p:sp>
      <p:graphicFrame>
        <p:nvGraphicFramePr>
          <p:cNvPr id="1026" name="Диаграмма 3"/>
          <p:cNvGraphicFramePr>
            <a:graphicFrameLocks/>
          </p:cNvGraphicFramePr>
          <p:nvPr>
            <p:ph idx="1"/>
          </p:nvPr>
        </p:nvGraphicFramePr>
        <p:xfrm>
          <a:off x="0" y="1628800"/>
          <a:ext cx="5496395" cy="4525963"/>
        </p:xfrm>
        <a:graphic>
          <a:graphicData uri="http://schemas.openxmlformats.org/presentationml/2006/ole">
            <p:oleObj spid="_x0000_s1026" r:id="rId3" imgW="6419644" imgH="5285690" progId="Excel.Chart.8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004048" y="1556792"/>
            <a:ext cx="449999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uk-UA" sz="2400" b="1" u="sng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Прибуле населення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1. </a:t>
            </a:r>
            <a:r>
              <a:rPr lang="uk-UA" dirty="0" err="1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англоавстралійці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;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2. </a:t>
            </a:r>
            <a:r>
              <a:rPr lang="uk-UA" dirty="0" err="1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англоновозеландці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;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3. Французи (</a:t>
            </a:r>
            <a:r>
              <a:rPr lang="uk-UA" dirty="0" err="1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Фр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. Полінезія, Нова Каледонія)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4. Американці США;</a:t>
            </a:r>
          </a:p>
          <a:p>
            <a:pPr>
              <a:buClr>
                <a:schemeClr val="tx1">
                  <a:shade val="95000"/>
                </a:schemeClr>
              </a:buClr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5. </a:t>
            </a:r>
            <a:r>
              <a:rPr lang="uk-UA" dirty="0" err="1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Фіджііндійці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 (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Фіджі</a:t>
            </a:r>
            <a:r>
              <a:rPr lang="en-US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)</a:t>
            </a: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46531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Океанія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: папуаси, </a:t>
            </a:r>
            <a:r>
              <a:rPr lang="uk-UA" dirty="0" err="1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канаки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, меланезійці, мікронезійці, полінезійці;</a:t>
            </a:r>
          </a:p>
          <a:p>
            <a:pPr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Нова Зеландія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: маорі;</a:t>
            </a:r>
          </a:p>
          <a:p>
            <a:pPr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Австралія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: аборигени Австралії.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612576" y="404664"/>
            <a:ext cx="8229600" cy="50405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Галузі спеціалізації</a:t>
            </a:r>
            <a:endParaRPr lang="ru-RU" sz="3200" dirty="0">
              <a:solidFill>
                <a:schemeClr val="accent1">
                  <a:lumMod val="50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56325" y="1484313"/>
            <a:ext cx="2879725" cy="417671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/>
              <a:buNone/>
              <a:defRPr/>
            </a:pPr>
            <a:r>
              <a:rPr lang="uk-UA" sz="2400" dirty="0" smtClean="0">
                <a:solidFill>
                  <a:schemeClr val="tx1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Добувна промисловість:</a:t>
            </a:r>
          </a:p>
          <a:p>
            <a:pPr marL="285750" indent="-28575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uk-UA" sz="18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Фосфорити – Науру, Соломонові острови;</a:t>
            </a:r>
          </a:p>
          <a:p>
            <a:pPr marL="285750" indent="-28575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uk-UA" sz="18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Мідні руди, золото, срібні руди – Папуа-Нова Гвінея;</a:t>
            </a:r>
          </a:p>
          <a:p>
            <a:pPr marL="285750" indent="-28575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uk-UA" sz="18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Нікелеві руди, хромові руди – Нова Каледонія;</a:t>
            </a:r>
          </a:p>
          <a:p>
            <a:pPr marL="285750" indent="-28575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uk-UA" sz="18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Нафта – Вануату;</a:t>
            </a:r>
          </a:p>
          <a:p>
            <a:pPr marL="285750" indent="-285750" algn="l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Wingdings 2" pitchFamily="18" charset="2"/>
              <a:buBlip>
                <a:blip r:embed="rId2"/>
              </a:buBlip>
              <a:defRPr/>
            </a:pPr>
            <a:r>
              <a:rPr lang="uk-UA" sz="18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Марганцева руда – Тонга. </a:t>
            </a:r>
          </a:p>
        </p:txBody>
      </p:sp>
      <p:pic>
        <p:nvPicPr>
          <p:cNvPr id="13316" name="Picture 5" descr="http://school.xvatit.com/images/f/fb/%D0%93%D0%B5%D0%BE%D0%B3%D1%80%D0%B0%D1%84%D1%96%D1%8F7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13" y="1427163"/>
            <a:ext cx="619125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/>
          <a:lstStyle/>
          <a:p>
            <a:pPr algn="ctr"/>
            <a:r>
              <a:rPr lang="uk-UA" b="1" dirty="0" smtClean="0"/>
              <a:t>В</a:t>
            </a:r>
            <a:r>
              <a:rPr lang="uk-UA" b="1" dirty="0" smtClean="0"/>
              <a:t>иробництво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9036496" cy="5217443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У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dirty="0" smtClean="0">
                <a:solidFill>
                  <a:schemeClr val="tx1"/>
                </a:solidFill>
              </a:rPr>
              <a:t>зв'язку з невеликим внутрішнім ринком виробництво Океанії на 70% орієнтовано на експорт. Австралія є найбільшим постачальником бокситів, нікелю, срібла, кобальту, золота, залізної руди, алмазів, свинцю, урану; Нова Каледонія є постачальником кобальту, хрому і нікелю; Папуа Нова Гвінея — кобальту, золота і міді. До сільськогосподарської продукції відносяться: кокоси, копра, пальмова олія, кава, какао, а також фосфати (Науру), гума (Папуа Нова Гвінея), 40% світового виробництва вовни (Австралія); Нова Зеландія й Австралія є другими у світі виробниками баранини; важливими галузями є рибальство і туризм;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CarolinePic-Kepler-Sou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4941168"/>
            <a:ext cx="2860944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завантаження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4578658"/>
            <a:ext cx="3043039" cy="2279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291264" cy="778098"/>
          </a:xfrm>
        </p:spPr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Економіка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36712"/>
            <a:ext cx="8964488" cy="6021288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Більшість </a:t>
            </a:r>
            <a:r>
              <a:rPr lang="uk-UA" dirty="0" smtClean="0">
                <a:solidFill>
                  <a:schemeClr val="tx1"/>
                </a:solidFill>
              </a:rPr>
              <a:t>країн Океанії має дуже слабку економіку, що пов'язано з декількома причинами: обмеженістю природних багатств, віддаленістю від світових ринків збуту продукції, дефіцитом висококваліфікованих фахівців. Багато держав залежать від фінансової допомоги інших країн.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Основу економіки більшості країн Океанії становить сільське господарство (виробництво копри і пальмової олії) і рибальство. Серед найважливіших сільськогосподарських культур виділяються кокосова пальма, банани, хлібне дерево. Володіючи величезними виключними економічними зонами і не маючи великого рибальського флоту, уряди країн Океанії видають ліцензії на право вилову риби суднам інших держав (в основному, Японії, Тайвань, США), що значно поповнює державний бюджет. Гірничодобувна промисловість найрозвиненіша в Папуа — Новій Гвінеї, Науру, Нової Каледонії, Нової Зеландії.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Значна частина населення зайнята в державному секторі. Останнім часом проводяться заходи з розвитку туристичного сектора економіки.</a:t>
            </a:r>
          </a:p>
          <a:p>
            <a:endParaRPr lang="uk-UA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0"/>
            <a:ext cx="3888432" cy="6126163"/>
          </a:xfrm>
        </p:spPr>
        <p:txBody>
          <a:bodyPr/>
          <a:lstStyle/>
          <a:p>
            <a:r>
              <a:rPr lang="ru-RU" dirty="0" err="1" smtClean="0">
                <a:solidFill>
                  <a:schemeClr val="tx1"/>
                </a:solidFill>
              </a:rPr>
              <a:t>Завдяки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українському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досліднику</a:t>
            </a:r>
            <a:r>
              <a:rPr lang="ru-RU" dirty="0" smtClean="0">
                <a:solidFill>
                  <a:schemeClr val="tx1"/>
                </a:solidFill>
              </a:rPr>
              <a:t> Миклухо-Маклаю в </a:t>
            </a:r>
            <a:r>
              <a:rPr lang="ru-RU" dirty="0" err="1" smtClean="0">
                <a:solidFill>
                  <a:schemeClr val="tx1"/>
                </a:solidFill>
              </a:rPr>
              <a:t>деяких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мовах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Океанії</a:t>
            </a:r>
            <a:r>
              <a:rPr lang="ru-RU" dirty="0" smtClean="0">
                <a:solidFill>
                  <a:schemeClr val="tx1"/>
                </a:solidFill>
              </a:rPr>
              <a:t> на </a:t>
            </a:r>
            <a:r>
              <a:rPr lang="ru-RU" dirty="0" err="1" smtClean="0">
                <a:solidFill>
                  <a:schemeClr val="tx1"/>
                </a:solidFill>
              </a:rPr>
              <a:t>березі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Маклая</a:t>
            </a:r>
            <a:r>
              <a:rPr lang="ru-RU" dirty="0" smtClean="0">
                <a:solidFill>
                  <a:schemeClr val="tx1"/>
                </a:solidFill>
              </a:rPr>
              <a:t> </a:t>
            </a:r>
            <a:r>
              <a:rPr lang="ru-RU" dirty="0" err="1" smtClean="0">
                <a:solidFill>
                  <a:schemeClr val="tx1"/>
                </a:solidFill>
              </a:rPr>
              <a:t>закріпилися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слов'янські</a:t>
            </a:r>
            <a:r>
              <a:rPr lang="ru-RU" dirty="0" smtClean="0">
                <a:solidFill>
                  <a:schemeClr val="tx1"/>
                </a:solidFill>
              </a:rPr>
              <a:t> слова, а </a:t>
            </a:r>
            <a:r>
              <a:rPr lang="ru-RU" dirty="0" err="1" smtClean="0">
                <a:solidFill>
                  <a:schemeClr val="tx1"/>
                </a:solidFill>
              </a:rPr>
              <a:t>саме</a:t>
            </a:r>
            <a:r>
              <a:rPr lang="ru-RU" dirty="0" smtClean="0">
                <a:solidFill>
                  <a:schemeClr val="tx1"/>
                </a:solidFill>
              </a:rPr>
              <a:t> «</a:t>
            </a:r>
            <a:r>
              <a:rPr lang="ru-RU" dirty="0" err="1" smtClean="0">
                <a:solidFill>
                  <a:schemeClr val="tx1"/>
                </a:solidFill>
              </a:rPr>
              <a:t>тапор</a:t>
            </a:r>
            <a:r>
              <a:rPr lang="ru-RU" dirty="0" smtClean="0">
                <a:solidFill>
                  <a:schemeClr val="tx1"/>
                </a:solidFill>
              </a:rPr>
              <a:t>», «</a:t>
            </a:r>
            <a:r>
              <a:rPr lang="ru-RU" dirty="0" smtClean="0">
                <a:solidFill>
                  <a:schemeClr val="tx1"/>
                </a:solidFill>
              </a:rPr>
              <a:t>ножа», </a:t>
            </a:r>
            <a:r>
              <a:rPr lang="ru-RU" dirty="0" smtClean="0">
                <a:solidFill>
                  <a:schemeClr val="tx1"/>
                </a:solidFill>
              </a:rPr>
              <a:t>«</a:t>
            </a:r>
            <a:r>
              <a:rPr lang="ru-RU" dirty="0" err="1" smtClean="0">
                <a:solidFill>
                  <a:schemeClr val="tx1"/>
                </a:solidFill>
              </a:rPr>
              <a:t>скирау</a:t>
            </a:r>
            <a:r>
              <a:rPr lang="ru-RU" dirty="0" smtClean="0">
                <a:solidFill>
                  <a:schemeClr val="tx1"/>
                </a:solidFill>
              </a:rPr>
              <a:t>» (</a:t>
            </a:r>
            <a:r>
              <a:rPr lang="ru-RU" dirty="0" err="1" smtClean="0">
                <a:solidFill>
                  <a:schemeClr val="tx1"/>
                </a:solidFill>
              </a:rPr>
              <a:t>сокира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Miklukho-Makl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65093" y="1"/>
            <a:ext cx="497890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3744416" cy="6669360"/>
          </a:xfrm>
        </p:spPr>
        <p:txBody>
          <a:bodyPr/>
          <a:lstStyle/>
          <a:p>
            <a:r>
              <a:rPr lang="vi-VN" b="1" i="1" dirty="0" smtClean="0">
                <a:solidFill>
                  <a:schemeClr val="tx1"/>
                </a:solidFill>
              </a:rPr>
              <a:t>Океа́нія</a:t>
            </a:r>
            <a:r>
              <a:rPr lang="vi-VN" i="1" dirty="0" smtClean="0">
                <a:solidFill>
                  <a:schemeClr val="tx1"/>
                </a:solidFill>
              </a:rPr>
              <a:t> </a:t>
            </a:r>
            <a:r>
              <a:rPr lang="vi-VN" dirty="0" smtClean="0">
                <a:solidFill>
                  <a:schemeClr val="tx1"/>
                </a:solidFill>
              </a:rPr>
              <a:t>— загальна назва для островів центральної і південної частини Тихого океану між 30° пд. ш. і 30° пн. ш., включаючи Австралію, Нову Зеландію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vi-VN" dirty="0" smtClean="0">
                <a:solidFill>
                  <a:schemeClr val="tx1"/>
                </a:solidFill>
              </a:rPr>
              <a:t>і східну частину Нової Гвінеї;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4-Тайны-ХХ-века.-Океания-острова-и-людоеды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548680"/>
            <a:ext cx="5400600" cy="54006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u="sng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Площа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 – 8,5 млн. км. кв. (6,4% площі світу).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u="sng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Населення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 – 31 млн. чоловік (0,5% населення світу).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b="1" u="sng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Склад регіону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: понад 30 держав і територій.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14 суверенних держав, з них в ООН – 9.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 Приблизно 20 залежних територій: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Французька Полінезія;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Нова Каледонія (</a:t>
            </a:r>
            <a:r>
              <a:rPr lang="uk-UA" sz="2000" dirty="0" err="1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Фр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.);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Східне Самоа (США);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Гуам (США);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Піткерн (Британія);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О-ви </a:t>
            </a:r>
            <a:r>
              <a:rPr lang="uk-UA" sz="2000" dirty="0" err="1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Кука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 (Н. Зеландія).</a:t>
            </a:r>
            <a:endParaRPr lang="uk-UA" dirty="0"/>
          </a:p>
        </p:txBody>
      </p:sp>
      <p:pic>
        <p:nvPicPr>
          <p:cNvPr id="1026" name="Picture 2" descr="C:\Users\Home\AppData\Local\Microsoft\Windows\Temporary Internet Files\Content.IE5\Y8DZYVLB\MC900438061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284984"/>
            <a:ext cx="27432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Загальні відомості про регіон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800" b="1" u="sng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За державним ладом:</a:t>
            </a:r>
            <a:r>
              <a:rPr lang="uk-UA" b="1" u="sng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 </a:t>
            </a:r>
            <a:endParaRPr lang="ru-RU" dirty="0" smtClean="0">
              <a:solidFill>
                <a:schemeClr val="tx1">
                  <a:lumMod val="10000"/>
                </a:schemeClr>
              </a:solidFill>
              <a:latin typeface="Bookman Old Style" pitchFamily="18" charset="0"/>
            </a:endParaRP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8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1. </a:t>
            </a:r>
            <a:r>
              <a:rPr lang="uk-UA" sz="2800" i="1" u="sng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Форми правління: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Республіки – 9;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Конституційна монархія – 1 (Тонга)</a:t>
            </a:r>
          </a:p>
          <a:p>
            <a:pPr>
              <a:lnSpc>
                <a:spcPct val="120000"/>
              </a:lnSpc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Країни у складі Співдружності (Британської) – 4 </a:t>
            </a:r>
            <a:r>
              <a:rPr lang="uk-UA" sz="20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(Австралія, Нова Зеландія, Папуа-Нова Гвінея, Тувалу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)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endParaRPr lang="uk-UA" sz="1050" dirty="0" smtClean="0">
              <a:solidFill>
                <a:schemeClr val="tx1">
                  <a:lumMod val="10000"/>
                </a:schemeClr>
              </a:solidFill>
              <a:latin typeface="Bookman Old Style" pitchFamily="18" charset="0"/>
            </a:endParaRP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8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2. </a:t>
            </a:r>
            <a:r>
              <a:rPr lang="uk-UA" sz="2800" i="1" u="sng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Форми адміністративно-територіального устрою</a:t>
            </a:r>
            <a:r>
              <a:rPr lang="uk-UA" sz="2800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: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Унітарні держави – 12;</a:t>
            </a:r>
          </a:p>
          <a:p>
            <a:pPr>
              <a:buClr>
                <a:schemeClr val="tx1">
                  <a:shade val="95000"/>
                </a:schemeClr>
              </a:buClr>
              <a:buBlip>
                <a:blip r:embed="rId2"/>
              </a:buBlip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Федерації – 2 (Австралія, Федеративні штати Мікронезії)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ydne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764704"/>
            <a:ext cx="9036496" cy="4525963"/>
          </a:xfrm>
        </p:spPr>
        <p:txBody>
          <a:bodyPr/>
          <a:lstStyle/>
          <a:p>
            <a:r>
              <a:rPr lang="ru-RU" dirty="0" err="1" smtClean="0">
                <a:solidFill>
                  <a:schemeClr val="bg1"/>
                </a:solidFill>
              </a:rPr>
              <a:t>Міста</a:t>
            </a:r>
            <a:r>
              <a:rPr lang="ru-RU" dirty="0" smtClean="0">
                <a:solidFill>
                  <a:schemeClr val="bg1"/>
                </a:solidFill>
              </a:rPr>
              <a:t> </a:t>
            </a:r>
            <a:r>
              <a:rPr lang="ru-RU" dirty="0" err="1" smtClean="0">
                <a:solidFill>
                  <a:schemeClr val="bg1"/>
                </a:solidFill>
              </a:rPr>
              <a:t>з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населенням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понад</a:t>
            </a:r>
            <a:r>
              <a:rPr lang="ru-RU" dirty="0" smtClean="0">
                <a:solidFill>
                  <a:schemeClr val="bg1"/>
                </a:solidFill>
              </a:rPr>
              <a:t> 500 тис.: </a:t>
            </a:r>
            <a:r>
              <a:rPr lang="ru-RU" i="1" dirty="0" err="1" smtClean="0">
                <a:solidFill>
                  <a:schemeClr val="bg1"/>
                </a:solidFill>
              </a:rPr>
              <a:t>Сідней</a:t>
            </a:r>
            <a:r>
              <a:rPr lang="ru-RU" i="1" dirty="0" smtClean="0">
                <a:solidFill>
                  <a:schemeClr val="bg1"/>
                </a:solidFill>
              </a:rPr>
              <a:t>, Мельбурн, </a:t>
            </a:r>
            <a:r>
              <a:rPr lang="ru-RU" i="1" dirty="0" err="1" smtClean="0">
                <a:solidFill>
                  <a:schemeClr val="bg1"/>
                </a:solidFill>
              </a:rPr>
              <a:t>Брісбейн</a:t>
            </a:r>
            <a:r>
              <a:rPr lang="ru-RU" i="1" dirty="0" smtClean="0">
                <a:solidFill>
                  <a:schemeClr val="bg1"/>
                </a:solidFill>
              </a:rPr>
              <a:t>, Перт, </a:t>
            </a:r>
            <a:r>
              <a:rPr lang="ru-RU" i="1" u="sng" dirty="0" err="1" smtClean="0">
                <a:solidFill>
                  <a:schemeClr val="bg1"/>
                </a:solidFill>
              </a:rPr>
              <a:t>Аделаїда</a:t>
            </a:r>
            <a:r>
              <a:rPr lang="ru-RU" i="1" dirty="0" smtClean="0">
                <a:solidFill>
                  <a:schemeClr val="bg1"/>
                </a:solidFill>
              </a:rPr>
              <a:t>, Окленд;</a:t>
            </a:r>
            <a:endParaRPr lang="uk-UA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52536" y="0"/>
            <a:ext cx="9577064" cy="324036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Океанію можна розділити на групи вулканічних і коралових островів на основі етнічного походження їхніх мешканців: </a:t>
            </a:r>
            <a:r>
              <a:rPr lang="uk-UA" b="1" i="1" dirty="0" smtClean="0">
                <a:solidFill>
                  <a:schemeClr val="tx1"/>
                </a:solidFill>
              </a:rPr>
              <a:t>Мікронезія </a:t>
            </a:r>
            <a:r>
              <a:rPr lang="uk-UA" dirty="0" smtClean="0">
                <a:solidFill>
                  <a:schemeClr val="tx1"/>
                </a:solidFill>
              </a:rPr>
              <a:t>(Гуам, </a:t>
            </a:r>
            <a:r>
              <a:rPr lang="uk-UA" dirty="0" err="1" smtClean="0">
                <a:solidFill>
                  <a:schemeClr val="tx1"/>
                </a:solidFill>
              </a:rPr>
              <a:t>Кірібаті</a:t>
            </a:r>
            <a:r>
              <a:rPr lang="uk-UA" dirty="0" smtClean="0">
                <a:solidFill>
                  <a:schemeClr val="tx1"/>
                </a:solidFill>
              </a:rPr>
              <a:t>, </a:t>
            </a:r>
            <a:r>
              <a:rPr lang="uk-UA" dirty="0" err="1" smtClean="0">
                <a:solidFill>
                  <a:schemeClr val="tx1"/>
                </a:solidFill>
              </a:rPr>
              <a:t>Маріанські</a:t>
            </a:r>
            <a:r>
              <a:rPr lang="uk-UA" dirty="0" smtClean="0">
                <a:solidFill>
                  <a:schemeClr val="tx1"/>
                </a:solidFill>
              </a:rPr>
              <a:t>, Маршаллові і Каролінські острови);</a:t>
            </a:r>
            <a:r>
              <a:rPr lang="uk-UA" b="1" i="1" dirty="0" smtClean="0">
                <a:solidFill>
                  <a:schemeClr val="tx1"/>
                </a:solidFill>
              </a:rPr>
              <a:t> Меланезія</a:t>
            </a:r>
            <a:r>
              <a:rPr lang="uk-UA" dirty="0" smtClean="0">
                <a:solidFill>
                  <a:schemeClr val="tx1"/>
                </a:solidFill>
              </a:rPr>
              <a:t> (Папуа Нова Гвінея, Вануату, Нова Каледонія, Фіджі, Соломонові острови) і </a:t>
            </a:r>
            <a:r>
              <a:rPr lang="uk-UA" b="1" i="1" dirty="0" smtClean="0">
                <a:solidFill>
                  <a:schemeClr val="tx1"/>
                </a:solidFill>
              </a:rPr>
              <a:t>Полінезія </a:t>
            </a:r>
            <a:r>
              <a:rPr lang="uk-UA" dirty="0" smtClean="0">
                <a:solidFill>
                  <a:schemeClr val="tx1"/>
                </a:solidFill>
              </a:rPr>
              <a:t>(Тонга,Самоа, Тувалу, Французька Полінезія, острови Лайн.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Острови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Океанії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омиваються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численними</a:t>
            </a:r>
            <a:r>
              <a:rPr lang="ru-RU" dirty="0" smtClean="0">
                <a:solidFill>
                  <a:schemeClr val="tx1"/>
                </a:solidFill>
              </a:rPr>
              <a:t> морями Тихого (</a:t>
            </a:r>
            <a:r>
              <a:rPr lang="ru-RU" dirty="0" err="1" smtClean="0">
                <a:solidFill>
                  <a:schemeClr val="tx1"/>
                </a:solidFill>
              </a:rPr>
              <a:t>Коралове</a:t>
            </a:r>
            <a:r>
              <a:rPr lang="ru-RU" dirty="0" smtClean="0">
                <a:solidFill>
                  <a:schemeClr val="tx1"/>
                </a:solidFill>
              </a:rPr>
              <a:t> море, </a:t>
            </a:r>
            <a:r>
              <a:rPr lang="ru-RU" dirty="0" err="1" smtClean="0">
                <a:solidFill>
                  <a:schemeClr val="tx1"/>
                </a:solidFill>
              </a:rPr>
              <a:t>Тасманове</a:t>
            </a:r>
            <a:r>
              <a:rPr lang="ru-RU" dirty="0" smtClean="0">
                <a:solidFill>
                  <a:schemeClr val="tx1"/>
                </a:solidFill>
              </a:rPr>
              <a:t> море, море </a:t>
            </a:r>
            <a:r>
              <a:rPr lang="ru-RU" dirty="0" err="1" smtClean="0">
                <a:solidFill>
                  <a:schemeClr val="tx1"/>
                </a:solidFill>
              </a:rPr>
              <a:t>Фіджі</a:t>
            </a:r>
            <a:r>
              <a:rPr lang="ru-RU" dirty="0" smtClean="0">
                <a:solidFill>
                  <a:schemeClr val="tx1"/>
                </a:solidFill>
              </a:rPr>
              <a:t>, </a:t>
            </a:r>
            <a:r>
              <a:rPr lang="ru-RU" dirty="0" err="1" smtClean="0">
                <a:solidFill>
                  <a:schemeClr val="tx1"/>
                </a:solidFill>
              </a:rPr>
              <a:t>море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Коро</a:t>
            </a:r>
            <a:r>
              <a:rPr lang="ru-RU" dirty="0" smtClean="0">
                <a:solidFill>
                  <a:schemeClr val="tx1"/>
                </a:solidFill>
              </a:rPr>
              <a:t>, Соломонове море, </a:t>
            </a:r>
            <a:r>
              <a:rPr lang="ru-RU" dirty="0" err="1" smtClean="0">
                <a:solidFill>
                  <a:schemeClr val="tx1"/>
                </a:solidFill>
              </a:rPr>
              <a:t>Новогвінейське</a:t>
            </a:r>
            <a:r>
              <a:rPr lang="ru-RU" dirty="0" smtClean="0">
                <a:solidFill>
                  <a:schemeClr val="tx1"/>
                </a:solidFill>
              </a:rPr>
              <a:t> море, </a:t>
            </a:r>
            <a:r>
              <a:rPr lang="ru-RU" dirty="0" err="1" smtClean="0">
                <a:solidFill>
                  <a:schemeClr val="tx1"/>
                </a:solidFill>
              </a:rPr>
              <a:t>Філіппінське</a:t>
            </a:r>
            <a:r>
              <a:rPr lang="ru-RU" dirty="0" smtClean="0">
                <a:solidFill>
                  <a:schemeClr val="tx1"/>
                </a:solidFill>
              </a:rPr>
              <a:t> море) </a:t>
            </a:r>
            <a:r>
              <a:rPr lang="ru-RU" dirty="0" err="1" smtClean="0">
                <a:solidFill>
                  <a:schemeClr val="tx1"/>
                </a:solidFill>
              </a:rPr>
              <a:t>і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Індійського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океанів</a:t>
            </a:r>
            <a:r>
              <a:rPr lang="ru-RU" dirty="0" smtClean="0">
                <a:solidFill>
                  <a:schemeClr val="tx1"/>
                </a:solidFill>
              </a:rPr>
              <a:t> (</a:t>
            </a:r>
            <a:r>
              <a:rPr lang="ru-RU" dirty="0" err="1" smtClean="0">
                <a:solidFill>
                  <a:schemeClr val="tx1"/>
                </a:solidFill>
              </a:rPr>
              <a:t>Арафурське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море</a:t>
            </a:r>
            <a:r>
              <a:rPr lang="ru-RU" dirty="0" smtClean="0">
                <a:solidFill>
                  <a:schemeClr val="tx1"/>
                </a:solidFill>
              </a:rPr>
              <a:t>). </a:t>
            </a:r>
            <a:r>
              <a:rPr lang="ru-RU" dirty="0" err="1" smtClean="0">
                <a:solidFill>
                  <a:schemeClr val="tx1"/>
                </a:solidFill>
              </a:rPr>
              <a:t>Океанія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розташована</a:t>
            </a:r>
            <a:r>
              <a:rPr lang="ru-RU" dirty="0" smtClean="0">
                <a:solidFill>
                  <a:schemeClr val="tx1"/>
                </a:solidFill>
              </a:rPr>
              <a:t> в межах </a:t>
            </a:r>
            <a:r>
              <a:rPr lang="ru-RU" dirty="0" err="1" smtClean="0">
                <a:solidFill>
                  <a:schemeClr val="tx1"/>
                </a:solidFill>
              </a:rPr>
              <a:t>декількох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кліматичних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поясів</a:t>
            </a:r>
            <a:r>
              <a:rPr lang="ru-RU" dirty="0" smtClean="0">
                <a:solidFill>
                  <a:schemeClr val="tx1"/>
                </a:solidFill>
              </a:rPr>
              <a:t>: </a:t>
            </a:r>
            <a:r>
              <a:rPr lang="ru-RU" dirty="0" err="1" smtClean="0">
                <a:solidFill>
                  <a:schemeClr val="tx1"/>
                </a:solidFill>
              </a:rPr>
              <a:t>екваторіального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субекваторіального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тропічного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субтропічного</a:t>
            </a:r>
            <a:r>
              <a:rPr lang="ru-RU" dirty="0" smtClean="0">
                <a:solidFill>
                  <a:schemeClr val="tx1"/>
                </a:solidFill>
              </a:rPr>
              <a:t>, </a:t>
            </a:r>
            <a:r>
              <a:rPr lang="ru-RU" dirty="0" err="1" smtClean="0">
                <a:solidFill>
                  <a:schemeClr val="tx1"/>
                </a:solidFill>
              </a:rPr>
              <a:t>помірного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Home\AppData\Local\Microsoft\Windows\Temporary Internet Files\Content.IE5\Y8DZYVLB\MC90035035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505781"/>
            <a:ext cx="2458765" cy="2352219"/>
          </a:xfrm>
          <a:prstGeom prst="rect">
            <a:avLst/>
          </a:prstGeom>
          <a:noFill/>
        </p:spPr>
      </p:pic>
      <p:pic>
        <p:nvPicPr>
          <p:cNvPr id="3075" name="Picture 3" descr="C:\Users\Home\AppData\Local\Microsoft\Windows\Temporary Internet Files\Content.IE5\Y8DZYVLB\MC90019945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510685"/>
            <a:ext cx="1872208" cy="2347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20688" y="18864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uk-UA" b="1" i="1" dirty="0" smtClean="0"/>
              <a:t>Геологія</a:t>
            </a:r>
            <a:br>
              <a:rPr lang="uk-UA" b="1" i="1" dirty="0" smtClean="0"/>
            </a:br>
            <a:endParaRPr lang="uk-UA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08720"/>
            <a:ext cx="5832648" cy="4669979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tx1"/>
                </a:solidFill>
              </a:rPr>
              <a:t>З точки зору геології Океанія не є континентом: лише Австралія, Нова Каледонія, Нова Зеландія, Нова Гвінея і Тасманія мають континентальне походження, сформувавшись на місці гіпотетичного материка </a:t>
            </a:r>
            <a:r>
              <a:rPr lang="uk-UA" dirty="0" err="1" smtClean="0">
                <a:solidFill>
                  <a:schemeClr val="tx1"/>
                </a:solidFill>
              </a:rPr>
              <a:t>Гондвана</a:t>
            </a:r>
            <a:r>
              <a:rPr lang="uk-UA" dirty="0" smtClean="0">
                <a:solidFill>
                  <a:schemeClr val="tx1"/>
                </a:solidFill>
              </a:rPr>
              <a:t>. У минулому ці острови були єдиною </a:t>
            </a:r>
            <a:r>
              <a:rPr lang="uk-UA" dirty="0" err="1" smtClean="0">
                <a:solidFill>
                  <a:schemeClr val="tx1"/>
                </a:solidFill>
              </a:rPr>
              <a:t>сушою</a:t>
            </a:r>
            <a:r>
              <a:rPr lang="uk-UA" dirty="0" smtClean="0">
                <a:solidFill>
                  <a:schemeClr val="tx1"/>
                </a:solidFill>
              </a:rPr>
              <a:t>, проте в результаті підняття рівня Світового океану значна частина поверхні опинилася під водою. Рельєф цих островів гористий і сильно розчленований. Наприклад, найвищі гори Океанії, в тому числі, гора </a:t>
            </a:r>
            <a:r>
              <a:rPr lang="uk-UA" dirty="0" err="1" smtClean="0">
                <a:solidFill>
                  <a:schemeClr val="tx1"/>
                </a:solidFill>
              </a:rPr>
              <a:t>Джая</a:t>
            </a:r>
            <a:r>
              <a:rPr lang="uk-UA" dirty="0" smtClean="0">
                <a:solidFill>
                  <a:schemeClr val="tx1"/>
                </a:solidFill>
              </a:rPr>
              <a:t> (5029 м), розташовані на острові Нова Гвінея.</a:t>
            </a: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2051" name="Picture 3" descr="C:\Users\Home\AppData\Local\Microsoft\Windows\Temporary Internet Files\Content.IE5\RAIDCEMF\MP900400374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9" y="0"/>
            <a:ext cx="341987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59178267_d181d0b8d0b4d0bdd0b5d0b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6816758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88640"/>
            <a:ext cx="7931224" cy="778098"/>
          </a:xfrm>
        </p:spPr>
        <p:txBody>
          <a:bodyPr/>
          <a:lstStyle/>
          <a:p>
            <a:r>
              <a:rPr lang="uk-UA" dirty="0" smtClean="0">
                <a:solidFill>
                  <a:schemeClr val="accent1"/>
                </a:solidFill>
                <a:latin typeface="Bookman Old Style" pitchFamily="18" charset="0"/>
              </a:rPr>
              <a:t>Загальні відомості про регіон</a:t>
            </a:r>
            <a:endParaRPr lang="uk-UA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32240" y="1052736"/>
            <a:ext cx="2411760" cy="5073427"/>
          </a:xfrm>
        </p:spPr>
        <p:txBody>
          <a:bodyPr/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000" b="1" u="sng" dirty="0" smtClean="0">
                <a:solidFill>
                  <a:schemeClr val="tx1"/>
                </a:solidFill>
                <a:latin typeface="Bookman Old Style" pitchFamily="18" charset="0"/>
              </a:rPr>
              <a:t>За рівнем економічного розвитку: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000" b="1" u="sng" dirty="0" smtClean="0">
                <a:solidFill>
                  <a:schemeClr val="tx1"/>
                </a:solidFill>
                <a:latin typeface="Bookman Old Style" pitchFamily="18" charset="0"/>
              </a:rPr>
              <a:t> </a:t>
            </a:r>
            <a:endParaRPr lang="ru-RU" sz="2000" dirty="0" smtClean="0">
              <a:solidFill>
                <a:schemeClr val="tx1"/>
              </a:solidFill>
              <a:latin typeface="Bookman Old Style" pitchFamily="18" charset="0"/>
            </a:endParaRP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000" dirty="0" smtClean="0">
                <a:solidFill>
                  <a:schemeClr val="tx1"/>
                </a:solidFill>
                <a:latin typeface="Bookman Old Style" pitchFamily="18" charset="0"/>
              </a:rPr>
              <a:t>1. </a:t>
            </a:r>
            <a:r>
              <a:rPr lang="uk-UA" sz="2000" i="1" dirty="0" smtClean="0">
                <a:solidFill>
                  <a:schemeClr val="tx1"/>
                </a:solidFill>
                <a:latin typeface="Bookman Old Style" pitchFamily="18" charset="0"/>
              </a:rPr>
              <a:t>Розвинуті країни – 2 </a:t>
            </a:r>
            <a:r>
              <a:rPr lang="uk-UA" sz="2000" dirty="0" smtClean="0">
                <a:solidFill>
                  <a:schemeClr val="tx1"/>
                </a:solidFill>
                <a:latin typeface="Bookman Old Style" pitchFamily="18" charset="0"/>
              </a:rPr>
              <a:t>(Австралія, Нова Зеландія – переселенські країни)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sz="2000" dirty="0" smtClean="0">
                <a:solidFill>
                  <a:schemeClr val="tx1"/>
                </a:solidFill>
                <a:latin typeface="Bookman Old Style" pitchFamily="18" charset="0"/>
              </a:rPr>
              <a:t>2. </a:t>
            </a:r>
            <a:r>
              <a:rPr lang="uk-UA" sz="2000" i="1" dirty="0" smtClean="0">
                <a:solidFill>
                  <a:schemeClr val="tx1"/>
                </a:solidFill>
                <a:latin typeface="Bookman Old Style" pitchFamily="18" charset="0"/>
              </a:rPr>
              <a:t>Країни, що розвиваються </a:t>
            </a:r>
            <a:r>
              <a:rPr lang="uk-UA" sz="2000" dirty="0" smtClean="0">
                <a:solidFill>
                  <a:schemeClr val="tx1"/>
                </a:solidFill>
                <a:latin typeface="Bookman Old Style" pitchFamily="18" charset="0"/>
              </a:rPr>
              <a:t>- 12</a:t>
            </a:r>
          </a:p>
          <a:p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pPr algn="ctr"/>
            <a:r>
              <a:rPr lang="uk-UA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>Особливості ЕГП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3968" y="1556792"/>
            <a:ext cx="4860032" cy="4525963"/>
          </a:xfrm>
        </p:spPr>
        <p:txBody>
          <a:bodyPr/>
          <a:lstStyle/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1. Країни-партнери за політичними блоками (Австралія, Нова Зеландія);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2. Країни-партнери по Південно-Тихоокеанському Форуму (13);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3. Ядерний полігон Франції (атол </a:t>
            </a:r>
            <a:r>
              <a:rPr lang="uk-UA" dirty="0" err="1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Муруроа</a:t>
            </a: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);</a:t>
            </a:r>
          </a:p>
          <a:p>
            <a:pPr>
              <a:buClr>
                <a:schemeClr val="tx1">
                  <a:shade val="95000"/>
                </a:schemeClr>
              </a:buClr>
              <a:buNone/>
              <a:defRPr/>
            </a:pPr>
            <a:r>
              <a:rPr lang="uk-UA" dirty="0" smtClean="0">
                <a:solidFill>
                  <a:schemeClr val="tx1">
                    <a:lumMod val="10000"/>
                  </a:schemeClr>
                </a:solidFill>
                <a:latin typeface="Bookman Old Style" pitchFamily="18" charset="0"/>
              </a:rPr>
              <a:t>4. Військові бази США в Океанії.</a:t>
            </a:r>
          </a:p>
          <a:p>
            <a:endParaRPr lang="uk-UA" dirty="0"/>
          </a:p>
        </p:txBody>
      </p:sp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3933056"/>
            <a:ext cx="3456384" cy="2588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390654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GreenWave_BusDesignSlides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GreenWave_BusDesignSlides</Template>
  <TotalTime>163</TotalTime>
  <Words>648</Words>
  <Application>Microsoft Office PowerPoint</Application>
  <PresentationFormat>Экран (4:3)</PresentationFormat>
  <Paragraphs>81</Paragraphs>
  <Slides>16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GreenWave_BusDesignSlides</vt:lpstr>
      <vt:lpstr>Диаграмма Microsoft Excel</vt:lpstr>
      <vt:lpstr>ОКЕАНІЯ</vt:lpstr>
      <vt:lpstr>Слайд 2</vt:lpstr>
      <vt:lpstr>Слайд 3</vt:lpstr>
      <vt:lpstr>Загальні відомості про регіон</vt:lpstr>
      <vt:lpstr>Слайд 5</vt:lpstr>
      <vt:lpstr>Слайд 6</vt:lpstr>
      <vt:lpstr>Геологія </vt:lpstr>
      <vt:lpstr>Загальні відомості про регіон</vt:lpstr>
      <vt:lpstr>Особливості ЕГП</vt:lpstr>
      <vt:lpstr>Особливості Егп</vt:lpstr>
      <vt:lpstr>Населення Австралії та Океанії</vt:lpstr>
      <vt:lpstr>Національна структура населення</vt:lpstr>
      <vt:lpstr>Галузі спеціалізації</vt:lpstr>
      <vt:lpstr>Виробництво</vt:lpstr>
      <vt:lpstr>Економіка 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ОКЕАНІЯ</dc:title>
  <dc:creator>Home</dc:creator>
  <cp:lastModifiedBy>Home</cp:lastModifiedBy>
  <cp:revision>18</cp:revision>
  <dcterms:created xsi:type="dcterms:W3CDTF">2014-02-21T19:55:06Z</dcterms:created>
  <dcterms:modified xsi:type="dcterms:W3CDTF">2014-02-26T20:49:59Z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