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36"/>
  </p:notesMasterIdLst>
  <p:sldIdLst>
    <p:sldId id="256" r:id="rId2"/>
    <p:sldId id="273" r:id="rId3"/>
    <p:sldId id="257" r:id="rId4"/>
    <p:sldId id="258" r:id="rId5"/>
    <p:sldId id="259" r:id="rId6"/>
    <p:sldId id="305" r:id="rId7"/>
    <p:sldId id="261" r:id="rId8"/>
    <p:sldId id="262" r:id="rId9"/>
    <p:sldId id="298" r:id="rId10"/>
    <p:sldId id="263" r:id="rId11"/>
    <p:sldId id="264" r:id="rId12"/>
    <p:sldId id="265" r:id="rId13"/>
    <p:sldId id="299" r:id="rId14"/>
    <p:sldId id="293" r:id="rId15"/>
    <p:sldId id="274" r:id="rId16"/>
    <p:sldId id="281" r:id="rId17"/>
    <p:sldId id="306" r:id="rId18"/>
    <p:sldId id="307" r:id="rId19"/>
    <p:sldId id="308" r:id="rId20"/>
    <p:sldId id="304" r:id="rId21"/>
    <p:sldId id="310" r:id="rId22"/>
    <p:sldId id="311" r:id="rId23"/>
    <p:sldId id="312" r:id="rId24"/>
    <p:sldId id="313" r:id="rId25"/>
    <p:sldId id="316" r:id="rId26"/>
    <p:sldId id="315" r:id="rId27"/>
    <p:sldId id="314" r:id="rId28"/>
    <p:sldId id="320" r:id="rId29"/>
    <p:sldId id="322" r:id="rId30"/>
    <p:sldId id="317" r:id="rId31"/>
    <p:sldId id="319" r:id="rId32"/>
    <p:sldId id="318" r:id="rId33"/>
    <p:sldId id="321" r:id="rId34"/>
    <p:sldId id="30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0" autoAdjust="0"/>
    <p:restoredTop sz="93179" autoAdjust="0"/>
  </p:normalViewPr>
  <p:slideViewPr>
    <p:cSldViewPr>
      <p:cViewPr>
        <p:scale>
          <a:sx n="66" d="100"/>
          <a:sy n="66" d="100"/>
        </p:scale>
        <p:origin x="1440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1.xml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26" Type="http://schemas.openxmlformats.org/officeDocument/2006/relationships/image" Target="../media/image26.jpg"/><Relationship Id="rId3" Type="http://schemas.openxmlformats.org/officeDocument/2006/relationships/slide" Target="../slides/slide7.xml"/><Relationship Id="rId21" Type="http://schemas.openxmlformats.org/officeDocument/2006/relationships/image" Target="../media/image21.jpg"/><Relationship Id="rId34" Type="http://schemas.openxmlformats.org/officeDocument/2006/relationships/image" Target="../media/image34.jpg"/><Relationship Id="rId7" Type="http://schemas.openxmlformats.org/officeDocument/2006/relationships/slide" Target="../slides/slide4.xml"/><Relationship Id="rId12" Type="http://schemas.openxmlformats.org/officeDocument/2006/relationships/image" Target="../media/image12.gif"/><Relationship Id="rId17" Type="http://schemas.openxmlformats.org/officeDocument/2006/relationships/image" Target="../media/image17.jpg"/><Relationship Id="rId25" Type="http://schemas.openxmlformats.org/officeDocument/2006/relationships/image" Target="../media/image25.gif"/><Relationship Id="rId33" Type="http://schemas.openxmlformats.org/officeDocument/2006/relationships/image" Target="../media/image33.jpg"/><Relationship Id="rId2" Type="http://schemas.openxmlformats.org/officeDocument/2006/relationships/slide" Target="../slides/slide5.xml"/><Relationship Id="rId16" Type="http://schemas.openxmlformats.org/officeDocument/2006/relationships/image" Target="../media/image16.jpg"/><Relationship Id="rId20" Type="http://schemas.openxmlformats.org/officeDocument/2006/relationships/image" Target="../media/image20.jpg"/><Relationship Id="rId29" Type="http://schemas.openxmlformats.org/officeDocument/2006/relationships/image" Target="../media/image29.jpg"/><Relationship Id="rId1" Type="http://schemas.openxmlformats.org/officeDocument/2006/relationships/slide" Target="../slides/slide3.xml"/><Relationship Id="rId6" Type="http://schemas.openxmlformats.org/officeDocument/2006/relationships/slide" Target="../slides/slide12.xml"/><Relationship Id="rId11" Type="http://schemas.openxmlformats.org/officeDocument/2006/relationships/image" Target="../media/image11.png"/><Relationship Id="rId24" Type="http://schemas.openxmlformats.org/officeDocument/2006/relationships/image" Target="../media/image24.jpg"/><Relationship Id="rId32" Type="http://schemas.openxmlformats.org/officeDocument/2006/relationships/image" Target="../media/image32.jpg"/><Relationship Id="rId5" Type="http://schemas.openxmlformats.org/officeDocument/2006/relationships/slide" Target="../slides/slide10.xml"/><Relationship Id="rId15" Type="http://schemas.openxmlformats.org/officeDocument/2006/relationships/image" Target="../media/image15.jpg"/><Relationship Id="rId23" Type="http://schemas.openxmlformats.org/officeDocument/2006/relationships/image" Target="../media/image23.gif"/><Relationship Id="rId28" Type="http://schemas.openxmlformats.org/officeDocument/2006/relationships/image" Target="../media/image28.jpg"/><Relationship Id="rId10" Type="http://schemas.openxmlformats.org/officeDocument/2006/relationships/image" Target="../media/image10.jpg"/><Relationship Id="rId19" Type="http://schemas.openxmlformats.org/officeDocument/2006/relationships/image" Target="../media/image19.jpg"/><Relationship Id="rId31" Type="http://schemas.openxmlformats.org/officeDocument/2006/relationships/image" Target="../media/image31.jpg"/><Relationship Id="rId4" Type="http://schemas.openxmlformats.org/officeDocument/2006/relationships/slide" Target="../slides/slide8.xml"/><Relationship Id="rId9" Type="http://schemas.openxmlformats.org/officeDocument/2006/relationships/image" Target="../media/image9.jpg"/><Relationship Id="rId14" Type="http://schemas.openxmlformats.org/officeDocument/2006/relationships/image" Target="../media/image14.jpg"/><Relationship Id="rId22" Type="http://schemas.openxmlformats.org/officeDocument/2006/relationships/image" Target="../media/image22.jpg"/><Relationship Id="rId27" Type="http://schemas.openxmlformats.org/officeDocument/2006/relationships/image" Target="../media/image27.jpg"/><Relationship Id="rId30" Type="http://schemas.openxmlformats.org/officeDocument/2006/relationships/image" Target="../media/image30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26" Type="http://schemas.openxmlformats.org/officeDocument/2006/relationships/image" Target="../media/image34.jpg"/><Relationship Id="rId3" Type="http://schemas.openxmlformats.org/officeDocument/2006/relationships/image" Target="../media/image11.png"/><Relationship Id="rId21" Type="http://schemas.openxmlformats.org/officeDocument/2006/relationships/image" Target="../media/image29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17" Type="http://schemas.openxmlformats.org/officeDocument/2006/relationships/image" Target="../media/image25.gif"/><Relationship Id="rId25" Type="http://schemas.openxmlformats.org/officeDocument/2006/relationships/image" Target="../media/image33.jpg"/><Relationship Id="rId2" Type="http://schemas.openxmlformats.org/officeDocument/2006/relationships/image" Target="../media/image10.jpg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image" Target="../media/image9.jpg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24" Type="http://schemas.openxmlformats.org/officeDocument/2006/relationships/image" Target="../media/image32.jpg"/><Relationship Id="rId5" Type="http://schemas.openxmlformats.org/officeDocument/2006/relationships/image" Target="../media/image13.jpg"/><Relationship Id="rId15" Type="http://schemas.openxmlformats.org/officeDocument/2006/relationships/image" Target="../media/image23.gif"/><Relationship Id="rId23" Type="http://schemas.openxmlformats.org/officeDocument/2006/relationships/image" Target="../media/image31.jpg"/><Relationship Id="rId10" Type="http://schemas.openxmlformats.org/officeDocument/2006/relationships/image" Target="../media/image18.jpg"/><Relationship Id="rId19" Type="http://schemas.openxmlformats.org/officeDocument/2006/relationships/image" Target="../media/image27.jpg"/><Relationship Id="rId4" Type="http://schemas.openxmlformats.org/officeDocument/2006/relationships/image" Target="../media/image12.gif"/><Relationship Id="rId9" Type="http://schemas.openxmlformats.org/officeDocument/2006/relationships/image" Target="../media/image17.jpg"/><Relationship Id="rId14" Type="http://schemas.openxmlformats.org/officeDocument/2006/relationships/image" Target="../media/image22.jpg"/><Relationship Id="rId22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993B8-A226-418F-9FDB-104DAA9E5D1D}" type="doc">
      <dgm:prSet loTypeId="urn:microsoft.com/office/officeart/2005/8/layout/b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4EEE1F-1493-4DB6-8436-E25A8031C201}">
      <dgm:prSet custT="1"/>
      <dgm:spPr/>
      <dgm:t>
        <a:bodyPr/>
        <a:lstStyle/>
        <a:p>
          <a:pPr rtl="0"/>
          <a:r>
            <a:rPr lang="ru-RU" sz="1100" b="1" dirty="0" err="1" smtClean="0"/>
            <a:t>Доминикака</a:t>
          </a:r>
          <a:endParaRPr lang="ru-RU" sz="12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93C3FB2-1017-4A76-AA2D-B41AA4A20DBB}" type="parTrans" cxnId="{CFE2AC81-8EA3-4D66-9CA2-0471C1EA165A}">
      <dgm:prSet/>
      <dgm:spPr/>
      <dgm:t>
        <a:bodyPr/>
        <a:lstStyle/>
        <a:p>
          <a:endParaRPr lang="ru-RU" sz="1600"/>
        </a:p>
      </dgm:t>
    </dgm:pt>
    <dgm:pt modelId="{C0AD8718-BA85-4354-BBDB-7C9D77EE38B2}" type="sibTrans" cxnId="{CFE2AC81-8EA3-4D66-9CA2-0471C1EA165A}">
      <dgm:prSet/>
      <dgm:spPr/>
      <dgm:t>
        <a:bodyPr/>
        <a:lstStyle/>
        <a:p>
          <a:endParaRPr lang="ru-RU" sz="1600"/>
        </a:p>
      </dgm:t>
    </dgm:pt>
    <dgm:pt modelId="{7D4DB550-971A-4A3C-9BE3-C1F265BAEA3E}">
      <dgm:prSet custT="1"/>
      <dgm:spPr/>
      <dgm:t>
        <a:bodyPr/>
        <a:lstStyle/>
        <a:p>
          <a:pPr rtl="0"/>
          <a:r>
            <a:rPr lang="ru-RU" sz="900" dirty="0" smtClean="0"/>
            <a:t>Государственное устройство</a:t>
          </a:r>
          <a:endParaRPr lang="ru-RU" sz="9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9D31183-BB81-4AFC-B32F-8FA0FAAD04B1}" type="parTrans" cxnId="{7166CAB0-2141-440C-8CEE-FDF95045DB68}">
      <dgm:prSet/>
      <dgm:spPr/>
      <dgm:t>
        <a:bodyPr/>
        <a:lstStyle/>
        <a:p>
          <a:endParaRPr lang="ru-RU" sz="1600"/>
        </a:p>
      </dgm:t>
    </dgm:pt>
    <dgm:pt modelId="{CFBB837D-B24D-4DD2-9D9E-210E876C5838}" type="sibTrans" cxnId="{7166CAB0-2141-440C-8CEE-FDF95045DB68}">
      <dgm:prSet/>
      <dgm:spPr/>
      <dgm:t>
        <a:bodyPr/>
        <a:lstStyle/>
        <a:p>
          <a:endParaRPr lang="ru-RU" sz="1600"/>
        </a:p>
      </dgm:t>
    </dgm:pt>
    <dgm:pt modelId="{BD36A915-478A-4368-A86D-99B79C63DB78}">
      <dgm:prSet custT="1"/>
      <dgm:spPr/>
      <dgm:t>
        <a:bodyPr/>
        <a:lstStyle/>
        <a:p>
          <a:pPr rtl="0"/>
          <a:r>
            <a:rPr lang="ru-RU" sz="1050" dirty="0" smtClean="0"/>
            <a:t>Географическое </a:t>
          </a:r>
          <a:r>
            <a:rPr lang="ru-RU" sz="1100" dirty="0" smtClean="0"/>
            <a:t>положение</a:t>
          </a:r>
          <a:endParaRPr lang="ru-RU" sz="105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ED4252A-DF14-452F-A937-721EC0B5D15E}" type="parTrans" cxnId="{C7583A8F-9FDA-49C2-8532-7BA3415EA62D}">
      <dgm:prSet/>
      <dgm:spPr/>
      <dgm:t>
        <a:bodyPr/>
        <a:lstStyle/>
        <a:p>
          <a:endParaRPr lang="ru-RU" sz="1600"/>
        </a:p>
      </dgm:t>
    </dgm:pt>
    <dgm:pt modelId="{8F335752-B31F-4CF1-9B4B-C5DD918056E2}" type="sibTrans" cxnId="{C7583A8F-9FDA-49C2-8532-7BA3415EA62D}">
      <dgm:prSet/>
      <dgm:spPr/>
      <dgm:t>
        <a:bodyPr/>
        <a:lstStyle/>
        <a:p>
          <a:endParaRPr lang="ru-RU" sz="1600"/>
        </a:p>
      </dgm:t>
    </dgm:pt>
    <dgm:pt modelId="{6C63ACE0-3E78-4BDF-AD6D-A0B8F867B82D}">
      <dgm:prSet custT="1"/>
      <dgm:spPr/>
      <dgm:t>
        <a:bodyPr/>
        <a:lstStyle/>
        <a:p>
          <a:pPr rtl="0"/>
          <a:r>
            <a:rPr lang="ru-RU" sz="1400" b="0" dirty="0" smtClean="0"/>
            <a:t>Население</a:t>
          </a:r>
          <a:endParaRPr lang="ru-RU" sz="1400" b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C5B6D2D-9EB6-4C16-B89E-8659566E414D}" type="parTrans" cxnId="{2D4C5D5D-0012-45CC-85FC-7DCF2CF558EE}">
      <dgm:prSet/>
      <dgm:spPr/>
      <dgm:t>
        <a:bodyPr/>
        <a:lstStyle/>
        <a:p>
          <a:endParaRPr lang="ru-RU" sz="1600"/>
        </a:p>
      </dgm:t>
    </dgm:pt>
    <dgm:pt modelId="{5FB1EBE8-8E74-4C25-B0EC-48777050AEEE}" type="sibTrans" cxnId="{2D4C5D5D-0012-45CC-85FC-7DCF2CF558EE}">
      <dgm:prSet/>
      <dgm:spPr/>
      <dgm:t>
        <a:bodyPr/>
        <a:lstStyle/>
        <a:p>
          <a:endParaRPr lang="ru-RU" sz="1600"/>
        </a:p>
      </dgm:t>
    </dgm:pt>
    <dgm:pt modelId="{14FE67D9-6A27-427E-993F-08F604FE25AA}">
      <dgm:prSet custT="1"/>
      <dgm:spPr/>
      <dgm:t>
        <a:bodyPr/>
        <a:lstStyle/>
        <a:p>
          <a:pPr rtl="0"/>
          <a:r>
            <a:rPr lang="ru-RU" sz="1400" dirty="0" smtClean="0"/>
            <a:t>Экономика</a:t>
          </a:r>
          <a:endParaRPr lang="ru-RU" sz="10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E2C83CD-D018-4729-838E-2840EA375CB3}" type="parTrans" cxnId="{9D102FA6-A9A3-4D58-B897-08CBBD68FA58}">
      <dgm:prSet/>
      <dgm:spPr/>
      <dgm:t>
        <a:bodyPr/>
        <a:lstStyle/>
        <a:p>
          <a:endParaRPr lang="ru-RU" sz="1600"/>
        </a:p>
      </dgm:t>
    </dgm:pt>
    <dgm:pt modelId="{154EC1C2-2449-43AD-AEF2-3556D507BBBC}" type="sibTrans" cxnId="{9D102FA6-A9A3-4D58-B897-08CBBD68FA58}">
      <dgm:prSet/>
      <dgm:spPr/>
      <dgm:t>
        <a:bodyPr/>
        <a:lstStyle/>
        <a:p>
          <a:endParaRPr lang="ru-RU" sz="1600"/>
        </a:p>
      </dgm:t>
    </dgm:pt>
    <dgm:pt modelId="{E8CBC273-2402-494B-9A0D-027A1107C9AB}">
      <dgm:prSet custT="1"/>
      <dgm:spPr/>
      <dgm:t>
        <a:bodyPr/>
        <a:lstStyle/>
        <a:p>
          <a:pPr rtl="0"/>
          <a:r>
            <a:rPr lang="ru-RU" sz="1400" dirty="0" smtClean="0"/>
            <a:t>Транспорт</a:t>
          </a:r>
          <a:endParaRPr lang="ru-RU" sz="14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BC1DF1A5-8671-4D15-B59F-E87782B8755F}" type="parTrans" cxnId="{71C7C108-93E8-4A83-AA3E-A1FDC12589F0}">
      <dgm:prSet/>
      <dgm:spPr/>
      <dgm:t>
        <a:bodyPr/>
        <a:lstStyle/>
        <a:p>
          <a:endParaRPr lang="ru-RU" sz="1600"/>
        </a:p>
      </dgm:t>
    </dgm:pt>
    <dgm:pt modelId="{1B513F6F-3B65-4942-880F-CF59FA5C5C39}" type="sibTrans" cxnId="{71C7C108-93E8-4A83-AA3E-A1FDC12589F0}">
      <dgm:prSet/>
      <dgm:spPr/>
      <dgm:t>
        <a:bodyPr/>
        <a:lstStyle/>
        <a:p>
          <a:endParaRPr lang="ru-RU" sz="1600"/>
        </a:p>
      </dgm:t>
    </dgm:pt>
    <dgm:pt modelId="{25991B1A-FAEF-4C38-98AC-6285C1D34955}">
      <dgm:prSet custT="1"/>
      <dgm:spPr/>
      <dgm:t>
        <a:bodyPr/>
        <a:lstStyle/>
        <a:p>
          <a:pPr rtl="0"/>
          <a:r>
            <a:rPr lang="ru-RU" sz="1800" dirty="0" smtClean="0"/>
            <a:t>Климат</a:t>
          </a:r>
          <a:endParaRPr lang="ru-RU" sz="2800" dirty="0"/>
        </a:p>
      </dgm:t>
    </dgm:pt>
    <dgm:pt modelId="{EE79E814-EA65-4134-86AC-7154820FB4F1}" type="parTrans" cxnId="{BA3AF201-23FC-450A-BF93-CDC9EE4D06B0}">
      <dgm:prSet/>
      <dgm:spPr/>
      <dgm:t>
        <a:bodyPr/>
        <a:lstStyle/>
        <a:p>
          <a:endParaRPr lang="ru-RU" sz="1600"/>
        </a:p>
      </dgm:t>
    </dgm:pt>
    <dgm:pt modelId="{21372ACC-AEEE-4BC0-876D-46BB301036DD}" type="sibTrans" cxnId="{BA3AF201-23FC-450A-BF93-CDC9EE4D06B0}">
      <dgm:prSet/>
      <dgm:spPr/>
      <dgm:t>
        <a:bodyPr/>
        <a:lstStyle/>
        <a:p>
          <a:endParaRPr lang="ru-RU" sz="1600"/>
        </a:p>
      </dgm:t>
    </dgm:pt>
    <dgm:pt modelId="{5F69D8E6-2F89-489D-B760-4B5E9A34C037}">
      <dgm:prSet custT="1"/>
      <dgm:spPr/>
      <dgm:t>
        <a:bodyPr/>
        <a:lstStyle/>
        <a:p>
          <a:pPr rtl="0"/>
          <a:r>
            <a:rPr lang="ru-RU" sz="900" b="1" dirty="0" smtClean="0"/>
            <a:t>Государственная символика</a:t>
          </a:r>
          <a:endParaRPr lang="ru-RU" sz="900" b="1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76EAA15D-2BC6-4C38-A6F5-D966DDEFB540}" type="sibTrans" cxnId="{FFF15550-A282-44CB-895C-79422680AFD3}">
      <dgm:prSet/>
      <dgm:spPr/>
      <dgm:t>
        <a:bodyPr/>
        <a:lstStyle/>
        <a:p>
          <a:endParaRPr lang="ru-RU" sz="1600"/>
        </a:p>
      </dgm:t>
    </dgm:pt>
    <dgm:pt modelId="{38F26E65-72DF-47FB-88AD-5A715CF73E11}" type="parTrans" cxnId="{FFF15550-A282-44CB-895C-79422680AFD3}">
      <dgm:prSet/>
      <dgm:spPr/>
      <dgm:t>
        <a:bodyPr/>
        <a:lstStyle/>
        <a:p>
          <a:endParaRPr lang="ru-RU" sz="1600"/>
        </a:p>
      </dgm:t>
    </dgm:pt>
    <dgm:pt modelId="{FACE7208-43E4-407F-801A-67082EBEA097}">
      <dgm:prSet custT="1"/>
      <dgm:spPr/>
      <dgm:t>
        <a:bodyPr/>
        <a:lstStyle/>
        <a:p>
          <a:r>
            <a:rPr lang="ru-RU" sz="2000" b="0" smtClean="0"/>
            <a:t>Видео</a:t>
          </a:r>
          <a:endParaRPr lang="ru-RU" sz="2000" b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748B534-B755-473D-B13C-50947A4B603F}" type="parTrans" cxnId="{24B23E3B-E88C-4F62-9F66-8B1C35F62516}">
      <dgm:prSet/>
      <dgm:spPr/>
      <dgm:t>
        <a:bodyPr/>
        <a:lstStyle/>
        <a:p>
          <a:endParaRPr lang="ru-RU" sz="1600"/>
        </a:p>
      </dgm:t>
    </dgm:pt>
    <dgm:pt modelId="{C5803BBE-2919-40F4-919C-CBB85643414F}" type="sibTrans" cxnId="{24B23E3B-E88C-4F62-9F66-8B1C35F62516}">
      <dgm:prSet/>
      <dgm:spPr/>
      <dgm:t>
        <a:bodyPr/>
        <a:lstStyle/>
        <a:p>
          <a:endParaRPr lang="ru-RU" sz="1600"/>
        </a:p>
      </dgm:t>
    </dgm:pt>
    <dgm:pt modelId="{1638DBB3-D8EF-4A42-90BA-EF5952A6E130}">
      <dgm:prSet custT="1"/>
      <dgm:spPr/>
      <dgm:t>
        <a:bodyPr/>
        <a:lstStyle/>
        <a:p>
          <a:r>
            <a:rPr lang="ru-RU" sz="2400" b="0" i="0" dirty="0" smtClean="0"/>
            <a:t>Фото</a:t>
          </a:r>
          <a:endParaRPr lang="ru-RU" sz="2400" b="0" i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D489EFA9-E9E3-48AA-BB01-52728419EDA3}" type="parTrans" cxnId="{2789814D-BF0C-44F3-89E3-0B74B2E32886}">
      <dgm:prSet/>
      <dgm:spPr/>
      <dgm:t>
        <a:bodyPr/>
        <a:lstStyle/>
        <a:p>
          <a:endParaRPr lang="ru-RU" sz="1600"/>
        </a:p>
      </dgm:t>
    </dgm:pt>
    <dgm:pt modelId="{29EAECC7-05F8-42E8-ABDC-A40CB7346E04}" type="sibTrans" cxnId="{2789814D-BF0C-44F3-89E3-0B74B2E32886}">
      <dgm:prSet/>
      <dgm:spPr/>
      <dgm:t>
        <a:bodyPr/>
        <a:lstStyle/>
        <a:p>
          <a:endParaRPr lang="ru-RU" sz="1600"/>
        </a:p>
      </dgm:t>
    </dgm:pt>
    <dgm:pt modelId="{652A7EDA-4410-4623-868B-A828DC081EA7}">
      <dgm:prSet custT="1"/>
      <dgm:spPr/>
      <dgm:t>
        <a:bodyPr/>
        <a:lstStyle/>
        <a:p>
          <a:r>
            <a:rPr lang="uk-UA" sz="800" b="1" i="0" dirty="0" err="1" smtClean="0"/>
            <a:t>Здравоохранение</a:t>
          </a:r>
          <a:endParaRPr lang="ru-RU" sz="800" b="1" i="0" dirty="0"/>
        </a:p>
      </dgm:t>
    </dgm:pt>
    <dgm:pt modelId="{0D08CCE7-C121-4D02-95D4-773AE1488422}" type="parTrans" cxnId="{46FD553E-6574-4AED-89B4-313EC86389CC}">
      <dgm:prSet/>
      <dgm:spPr/>
      <dgm:t>
        <a:bodyPr/>
        <a:lstStyle/>
        <a:p>
          <a:endParaRPr lang="ru-RU" sz="1600"/>
        </a:p>
      </dgm:t>
    </dgm:pt>
    <dgm:pt modelId="{0CB98FF9-7EFB-4ED1-B55B-D1E6EE262625}" type="sibTrans" cxnId="{46FD553E-6574-4AED-89B4-313EC86389CC}">
      <dgm:prSet/>
      <dgm:spPr/>
      <dgm:t>
        <a:bodyPr/>
        <a:lstStyle/>
        <a:p>
          <a:endParaRPr lang="ru-RU" sz="1600"/>
        </a:p>
      </dgm:t>
    </dgm:pt>
    <dgm:pt modelId="{DCD27583-DE27-42EC-AB4E-D85729AD5038}">
      <dgm:prSet custT="1"/>
      <dgm:spPr/>
      <dgm:t>
        <a:bodyPr/>
        <a:lstStyle/>
        <a:p>
          <a:r>
            <a:rPr lang="ru-RU" sz="1800" b="0" i="0" dirty="0" smtClean="0"/>
            <a:t>Религия</a:t>
          </a:r>
          <a:endParaRPr lang="ru-RU" sz="1800" b="0" i="0" dirty="0"/>
        </a:p>
      </dgm:t>
    </dgm:pt>
    <dgm:pt modelId="{CF6CDA13-FD3E-498B-9D7D-217F455A622A}" type="parTrans" cxnId="{FB283274-DE44-47CE-BD45-290EBD735C07}">
      <dgm:prSet/>
      <dgm:spPr/>
      <dgm:t>
        <a:bodyPr/>
        <a:lstStyle/>
        <a:p>
          <a:endParaRPr lang="ru-RU" sz="1600"/>
        </a:p>
      </dgm:t>
    </dgm:pt>
    <dgm:pt modelId="{0F440EA5-99E2-4C81-BFA2-7B718C2E3D2B}" type="sibTrans" cxnId="{FB283274-DE44-47CE-BD45-290EBD735C07}">
      <dgm:prSet/>
      <dgm:spPr/>
      <dgm:t>
        <a:bodyPr/>
        <a:lstStyle/>
        <a:p>
          <a:endParaRPr lang="ru-RU" sz="1600"/>
        </a:p>
      </dgm:t>
    </dgm:pt>
    <dgm:pt modelId="{54514FC3-16EE-49C2-891C-5D2219B1A647}">
      <dgm:prSet custT="1"/>
      <dgm:spPr/>
      <dgm:t>
        <a:bodyPr/>
        <a:lstStyle/>
        <a:p>
          <a:r>
            <a:rPr lang="ru-RU" sz="1000" b="1" i="0" dirty="0" smtClean="0"/>
            <a:t>Национальные особенности</a:t>
          </a:r>
          <a:endParaRPr lang="ru-RU" sz="1000" b="1" i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4FEA016F-1F47-4FD3-9EFC-50D32D28151F}" type="parTrans" cxnId="{175E4F81-2452-4159-B37C-995221BEAFDF}">
      <dgm:prSet/>
      <dgm:spPr/>
      <dgm:t>
        <a:bodyPr/>
        <a:lstStyle/>
        <a:p>
          <a:endParaRPr lang="ru-RU" sz="1600"/>
        </a:p>
      </dgm:t>
    </dgm:pt>
    <dgm:pt modelId="{98485F9D-B5AF-4099-A7CA-F4C51CE78180}" type="sibTrans" cxnId="{175E4F81-2452-4159-B37C-995221BEAFDF}">
      <dgm:prSet/>
      <dgm:spPr/>
      <dgm:t>
        <a:bodyPr/>
        <a:lstStyle/>
        <a:p>
          <a:endParaRPr lang="ru-RU" sz="1600"/>
        </a:p>
      </dgm:t>
    </dgm:pt>
    <dgm:pt modelId="{503B1F9C-8827-4473-B826-F3D7AB49B2AA}">
      <dgm:prSet custT="1"/>
      <dgm:spPr/>
      <dgm:t>
        <a:bodyPr/>
        <a:lstStyle/>
        <a:p>
          <a:r>
            <a:rPr lang="ru-RU" sz="1000" b="1" i="0" dirty="0" smtClean="0"/>
            <a:t>Животный и растительный мир</a:t>
          </a:r>
          <a:endParaRPr lang="ru-RU" sz="1000" b="1" i="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14959D21-8E83-4C2E-BD99-05B103758A1D}" type="parTrans" cxnId="{8A5A7B7D-DFF6-4AF2-88EA-FD4B116FE147}">
      <dgm:prSet/>
      <dgm:spPr/>
      <dgm:t>
        <a:bodyPr/>
        <a:lstStyle/>
        <a:p>
          <a:endParaRPr lang="ru-RU"/>
        </a:p>
      </dgm:t>
    </dgm:pt>
    <dgm:pt modelId="{E796EDB5-12D5-48F7-B842-2B7567317C6E}" type="sibTrans" cxnId="{8A5A7B7D-DFF6-4AF2-88EA-FD4B116FE147}">
      <dgm:prSet/>
      <dgm:spPr/>
      <dgm:t>
        <a:bodyPr/>
        <a:lstStyle/>
        <a:p>
          <a:endParaRPr lang="ru-RU"/>
        </a:p>
      </dgm:t>
    </dgm:pt>
    <dgm:pt modelId="{DA9A3609-822C-4C0A-8D61-AC58CB55B065}" type="pres">
      <dgm:prSet presAssocID="{60D993B8-A226-418F-9FDB-104DAA9E5D1D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E61396-29A5-4062-B0D9-F2F1DBB1840C}" type="pres">
      <dgm:prSet presAssocID="{D34EEE1F-1493-4DB6-8436-E25A8031C201}" presName="compNode" presStyleCnt="0"/>
      <dgm:spPr/>
      <dgm:t>
        <a:bodyPr/>
        <a:lstStyle/>
        <a:p>
          <a:endParaRPr lang="ru-RU"/>
        </a:p>
      </dgm:t>
    </dgm:pt>
    <dgm:pt modelId="{3E751FC9-C50C-4FBE-A7EF-6CA0D6D1744B}" type="pres">
      <dgm:prSet presAssocID="{D34EEE1F-1493-4DB6-8436-E25A8031C201}" presName="childRect" presStyleLbl="bgAcc1" presStyleIdx="0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DC8F92-1781-4AD4-80DB-5F69E0820A25}" type="pres">
      <dgm:prSet presAssocID="{D34EEE1F-1493-4DB6-8436-E25A8031C20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2E573-F926-4523-93F4-5D85BCE8F5AD}" type="pres">
      <dgm:prSet presAssocID="{D34EEE1F-1493-4DB6-8436-E25A8031C201}" presName="parentRect" presStyleLbl="alignNode1" presStyleIdx="0" presStyleCnt="14"/>
      <dgm:spPr/>
      <dgm:t>
        <a:bodyPr/>
        <a:lstStyle/>
        <a:p>
          <a:endParaRPr lang="ru-RU"/>
        </a:p>
      </dgm:t>
    </dgm:pt>
    <dgm:pt modelId="{68DCCDE3-7D68-44F9-BE08-FE1DCC93E5B1}" type="pres">
      <dgm:prSet presAssocID="{D34EEE1F-1493-4DB6-8436-E25A8031C201}" presName="adorn" presStyleLbl="fgAccFollowNode1" presStyleIdx="0" presStyleCnt="14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BD2440DD-2CA6-475B-A115-6F5B257685CB}" type="pres">
      <dgm:prSet presAssocID="{C0AD8718-BA85-4354-BBDB-7C9D77EE38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351676-528B-409D-B850-3439078321AD}" type="pres">
      <dgm:prSet presAssocID="{5F69D8E6-2F89-489D-B760-4B5E9A34C037}" presName="compNode" presStyleCnt="0"/>
      <dgm:spPr/>
      <dgm:t>
        <a:bodyPr/>
        <a:lstStyle/>
        <a:p>
          <a:endParaRPr lang="ru-RU"/>
        </a:p>
      </dgm:t>
    </dgm:pt>
    <dgm:pt modelId="{2EFCDA57-D246-4E49-94F6-EE8661BDF813}" type="pres">
      <dgm:prSet presAssocID="{5F69D8E6-2F89-489D-B760-4B5E9A34C037}" presName="childRect" presStyleLbl="bgAcc1" presStyleIdx="1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DB6D9B-E524-435A-8FA7-7762B054761F}" type="pres">
      <dgm:prSet presAssocID="{5F69D8E6-2F89-489D-B760-4B5E9A34C0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4313E-97B2-45DA-BFE4-A9FA9EEDD986}" type="pres">
      <dgm:prSet presAssocID="{5F69D8E6-2F89-489D-B760-4B5E9A34C037}" presName="parentRect" presStyleLbl="alignNode1" presStyleIdx="1" presStyleCnt="14"/>
      <dgm:spPr/>
      <dgm:t>
        <a:bodyPr/>
        <a:lstStyle/>
        <a:p>
          <a:endParaRPr lang="ru-RU"/>
        </a:p>
      </dgm:t>
    </dgm:pt>
    <dgm:pt modelId="{C4811525-6A91-465B-BCFC-5AECDDD10C40}" type="pres">
      <dgm:prSet presAssocID="{5F69D8E6-2F89-489D-B760-4B5E9A34C037}" presName="adorn" presStyleLbl="fgAccFollowNode1" presStyleIdx="1" presStyleCnt="14" custLinFactNeighborX="-4336" custLinFactNeighborY="-1186"/>
      <dgm:spPr>
        <a:blipFill>
          <a:blip xmlns:r="http://schemas.openxmlformats.org/officeDocument/2006/relationships" r:embed="rId12"/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99A0ADAE-ED2E-4BC8-90B0-0D4D8750E224}" type="pres">
      <dgm:prSet presAssocID="{76EAA15D-2BC6-4C38-A6F5-D966DDEFB54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85624BF-0C83-4C88-8C85-C13B2B775F00}" type="pres">
      <dgm:prSet presAssocID="{7D4DB550-971A-4A3C-9BE3-C1F265BAEA3E}" presName="compNode" presStyleCnt="0"/>
      <dgm:spPr/>
      <dgm:t>
        <a:bodyPr/>
        <a:lstStyle/>
        <a:p>
          <a:endParaRPr lang="ru-RU"/>
        </a:p>
      </dgm:t>
    </dgm:pt>
    <dgm:pt modelId="{D11B4327-4989-4B5A-A934-ED12B9306086}" type="pres">
      <dgm:prSet presAssocID="{7D4DB550-971A-4A3C-9BE3-C1F265BAEA3E}" presName="childRect" presStyleLbl="bgAcc1" presStyleIdx="2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3"/>
          <a:stretch>
            <a:fillRect l="-48000" r="-48000"/>
          </a:stretch>
        </a:blipFill>
      </dgm:spPr>
      <dgm:t>
        <a:bodyPr/>
        <a:lstStyle/>
        <a:p>
          <a:endParaRPr lang="ru-RU"/>
        </a:p>
      </dgm:t>
    </dgm:pt>
    <dgm:pt modelId="{1B94FD46-90E8-4346-95B0-5B1D934F778C}" type="pres">
      <dgm:prSet presAssocID="{7D4DB550-971A-4A3C-9BE3-C1F265BAEA3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349F7-D21D-4825-9867-08A29F611418}" type="pres">
      <dgm:prSet presAssocID="{7D4DB550-971A-4A3C-9BE3-C1F265BAEA3E}" presName="parentRect" presStyleLbl="alignNode1" presStyleIdx="2" presStyleCnt="14"/>
      <dgm:spPr/>
      <dgm:t>
        <a:bodyPr/>
        <a:lstStyle/>
        <a:p>
          <a:endParaRPr lang="ru-RU"/>
        </a:p>
      </dgm:t>
    </dgm:pt>
    <dgm:pt modelId="{1662860A-3E91-4E90-B047-3EA793C3719A}" type="pres">
      <dgm:prSet presAssocID="{7D4DB550-971A-4A3C-9BE3-C1F265BAEA3E}" presName="adorn" presStyleLbl="fgAccFollowNode1" presStyleIdx="2" presStyleCnt="14"/>
      <dgm:spPr>
        <a:blipFill>
          <a:blip xmlns:r="http://schemas.openxmlformats.org/officeDocument/2006/relationships" r:embed="rId14"/>
          <a:srcRect/>
          <a:stretch>
            <a:fillRect l="-48000" r="-48000"/>
          </a:stretch>
        </a:blipFill>
      </dgm:spPr>
      <dgm:t>
        <a:bodyPr/>
        <a:lstStyle/>
        <a:p>
          <a:endParaRPr lang="ru-RU"/>
        </a:p>
      </dgm:t>
    </dgm:pt>
    <dgm:pt modelId="{6C290CF8-FEF0-4E76-8BD8-8427C6F04E05}" type="pres">
      <dgm:prSet presAssocID="{CFBB837D-B24D-4DD2-9D9E-210E876C583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E6106EC-A88E-45EB-AED5-C37DD9E6A0EC}" type="pres">
      <dgm:prSet presAssocID="{BD36A915-478A-4368-A86D-99B79C63DB78}" presName="compNode" presStyleCnt="0"/>
      <dgm:spPr/>
      <dgm:t>
        <a:bodyPr/>
        <a:lstStyle/>
        <a:p>
          <a:endParaRPr lang="ru-RU"/>
        </a:p>
      </dgm:t>
    </dgm:pt>
    <dgm:pt modelId="{00B7A337-8781-4FB9-A423-258C5DAD71DA}" type="pres">
      <dgm:prSet presAssocID="{BD36A915-478A-4368-A86D-99B79C63DB78}" presName="childRect" presStyleLbl="bgAcc1" presStyleIdx="3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5"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2FD3E7FD-547E-4BC3-8CEE-E9985BF05D89}" type="pres">
      <dgm:prSet presAssocID="{BD36A915-478A-4368-A86D-99B79C63DB7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988AF-4C70-4779-8BE6-216B8CA0D335}" type="pres">
      <dgm:prSet presAssocID="{BD36A915-478A-4368-A86D-99B79C63DB78}" presName="parentRect" presStyleLbl="alignNode1" presStyleIdx="3" presStyleCnt="14"/>
      <dgm:spPr/>
      <dgm:t>
        <a:bodyPr/>
        <a:lstStyle/>
        <a:p>
          <a:endParaRPr lang="ru-RU"/>
        </a:p>
      </dgm:t>
    </dgm:pt>
    <dgm:pt modelId="{10A16AC9-E15D-491D-BFB3-425CB8927CA4}" type="pres">
      <dgm:prSet presAssocID="{BD36A915-478A-4368-A86D-99B79C63DB78}" presName="adorn" presStyleLbl="fgAccFollowNode1" presStyleIdx="3" presStyleCnt="14"/>
      <dgm:spPr>
        <a:blipFill>
          <a:blip xmlns:r="http://schemas.openxmlformats.org/officeDocument/2006/relationships" r:embed="rId16"/>
          <a:srcRect/>
          <a:stretch>
            <a:fillRect l="-61000" r="-61000"/>
          </a:stretch>
        </a:blipFill>
      </dgm:spPr>
      <dgm:t>
        <a:bodyPr/>
        <a:lstStyle/>
        <a:p>
          <a:endParaRPr lang="ru-RU"/>
        </a:p>
      </dgm:t>
    </dgm:pt>
    <dgm:pt modelId="{AC792955-ABE3-4897-86A5-C04B50568AE2}" type="pres">
      <dgm:prSet presAssocID="{8F335752-B31F-4CF1-9B4B-C5DD918056E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BB43B3F-82A9-4748-83C1-8F5F9AFC298B}" type="pres">
      <dgm:prSet presAssocID="{6C63ACE0-3E78-4BDF-AD6D-A0B8F867B82D}" presName="compNode" presStyleCnt="0"/>
      <dgm:spPr/>
      <dgm:t>
        <a:bodyPr/>
        <a:lstStyle/>
        <a:p>
          <a:endParaRPr lang="ru-RU"/>
        </a:p>
      </dgm:t>
    </dgm:pt>
    <dgm:pt modelId="{549627EA-3559-43FC-B5FB-B5432BF657B7}" type="pres">
      <dgm:prSet presAssocID="{6C63ACE0-3E78-4BDF-AD6D-A0B8F867B82D}" presName="childRect" presStyleLbl="bgAcc1" presStyleIdx="4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7"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26EE8F2F-E8FE-4882-A1C9-FDE76D47A72E}" type="pres">
      <dgm:prSet presAssocID="{6C63ACE0-3E78-4BDF-AD6D-A0B8F867B82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A40E9-4EE1-4D16-AA07-4E2A4E970ED0}" type="pres">
      <dgm:prSet presAssocID="{6C63ACE0-3E78-4BDF-AD6D-A0B8F867B82D}" presName="parentRect" presStyleLbl="alignNode1" presStyleIdx="4" presStyleCnt="14"/>
      <dgm:spPr/>
      <dgm:t>
        <a:bodyPr/>
        <a:lstStyle/>
        <a:p>
          <a:endParaRPr lang="ru-RU"/>
        </a:p>
      </dgm:t>
    </dgm:pt>
    <dgm:pt modelId="{3C17D970-E857-41FA-BCE6-E6E810CB2C16}" type="pres">
      <dgm:prSet presAssocID="{6C63ACE0-3E78-4BDF-AD6D-A0B8F867B82D}" presName="adorn" presStyleLbl="fgAccFollowNode1" presStyleIdx="4" presStyleCnt="14"/>
      <dgm:spPr>
        <a:blipFill>
          <a:blip xmlns:r="http://schemas.openxmlformats.org/officeDocument/2006/relationships" r:embed="rId18"/>
          <a:srcRect/>
          <a:stretch>
            <a:fillRect l="-73000" r="-73000"/>
          </a:stretch>
        </a:blipFill>
      </dgm:spPr>
      <dgm:t>
        <a:bodyPr/>
        <a:lstStyle/>
        <a:p>
          <a:endParaRPr lang="ru-RU"/>
        </a:p>
      </dgm:t>
    </dgm:pt>
    <dgm:pt modelId="{63F09161-B90B-4CB3-AFA8-94174A2978AE}" type="pres">
      <dgm:prSet presAssocID="{5FB1EBE8-8E74-4C25-B0EC-48777050AEE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4B99A35-4A25-45FD-BF79-B419B3604497}" type="pres">
      <dgm:prSet presAssocID="{14FE67D9-6A27-427E-993F-08F604FE25AA}" presName="compNode" presStyleCnt="0"/>
      <dgm:spPr/>
      <dgm:t>
        <a:bodyPr/>
        <a:lstStyle/>
        <a:p>
          <a:endParaRPr lang="ru-RU"/>
        </a:p>
      </dgm:t>
    </dgm:pt>
    <dgm:pt modelId="{AA72FF97-991D-491D-B82A-415B8C966D22}" type="pres">
      <dgm:prSet presAssocID="{14FE67D9-6A27-427E-993F-08F604FE25AA}" presName="childRect" presStyleLbl="bgAcc1" presStyleIdx="5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9"/>
          <a:stretch>
            <a:fillRect l="-68000" r="-63000"/>
          </a:stretch>
        </a:blipFill>
      </dgm:spPr>
      <dgm:t>
        <a:bodyPr/>
        <a:lstStyle/>
        <a:p>
          <a:endParaRPr lang="ru-RU"/>
        </a:p>
      </dgm:t>
    </dgm:pt>
    <dgm:pt modelId="{0C454250-1384-4135-9C8D-FEA9BFDACD46}" type="pres">
      <dgm:prSet presAssocID="{14FE67D9-6A27-427E-993F-08F604FE25A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50BDD-FB20-4ADD-9172-77B21AE83AAC}" type="pres">
      <dgm:prSet presAssocID="{14FE67D9-6A27-427E-993F-08F604FE25AA}" presName="parentRect" presStyleLbl="alignNode1" presStyleIdx="5" presStyleCnt="14"/>
      <dgm:spPr/>
      <dgm:t>
        <a:bodyPr/>
        <a:lstStyle/>
        <a:p>
          <a:endParaRPr lang="ru-RU"/>
        </a:p>
      </dgm:t>
    </dgm:pt>
    <dgm:pt modelId="{4D45DF95-3497-4755-ADDF-459A6F151AC9}" type="pres">
      <dgm:prSet presAssocID="{14FE67D9-6A27-427E-993F-08F604FE25AA}" presName="adorn" presStyleLbl="fgAccFollowNode1" presStyleIdx="5" presStyleCnt="14"/>
      <dgm:spPr>
        <a:blipFill>
          <a:blip xmlns:r="http://schemas.openxmlformats.org/officeDocument/2006/relationships" r:embed="rId20"/>
          <a:srcRect/>
          <a:stretch>
            <a:fillRect l="-60000" r="-60000"/>
          </a:stretch>
        </a:blipFill>
      </dgm:spPr>
      <dgm:t>
        <a:bodyPr/>
        <a:lstStyle/>
        <a:p>
          <a:endParaRPr lang="ru-RU"/>
        </a:p>
      </dgm:t>
    </dgm:pt>
    <dgm:pt modelId="{7E3D8395-2C8D-4B70-89CB-BDA716F15884}" type="pres">
      <dgm:prSet presAssocID="{154EC1C2-2449-43AD-AEF2-3556D507BB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4551EF0-3EF0-434B-B75C-458824B33686}" type="pres">
      <dgm:prSet presAssocID="{E8CBC273-2402-494B-9A0D-027A1107C9AB}" presName="compNode" presStyleCnt="0"/>
      <dgm:spPr/>
      <dgm:t>
        <a:bodyPr/>
        <a:lstStyle/>
        <a:p>
          <a:endParaRPr lang="ru-RU"/>
        </a:p>
      </dgm:t>
    </dgm:pt>
    <dgm:pt modelId="{B8FFD7C0-CE22-43A3-941C-AD83B60010FF}" type="pres">
      <dgm:prSet presAssocID="{E8CBC273-2402-494B-9A0D-027A1107C9AB}" presName="childRect" presStyleLbl="bgAcc1" presStyleIdx="6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1"/>
          <a:stretch>
            <a:fillRect l="-68000" r="-63000"/>
          </a:stretch>
        </a:blipFill>
      </dgm:spPr>
      <dgm:t>
        <a:bodyPr/>
        <a:lstStyle/>
        <a:p>
          <a:endParaRPr lang="ru-RU"/>
        </a:p>
      </dgm:t>
    </dgm:pt>
    <dgm:pt modelId="{A771CFE2-29EF-4CCA-BBD2-2C15BA776676}" type="pres">
      <dgm:prSet presAssocID="{E8CBC273-2402-494B-9A0D-027A1107C9A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54D596-46EC-4F28-A532-B7383F849F28}" type="pres">
      <dgm:prSet presAssocID="{E8CBC273-2402-494B-9A0D-027A1107C9AB}" presName="parentRect" presStyleLbl="alignNode1" presStyleIdx="6" presStyleCnt="14" custScaleY="81990"/>
      <dgm:spPr/>
      <dgm:t>
        <a:bodyPr/>
        <a:lstStyle/>
        <a:p>
          <a:endParaRPr lang="ru-RU"/>
        </a:p>
      </dgm:t>
    </dgm:pt>
    <dgm:pt modelId="{408EAF5A-D92A-4506-892F-C625A951B649}" type="pres">
      <dgm:prSet presAssocID="{E8CBC273-2402-494B-9A0D-027A1107C9AB}" presName="adorn" presStyleLbl="fgAccFollowNode1" presStyleIdx="6" presStyleCnt="14"/>
      <dgm:spPr>
        <a:blipFill>
          <a:blip xmlns:r="http://schemas.openxmlformats.org/officeDocument/2006/relationships" r:embed="rId22"/>
          <a:srcRect/>
          <a:stretch>
            <a:fillRect l="-70000" r="-70000"/>
          </a:stretch>
        </a:blipFill>
      </dgm:spPr>
      <dgm:t>
        <a:bodyPr/>
        <a:lstStyle/>
        <a:p>
          <a:endParaRPr lang="ru-RU"/>
        </a:p>
      </dgm:t>
    </dgm:pt>
    <dgm:pt modelId="{D07B67DB-2F29-45CE-8E16-36CBFB1086E5}" type="pres">
      <dgm:prSet presAssocID="{1B513F6F-3B65-4942-880F-CF59FA5C5C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2CB84EF-49F6-4426-8ADA-D39E7011B459}" type="pres">
      <dgm:prSet presAssocID="{25991B1A-FAEF-4C38-98AC-6285C1D34955}" presName="compNode" presStyleCnt="0"/>
      <dgm:spPr/>
      <dgm:t>
        <a:bodyPr/>
        <a:lstStyle/>
        <a:p>
          <a:endParaRPr lang="ru-RU"/>
        </a:p>
      </dgm:t>
    </dgm:pt>
    <dgm:pt modelId="{089F24D2-7446-4971-A896-F0375DCD966A}" type="pres">
      <dgm:prSet presAssocID="{25991B1A-FAEF-4C38-98AC-6285C1D34955}" presName="childRect" presStyleLbl="bgAcc1" presStyleIdx="7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3"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6F4181CE-A156-4AA2-8AAD-6483605EE2E4}" type="pres">
      <dgm:prSet presAssocID="{25991B1A-FAEF-4C38-98AC-6285C1D3495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FBBC2-4B23-4572-8EF9-D4112432D739}" type="pres">
      <dgm:prSet presAssocID="{25991B1A-FAEF-4C38-98AC-6285C1D34955}" presName="parentRect" presStyleLbl="alignNode1" presStyleIdx="7" presStyleCnt="14"/>
      <dgm:spPr/>
      <dgm:t>
        <a:bodyPr/>
        <a:lstStyle/>
        <a:p>
          <a:endParaRPr lang="ru-RU"/>
        </a:p>
      </dgm:t>
    </dgm:pt>
    <dgm:pt modelId="{EDC6F0A2-8EAC-484D-8D9F-1DB21E42524E}" type="pres">
      <dgm:prSet presAssocID="{25991B1A-FAEF-4C38-98AC-6285C1D34955}" presName="adorn" presStyleLbl="fgAccFollowNode1" presStyleIdx="7" presStyleCnt="14"/>
      <dgm:spPr>
        <a:blipFill>
          <a:blip xmlns:r="http://schemas.openxmlformats.org/officeDocument/2006/relationships" r:embed="rId24"/>
          <a:srcRect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385F4549-4F54-4FC1-83CF-68AD41AA6D81}" type="pres">
      <dgm:prSet presAssocID="{21372ACC-AEEE-4BC0-876D-46BB301036D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F9E5A2-6C39-496F-9A6E-954CFDA040DA}" type="pres">
      <dgm:prSet presAssocID="{652A7EDA-4410-4623-868B-A828DC081EA7}" presName="compNode" presStyleCnt="0"/>
      <dgm:spPr/>
      <dgm:t>
        <a:bodyPr/>
        <a:lstStyle/>
        <a:p>
          <a:endParaRPr lang="ru-RU"/>
        </a:p>
      </dgm:t>
    </dgm:pt>
    <dgm:pt modelId="{9EA130BF-36BD-4B9E-A770-FCA81EF716D4}" type="pres">
      <dgm:prSet presAssocID="{652A7EDA-4410-4623-868B-A828DC081EA7}" presName="childRect" presStyleLbl="bgAcc1" presStyleIdx="8" presStyleCnt="14">
        <dgm:presLayoutVars>
          <dgm:bulletEnabled val="1"/>
        </dgm:presLayoutVars>
      </dgm:prSet>
      <dgm:spPr>
        <a:blipFill dpi="0" rotWithShape="0">
          <a:blip xmlns:r="http://schemas.openxmlformats.org/officeDocument/2006/relationships" r:embed="rId25"/>
          <a:srcRect/>
          <a:stretch>
            <a:fillRect l="-68000" r="-63000"/>
          </a:stretch>
        </a:blipFill>
      </dgm:spPr>
      <dgm:t>
        <a:bodyPr/>
        <a:lstStyle/>
        <a:p>
          <a:endParaRPr lang="ru-RU"/>
        </a:p>
      </dgm:t>
    </dgm:pt>
    <dgm:pt modelId="{DC8649B7-C5A8-46DD-8F45-B0F9AABBABE5}" type="pres">
      <dgm:prSet presAssocID="{652A7EDA-4410-4623-868B-A828DC081EA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FD4D-5C16-42C5-B00F-837779299836}" type="pres">
      <dgm:prSet presAssocID="{652A7EDA-4410-4623-868B-A828DC081EA7}" presName="parentRect" presStyleLbl="alignNode1" presStyleIdx="8" presStyleCnt="14"/>
      <dgm:spPr/>
      <dgm:t>
        <a:bodyPr/>
        <a:lstStyle/>
        <a:p>
          <a:endParaRPr lang="ru-RU"/>
        </a:p>
      </dgm:t>
    </dgm:pt>
    <dgm:pt modelId="{762E0D45-E51A-4D7C-803B-8CB8F8C8F631}" type="pres">
      <dgm:prSet presAssocID="{652A7EDA-4410-4623-868B-A828DC081EA7}" presName="adorn" presStyleLbl="fgAccFollowNode1" presStyleIdx="8" presStyleCnt="14"/>
      <dgm:spPr>
        <a:blipFill>
          <a:blip xmlns:r="http://schemas.openxmlformats.org/officeDocument/2006/relationships"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/>
        </a:p>
      </dgm:t>
    </dgm:pt>
    <dgm:pt modelId="{D5E0CD77-12CB-47B0-92BC-5FCAA7081CE3}" type="pres">
      <dgm:prSet presAssocID="{0CB98FF9-7EFB-4ED1-B55B-D1E6EE26262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CFC2D7B-9B0A-490B-B5E2-F81085109C5A}" type="pres">
      <dgm:prSet presAssocID="{DCD27583-DE27-42EC-AB4E-D85729AD5038}" presName="compNode" presStyleCnt="0"/>
      <dgm:spPr/>
      <dgm:t>
        <a:bodyPr/>
        <a:lstStyle/>
        <a:p>
          <a:endParaRPr lang="ru-RU"/>
        </a:p>
      </dgm:t>
    </dgm:pt>
    <dgm:pt modelId="{1ED23176-684F-4D9A-A239-C4EFD7D4A39A}" type="pres">
      <dgm:prSet presAssocID="{DCD27583-DE27-42EC-AB4E-D85729AD5038}" presName="childRect" presStyleLbl="bgAcc1" presStyleIdx="9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4"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4E67E904-DE5A-44A4-B5A9-1A2E6EEED9C3}" type="pres">
      <dgm:prSet presAssocID="{DCD27583-DE27-42EC-AB4E-D85729AD503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B466A-B8EF-40E3-BE72-21D8C1D57F36}" type="pres">
      <dgm:prSet presAssocID="{DCD27583-DE27-42EC-AB4E-D85729AD5038}" presName="parentRect" presStyleLbl="alignNode1" presStyleIdx="9" presStyleCnt="14"/>
      <dgm:spPr/>
      <dgm:t>
        <a:bodyPr/>
        <a:lstStyle/>
        <a:p>
          <a:endParaRPr lang="ru-RU"/>
        </a:p>
      </dgm:t>
    </dgm:pt>
    <dgm:pt modelId="{6AB0C8A8-9D07-4273-906E-04E0EB9ADDA4}" type="pres">
      <dgm:prSet presAssocID="{DCD27583-DE27-42EC-AB4E-D85729AD5038}" presName="adorn" presStyleLbl="fgAccFollowNode1" presStyleIdx="9" presStyleCnt="14"/>
      <dgm:spPr>
        <a:blipFill>
          <a:blip xmlns:r="http://schemas.openxmlformats.org/officeDocument/2006/relationships"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14E50065-59D6-4C9F-9C41-2E263C79AF9A}" type="pres">
      <dgm:prSet presAssocID="{0F440EA5-99E2-4C81-BFA2-7B718C2E3D2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CA9A6EF-F624-4CED-BA7B-31949F3556D8}" type="pres">
      <dgm:prSet presAssocID="{FACE7208-43E4-407F-801A-67082EBEA097}" presName="compNode" presStyleCnt="0"/>
      <dgm:spPr/>
      <dgm:t>
        <a:bodyPr/>
        <a:lstStyle/>
        <a:p>
          <a:endParaRPr lang="ru-RU"/>
        </a:p>
      </dgm:t>
    </dgm:pt>
    <dgm:pt modelId="{12556829-DDD8-4FFC-B4F0-C1F6C4593CCB}" type="pres">
      <dgm:prSet presAssocID="{FACE7208-43E4-407F-801A-67082EBEA097}" presName="childRect" presStyleLbl="bgAcc1" presStyleIdx="10" presStyleCnt="14" custLinFactNeighborX="-3380" custLinFactNeighborY="200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8"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5BB9BE25-768A-4760-A9B8-97417B079269}" type="pres">
      <dgm:prSet presAssocID="{FACE7208-43E4-407F-801A-67082EBEA09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06D46-3769-47C3-A127-B3A70A4621F8}" type="pres">
      <dgm:prSet presAssocID="{FACE7208-43E4-407F-801A-67082EBEA097}" presName="parentRect" presStyleLbl="alignNode1" presStyleIdx="10" presStyleCnt="14"/>
      <dgm:spPr/>
      <dgm:t>
        <a:bodyPr/>
        <a:lstStyle/>
        <a:p>
          <a:endParaRPr lang="ru-RU"/>
        </a:p>
      </dgm:t>
    </dgm:pt>
    <dgm:pt modelId="{23027F5D-83F4-48FB-90D2-ACB398E8D7F9}" type="pres">
      <dgm:prSet presAssocID="{FACE7208-43E4-407F-801A-67082EBEA097}" presName="adorn" presStyleLbl="fgAccFollowNode1" presStyleIdx="10" presStyleCnt="14"/>
      <dgm:spPr>
        <a:blipFill>
          <a:blip xmlns:r="http://schemas.openxmlformats.org/officeDocument/2006/relationships"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</dgm:spPr>
      <dgm:t>
        <a:bodyPr/>
        <a:lstStyle/>
        <a:p>
          <a:endParaRPr lang="ru-RU"/>
        </a:p>
      </dgm:t>
    </dgm:pt>
    <dgm:pt modelId="{5846A38A-6936-4169-89B7-FCBCD924FE35}" type="pres">
      <dgm:prSet presAssocID="{C5803BBE-2919-40F4-919C-CBB85643414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852F609-C931-4142-BD46-1F53BA02B250}" type="pres">
      <dgm:prSet presAssocID="{1638DBB3-D8EF-4A42-90BA-EF5952A6E130}" presName="compNode" presStyleCnt="0"/>
      <dgm:spPr/>
      <dgm:t>
        <a:bodyPr/>
        <a:lstStyle/>
        <a:p>
          <a:endParaRPr lang="ru-RU"/>
        </a:p>
      </dgm:t>
    </dgm:pt>
    <dgm:pt modelId="{8509396D-06C7-4ACE-99A0-C01575B18C46}" type="pres">
      <dgm:prSet presAssocID="{1638DBB3-D8EF-4A42-90BA-EF5952A6E130}" presName="childRect" presStyleLbl="bgAcc1" presStyleIdx="11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0"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FFE0E250-7633-41ED-8A83-24DF2BC2F6D1}" type="pres">
      <dgm:prSet presAssocID="{1638DBB3-D8EF-4A42-90BA-EF5952A6E1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6B5160-6D6D-4921-899E-4FCC19720935}" type="pres">
      <dgm:prSet presAssocID="{1638DBB3-D8EF-4A42-90BA-EF5952A6E130}" presName="parentRect" presStyleLbl="alignNode1" presStyleIdx="11" presStyleCnt="14"/>
      <dgm:spPr/>
      <dgm:t>
        <a:bodyPr/>
        <a:lstStyle/>
        <a:p>
          <a:endParaRPr lang="ru-RU"/>
        </a:p>
      </dgm:t>
    </dgm:pt>
    <dgm:pt modelId="{8FF06502-E803-4B43-BB5E-C6CF55093838}" type="pres">
      <dgm:prSet presAssocID="{1638DBB3-D8EF-4A42-90BA-EF5952A6E130}" presName="adorn" presStyleLbl="fgAccFollowNode1" presStyleIdx="11" presStyleCnt="14"/>
      <dgm:spPr>
        <a:blipFill>
          <a:blip xmlns:r="http://schemas.openxmlformats.org/officeDocument/2006/relationships"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ru-RU"/>
        </a:p>
      </dgm:t>
    </dgm:pt>
    <dgm:pt modelId="{C9419343-C56C-43C2-812E-A9272F977DDE}" type="pres">
      <dgm:prSet presAssocID="{29EAECC7-05F8-42E8-ABDC-A40CB7346E0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C2EC697-2242-41D7-A6E7-8CC5AA0021EC}" type="pres">
      <dgm:prSet presAssocID="{54514FC3-16EE-49C2-891C-5D2219B1A647}" presName="compNode" presStyleCnt="0"/>
      <dgm:spPr/>
      <dgm:t>
        <a:bodyPr/>
        <a:lstStyle/>
        <a:p>
          <a:endParaRPr lang="ru-RU"/>
        </a:p>
      </dgm:t>
    </dgm:pt>
    <dgm:pt modelId="{36017D8E-9E0C-4B0C-9973-F93B85AABAE0}" type="pres">
      <dgm:prSet presAssocID="{54514FC3-16EE-49C2-891C-5D2219B1A647}" presName="childRect" presStyleLbl="bgAcc1" presStyleIdx="12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2"/>
          <a:stretch>
            <a:fillRect l="-63000" r="-63000"/>
          </a:stretch>
        </a:blipFill>
      </dgm:spPr>
      <dgm:t>
        <a:bodyPr/>
        <a:lstStyle/>
        <a:p>
          <a:endParaRPr lang="ru-RU"/>
        </a:p>
      </dgm:t>
    </dgm:pt>
    <dgm:pt modelId="{6E42792B-865B-477D-B82A-7F19D42A5D3C}" type="pres">
      <dgm:prSet presAssocID="{54514FC3-16EE-49C2-891C-5D2219B1A64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9AAB8-57FF-4799-8C1E-BCA172FCE885}" type="pres">
      <dgm:prSet presAssocID="{54514FC3-16EE-49C2-891C-5D2219B1A647}" presName="parentRect" presStyleLbl="alignNode1" presStyleIdx="12" presStyleCnt="14"/>
      <dgm:spPr/>
      <dgm:t>
        <a:bodyPr/>
        <a:lstStyle/>
        <a:p>
          <a:endParaRPr lang="ru-RU"/>
        </a:p>
      </dgm:t>
    </dgm:pt>
    <dgm:pt modelId="{486D37F2-A40F-4928-BC80-A7D4A1F6B312}" type="pres">
      <dgm:prSet presAssocID="{54514FC3-16EE-49C2-891C-5D2219B1A647}" presName="adorn" presStyleLbl="fgAccFollowNode1" presStyleIdx="12" presStyleCnt="14"/>
      <dgm:spPr>
        <a:blipFill>
          <a:blip xmlns:r="http://schemas.openxmlformats.org/officeDocument/2006/relationships"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/>
        </a:p>
      </dgm:t>
    </dgm:pt>
    <dgm:pt modelId="{B3218099-FA5B-415A-BA46-C131C69753D1}" type="pres">
      <dgm:prSet presAssocID="{98485F9D-B5AF-4099-A7CA-F4C51CE781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B133C0D-B2D0-4C01-98DF-C9C3F4611A08}" type="pres">
      <dgm:prSet presAssocID="{503B1F9C-8827-4473-B826-F3D7AB49B2AA}" presName="compNode" presStyleCnt="0"/>
      <dgm:spPr/>
    </dgm:pt>
    <dgm:pt modelId="{9C699A16-218B-4F76-980E-31D425DC79E7}" type="pres">
      <dgm:prSet presAssocID="{503B1F9C-8827-4473-B826-F3D7AB49B2AA}" presName="childRect" presStyleLbl="bgAcc1" presStyleIdx="13" presStyleCnt="14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4"/>
          <a:stretch>
            <a:fillRect l="-68000" r="-63000"/>
          </a:stretch>
        </a:blipFill>
      </dgm:spPr>
      <dgm:t>
        <a:bodyPr/>
        <a:lstStyle/>
        <a:p>
          <a:endParaRPr lang="ru-RU"/>
        </a:p>
      </dgm:t>
    </dgm:pt>
    <dgm:pt modelId="{D15F9199-6488-4AC5-875D-2F6ED8E47ED8}" type="pres">
      <dgm:prSet presAssocID="{503B1F9C-8827-4473-B826-F3D7AB49B2A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4A96A-0AC4-4433-AA38-37584DF87B4C}" type="pres">
      <dgm:prSet presAssocID="{503B1F9C-8827-4473-B826-F3D7AB49B2AA}" presName="parentRect" presStyleLbl="alignNode1" presStyleIdx="13" presStyleCnt="14"/>
      <dgm:spPr/>
      <dgm:t>
        <a:bodyPr/>
        <a:lstStyle/>
        <a:p>
          <a:endParaRPr lang="ru-RU"/>
        </a:p>
      </dgm:t>
    </dgm:pt>
    <dgm:pt modelId="{8916FC5E-BDA4-4787-A1D6-4DA5C89474A4}" type="pres">
      <dgm:prSet presAssocID="{503B1F9C-8827-4473-B826-F3D7AB49B2AA}" presName="adorn" presStyleLbl="fgAccFollowNode1" presStyleIdx="13" presStyleCnt="14"/>
      <dgm:spPr>
        <a:blipFill>
          <a:blip xmlns:r="http://schemas.openxmlformats.org/officeDocument/2006/relationships" r:embed="rId22"/>
          <a:stretch>
            <a:fillRect l="-70000" r="-70000"/>
          </a:stretch>
        </a:blipFill>
      </dgm:spPr>
      <dgm:t>
        <a:bodyPr/>
        <a:lstStyle/>
        <a:p>
          <a:endParaRPr lang="ru-RU"/>
        </a:p>
      </dgm:t>
    </dgm:pt>
  </dgm:ptLst>
  <dgm:cxnLst>
    <dgm:cxn modelId="{9342C90E-810F-4493-BE4A-5FDC4EF8DF41}" type="presOf" srcId="{6C63ACE0-3E78-4BDF-AD6D-A0B8F867B82D}" destId="{F29A40E9-4EE1-4D16-AA07-4E2A4E970ED0}" srcOrd="1" destOrd="0" presId="urn:microsoft.com/office/officeart/2005/8/layout/bList2"/>
    <dgm:cxn modelId="{8951A29C-E2DF-4708-96CD-20268916052D}" type="presOf" srcId="{25991B1A-FAEF-4C38-98AC-6285C1D34955}" destId="{6F4181CE-A156-4AA2-8AAD-6483605EE2E4}" srcOrd="0" destOrd="0" presId="urn:microsoft.com/office/officeart/2005/8/layout/bList2"/>
    <dgm:cxn modelId="{C010EEF8-8DD4-43C5-89AB-942B6CED1D19}" type="presOf" srcId="{0F440EA5-99E2-4C81-BFA2-7B718C2E3D2B}" destId="{14E50065-59D6-4C9F-9C41-2E263C79AF9A}" srcOrd="0" destOrd="0" presId="urn:microsoft.com/office/officeart/2005/8/layout/bList2"/>
    <dgm:cxn modelId="{35ED37B7-DFF2-4DAD-8E66-E92BF2F57FFC}" type="presOf" srcId="{D34EEE1F-1493-4DB6-8436-E25A8031C201}" destId="{C072E573-F926-4523-93F4-5D85BCE8F5AD}" srcOrd="1" destOrd="0" presId="urn:microsoft.com/office/officeart/2005/8/layout/bList2"/>
    <dgm:cxn modelId="{2789814D-BF0C-44F3-89E3-0B74B2E32886}" srcId="{60D993B8-A226-418F-9FDB-104DAA9E5D1D}" destId="{1638DBB3-D8EF-4A42-90BA-EF5952A6E130}" srcOrd="11" destOrd="0" parTransId="{D489EFA9-E9E3-48AA-BB01-52728419EDA3}" sibTransId="{29EAECC7-05F8-42E8-ABDC-A40CB7346E04}"/>
    <dgm:cxn modelId="{FB283274-DE44-47CE-BD45-290EBD735C07}" srcId="{60D993B8-A226-418F-9FDB-104DAA9E5D1D}" destId="{DCD27583-DE27-42EC-AB4E-D85729AD5038}" srcOrd="9" destOrd="0" parTransId="{CF6CDA13-FD3E-498B-9D7D-217F455A622A}" sibTransId="{0F440EA5-99E2-4C81-BFA2-7B718C2E3D2B}"/>
    <dgm:cxn modelId="{7FC5C004-FF6F-4EC6-A79D-AD3178EB38C0}" type="presOf" srcId="{54514FC3-16EE-49C2-891C-5D2219B1A647}" destId="{6E42792B-865B-477D-B82A-7F19D42A5D3C}" srcOrd="0" destOrd="0" presId="urn:microsoft.com/office/officeart/2005/8/layout/bList2"/>
    <dgm:cxn modelId="{41FBFE8B-5515-4CE9-9B36-A4F4F4BF70BF}" type="presOf" srcId="{5F69D8E6-2F89-489D-B760-4B5E9A34C037}" destId="{F8DB6D9B-E524-435A-8FA7-7762B054761F}" srcOrd="0" destOrd="0" presId="urn:microsoft.com/office/officeart/2005/8/layout/bList2"/>
    <dgm:cxn modelId="{71C7C108-93E8-4A83-AA3E-A1FDC12589F0}" srcId="{60D993B8-A226-418F-9FDB-104DAA9E5D1D}" destId="{E8CBC273-2402-494B-9A0D-027A1107C9AB}" srcOrd="6" destOrd="0" parTransId="{BC1DF1A5-8671-4D15-B59F-E87782B8755F}" sibTransId="{1B513F6F-3B65-4942-880F-CF59FA5C5C39}"/>
    <dgm:cxn modelId="{BA3AF201-23FC-450A-BF93-CDC9EE4D06B0}" srcId="{60D993B8-A226-418F-9FDB-104DAA9E5D1D}" destId="{25991B1A-FAEF-4C38-98AC-6285C1D34955}" srcOrd="7" destOrd="0" parTransId="{EE79E814-EA65-4134-86AC-7154820FB4F1}" sibTransId="{21372ACC-AEEE-4BC0-876D-46BB301036DD}"/>
    <dgm:cxn modelId="{75F083BB-A32B-4C85-B6DA-AEAC4F73F82F}" type="presOf" srcId="{6C63ACE0-3E78-4BDF-AD6D-A0B8F867B82D}" destId="{26EE8F2F-E8FE-4882-A1C9-FDE76D47A72E}" srcOrd="0" destOrd="0" presId="urn:microsoft.com/office/officeart/2005/8/layout/bList2"/>
    <dgm:cxn modelId="{D04C1DDF-DAD3-468A-A2D2-3D66FFB96DEF}" type="presOf" srcId="{C5803BBE-2919-40F4-919C-CBB85643414F}" destId="{5846A38A-6936-4169-89B7-FCBCD924FE35}" srcOrd="0" destOrd="0" presId="urn:microsoft.com/office/officeart/2005/8/layout/bList2"/>
    <dgm:cxn modelId="{0E319F7F-A71D-4F33-B6D3-869C193DBB3C}" type="presOf" srcId="{29EAECC7-05F8-42E8-ABDC-A40CB7346E04}" destId="{C9419343-C56C-43C2-812E-A9272F977DDE}" srcOrd="0" destOrd="0" presId="urn:microsoft.com/office/officeart/2005/8/layout/bList2"/>
    <dgm:cxn modelId="{9F56EB50-0C4F-4835-BCED-349DC59CBB05}" type="presOf" srcId="{E8CBC273-2402-494B-9A0D-027A1107C9AB}" destId="{CA54D596-46EC-4F28-A532-B7383F849F28}" srcOrd="1" destOrd="0" presId="urn:microsoft.com/office/officeart/2005/8/layout/bList2"/>
    <dgm:cxn modelId="{E1ED5FF8-E72B-4C1C-90B4-2FDF0E5E94C2}" type="presOf" srcId="{652A7EDA-4410-4623-868B-A828DC081EA7}" destId="{DC8649B7-C5A8-46DD-8F45-B0F9AABBABE5}" srcOrd="0" destOrd="0" presId="urn:microsoft.com/office/officeart/2005/8/layout/bList2"/>
    <dgm:cxn modelId="{B69A9F10-FBBA-47FE-A742-F14A2F24B73E}" type="presOf" srcId="{0CB98FF9-7EFB-4ED1-B55B-D1E6EE262625}" destId="{D5E0CD77-12CB-47B0-92BC-5FCAA7081CE3}" srcOrd="0" destOrd="0" presId="urn:microsoft.com/office/officeart/2005/8/layout/bList2"/>
    <dgm:cxn modelId="{FFF15550-A282-44CB-895C-79422680AFD3}" srcId="{60D993B8-A226-418F-9FDB-104DAA9E5D1D}" destId="{5F69D8E6-2F89-489D-B760-4B5E9A34C037}" srcOrd="1" destOrd="0" parTransId="{38F26E65-72DF-47FB-88AD-5A715CF73E11}" sibTransId="{76EAA15D-2BC6-4C38-A6F5-D966DDEFB540}"/>
    <dgm:cxn modelId="{9228772D-8C95-4AEC-8073-2EF95FFD94B0}" type="presOf" srcId="{154EC1C2-2449-43AD-AEF2-3556D507BBBC}" destId="{7E3D8395-2C8D-4B70-89CB-BDA716F15884}" srcOrd="0" destOrd="0" presId="urn:microsoft.com/office/officeart/2005/8/layout/bList2"/>
    <dgm:cxn modelId="{E7CE33CE-0F08-468C-BA34-F914DB740998}" type="presOf" srcId="{14FE67D9-6A27-427E-993F-08F604FE25AA}" destId="{B6850BDD-FB20-4ADD-9172-77B21AE83AAC}" srcOrd="1" destOrd="0" presId="urn:microsoft.com/office/officeart/2005/8/layout/bList2"/>
    <dgm:cxn modelId="{9C461706-3014-43B1-99F4-7CC139BB01A0}" type="presOf" srcId="{BD36A915-478A-4368-A86D-99B79C63DB78}" destId="{2FD3E7FD-547E-4BC3-8CEE-E9985BF05D89}" srcOrd="0" destOrd="0" presId="urn:microsoft.com/office/officeart/2005/8/layout/bList2"/>
    <dgm:cxn modelId="{117B42C1-173C-433E-B8B7-BFD07D54D6B0}" type="presOf" srcId="{14FE67D9-6A27-427E-993F-08F604FE25AA}" destId="{0C454250-1384-4135-9C8D-FEA9BFDACD46}" srcOrd="0" destOrd="0" presId="urn:microsoft.com/office/officeart/2005/8/layout/bList2"/>
    <dgm:cxn modelId="{5F14B59C-5A5B-4BED-A4D3-55B746DFD3EB}" type="presOf" srcId="{7D4DB550-971A-4A3C-9BE3-C1F265BAEA3E}" destId="{1B94FD46-90E8-4346-95B0-5B1D934F778C}" srcOrd="0" destOrd="0" presId="urn:microsoft.com/office/officeart/2005/8/layout/bList2"/>
    <dgm:cxn modelId="{4D161A2C-C1DD-459B-B591-CA1F1043358C}" type="presOf" srcId="{BD36A915-478A-4368-A86D-99B79C63DB78}" destId="{126988AF-4C70-4779-8BE6-216B8CA0D335}" srcOrd="1" destOrd="0" presId="urn:microsoft.com/office/officeart/2005/8/layout/bList2"/>
    <dgm:cxn modelId="{9AD38486-2583-4897-9BF6-4434F67A1747}" type="presOf" srcId="{DCD27583-DE27-42EC-AB4E-D85729AD5038}" destId="{13BB466A-B8EF-40E3-BE72-21D8C1D57F36}" srcOrd="1" destOrd="0" presId="urn:microsoft.com/office/officeart/2005/8/layout/bList2"/>
    <dgm:cxn modelId="{7166CAB0-2141-440C-8CEE-FDF95045DB68}" srcId="{60D993B8-A226-418F-9FDB-104DAA9E5D1D}" destId="{7D4DB550-971A-4A3C-9BE3-C1F265BAEA3E}" srcOrd="2" destOrd="0" parTransId="{99D31183-BB81-4AFC-B32F-8FA0FAAD04B1}" sibTransId="{CFBB837D-B24D-4DD2-9D9E-210E876C5838}"/>
    <dgm:cxn modelId="{8A5A7B7D-DFF6-4AF2-88EA-FD4B116FE147}" srcId="{60D993B8-A226-418F-9FDB-104DAA9E5D1D}" destId="{503B1F9C-8827-4473-B826-F3D7AB49B2AA}" srcOrd="13" destOrd="0" parTransId="{14959D21-8E83-4C2E-BD99-05B103758A1D}" sibTransId="{E796EDB5-12D5-48F7-B842-2B7567317C6E}"/>
    <dgm:cxn modelId="{DB656F4F-6EE8-4165-B414-0A55F47C2000}" type="presOf" srcId="{21372ACC-AEEE-4BC0-876D-46BB301036DD}" destId="{385F4549-4F54-4FC1-83CF-68AD41AA6D81}" srcOrd="0" destOrd="0" presId="urn:microsoft.com/office/officeart/2005/8/layout/bList2"/>
    <dgm:cxn modelId="{2D4C5D5D-0012-45CC-85FC-7DCF2CF558EE}" srcId="{60D993B8-A226-418F-9FDB-104DAA9E5D1D}" destId="{6C63ACE0-3E78-4BDF-AD6D-A0B8F867B82D}" srcOrd="4" destOrd="0" parTransId="{6C5B6D2D-9EB6-4C16-B89E-8659566E414D}" sibTransId="{5FB1EBE8-8E74-4C25-B0EC-48777050AEEE}"/>
    <dgm:cxn modelId="{4AA998EB-13F6-4359-B5E5-09C3BF6E2D34}" type="presOf" srcId="{8F335752-B31F-4CF1-9B4B-C5DD918056E2}" destId="{AC792955-ABE3-4897-86A5-C04B50568AE2}" srcOrd="0" destOrd="0" presId="urn:microsoft.com/office/officeart/2005/8/layout/bList2"/>
    <dgm:cxn modelId="{C38F752F-DE23-454A-9BCA-238CF277F112}" type="presOf" srcId="{652A7EDA-4410-4623-868B-A828DC081EA7}" destId="{2212FD4D-5C16-42C5-B00F-837779299836}" srcOrd="1" destOrd="0" presId="urn:microsoft.com/office/officeart/2005/8/layout/bList2"/>
    <dgm:cxn modelId="{8DAC44D6-2720-4C9D-9068-0D4EE4012731}" type="presOf" srcId="{D34EEE1F-1493-4DB6-8436-E25A8031C201}" destId="{78DC8F92-1781-4AD4-80DB-5F69E0820A25}" srcOrd="0" destOrd="0" presId="urn:microsoft.com/office/officeart/2005/8/layout/bList2"/>
    <dgm:cxn modelId="{7427F92A-08C6-498A-B477-9521D700DE4F}" type="presOf" srcId="{FACE7208-43E4-407F-801A-67082EBEA097}" destId="{5BB9BE25-768A-4760-A9B8-97417B079269}" srcOrd="0" destOrd="0" presId="urn:microsoft.com/office/officeart/2005/8/layout/bList2"/>
    <dgm:cxn modelId="{46FD553E-6574-4AED-89B4-313EC86389CC}" srcId="{60D993B8-A226-418F-9FDB-104DAA9E5D1D}" destId="{652A7EDA-4410-4623-868B-A828DC081EA7}" srcOrd="8" destOrd="0" parTransId="{0D08CCE7-C121-4D02-95D4-773AE1488422}" sibTransId="{0CB98FF9-7EFB-4ED1-B55B-D1E6EE262625}"/>
    <dgm:cxn modelId="{24B23E3B-E88C-4F62-9F66-8B1C35F62516}" srcId="{60D993B8-A226-418F-9FDB-104DAA9E5D1D}" destId="{FACE7208-43E4-407F-801A-67082EBEA097}" srcOrd="10" destOrd="0" parTransId="{4748B534-B755-473D-B13C-50947A4B603F}" sibTransId="{C5803BBE-2919-40F4-919C-CBB85643414F}"/>
    <dgm:cxn modelId="{CFE2AC81-8EA3-4D66-9CA2-0471C1EA165A}" srcId="{60D993B8-A226-418F-9FDB-104DAA9E5D1D}" destId="{D34EEE1F-1493-4DB6-8436-E25A8031C201}" srcOrd="0" destOrd="0" parTransId="{E93C3FB2-1017-4A76-AA2D-B41AA4A20DBB}" sibTransId="{C0AD8718-BA85-4354-BBDB-7C9D77EE38B2}"/>
    <dgm:cxn modelId="{9D102FA6-A9A3-4D58-B897-08CBBD68FA58}" srcId="{60D993B8-A226-418F-9FDB-104DAA9E5D1D}" destId="{14FE67D9-6A27-427E-993F-08F604FE25AA}" srcOrd="5" destOrd="0" parTransId="{1E2C83CD-D018-4729-838E-2840EA375CB3}" sibTransId="{154EC1C2-2449-43AD-AEF2-3556D507BBBC}"/>
    <dgm:cxn modelId="{B13C1131-BB23-4021-8617-9B352CB91B97}" type="presOf" srcId="{1B513F6F-3B65-4942-880F-CF59FA5C5C39}" destId="{D07B67DB-2F29-45CE-8E16-36CBFB1086E5}" srcOrd="0" destOrd="0" presId="urn:microsoft.com/office/officeart/2005/8/layout/bList2"/>
    <dgm:cxn modelId="{3ECD77E9-F20D-4B1A-8DE6-722806FBB327}" type="presOf" srcId="{503B1F9C-8827-4473-B826-F3D7AB49B2AA}" destId="{E7C4A96A-0AC4-4433-AA38-37584DF87B4C}" srcOrd="1" destOrd="0" presId="urn:microsoft.com/office/officeart/2005/8/layout/bList2"/>
    <dgm:cxn modelId="{C7583A8F-9FDA-49C2-8532-7BA3415EA62D}" srcId="{60D993B8-A226-418F-9FDB-104DAA9E5D1D}" destId="{BD36A915-478A-4368-A86D-99B79C63DB78}" srcOrd="3" destOrd="0" parTransId="{FED4252A-DF14-452F-A937-721EC0B5D15E}" sibTransId="{8F335752-B31F-4CF1-9B4B-C5DD918056E2}"/>
    <dgm:cxn modelId="{7D1756F6-92A2-4FA5-8ADE-97FF773A7F49}" type="presOf" srcId="{5F69D8E6-2F89-489D-B760-4B5E9A34C037}" destId="{4004313E-97B2-45DA-BFE4-A9FA9EEDD986}" srcOrd="1" destOrd="0" presId="urn:microsoft.com/office/officeart/2005/8/layout/bList2"/>
    <dgm:cxn modelId="{BDCBF86A-C285-4B87-9BD3-D04B8E2B2D14}" type="presOf" srcId="{5FB1EBE8-8E74-4C25-B0EC-48777050AEEE}" destId="{63F09161-B90B-4CB3-AFA8-94174A2978AE}" srcOrd="0" destOrd="0" presId="urn:microsoft.com/office/officeart/2005/8/layout/bList2"/>
    <dgm:cxn modelId="{A2FCC00A-FD6A-4245-A665-5CA8A6A91306}" type="presOf" srcId="{98485F9D-B5AF-4099-A7CA-F4C51CE78180}" destId="{B3218099-FA5B-415A-BA46-C131C69753D1}" srcOrd="0" destOrd="0" presId="urn:microsoft.com/office/officeart/2005/8/layout/bList2"/>
    <dgm:cxn modelId="{E682BEEE-73B6-453C-975A-A2E4BB62614B}" type="presOf" srcId="{1638DBB3-D8EF-4A42-90BA-EF5952A6E130}" destId="{FFE0E250-7633-41ED-8A83-24DF2BC2F6D1}" srcOrd="0" destOrd="0" presId="urn:microsoft.com/office/officeart/2005/8/layout/bList2"/>
    <dgm:cxn modelId="{C411CFE6-EE22-4738-A9DA-87738B4025C6}" type="presOf" srcId="{DCD27583-DE27-42EC-AB4E-D85729AD5038}" destId="{4E67E904-DE5A-44A4-B5A9-1A2E6EEED9C3}" srcOrd="0" destOrd="0" presId="urn:microsoft.com/office/officeart/2005/8/layout/bList2"/>
    <dgm:cxn modelId="{8E201848-F8D5-492E-8B43-E2EFE55BC1CB}" type="presOf" srcId="{C0AD8718-BA85-4354-BBDB-7C9D77EE38B2}" destId="{BD2440DD-2CA6-475B-A115-6F5B257685CB}" srcOrd="0" destOrd="0" presId="urn:microsoft.com/office/officeart/2005/8/layout/bList2"/>
    <dgm:cxn modelId="{00F61098-F622-4900-B88E-F691F8FBD5AD}" type="presOf" srcId="{E8CBC273-2402-494B-9A0D-027A1107C9AB}" destId="{A771CFE2-29EF-4CCA-BBD2-2C15BA776676}" srcOrd="0" destOrd="0" presId="urn:microsoft.com/office/officeart/2005/8/layout/bList2"/>
    <dgm:cxn modelId="{D19DA436-3E61-4D32-8DB2-09C02B703D63}" type="presOf" srcId="{1638DBB3-D8EF-4A42-90BA-EF5952A6E130}" destId="{F56B5160-6D6D-4921-899E-4FCC19720935}" srcOrd="1" destOrd="0" presId="urn:microsoft.com/office/officeart/2005/8/layout/bList2"/>
    <dgm:cxn modelId="{175E4F81-2452-4159-B37C-995221BEAFDF}" srcId="{60D993B8-A226-418F-9FDB-104DAA9E5D1D}" destId="{54514FC3-16EE-49C2-891C-5D2219B1A647}" srcOrd="12" destOrd="0" parTransId="{4FEA016F-1F47-4FD3-9EFC-50D32D28151F}" sibTransId="{98485F9D-B5AF-4099-A7CA-F4C51CE78180}"/>
    <dgm:cxn modelId="{F5A5F5BD-4D16-4714-8DE7-D744424A973B}" type="presOf" srcId="{CFBB837D-B24D-4DD2-9D9E-210E876C5838}" destId="{6C290CF8-FEF0-4E76-8BD8-8427C6F04E05}" srcOrd="0" destOrd="0" presId="urn:microsoft.com/office/officeart/2005/8/layout/bList2"/>
    <dgm:cxn modelId="{B5AD057D-72D9-49C2-A8D2-255506A386A2}" type="presOf" srcId="{25991B1A-FAEF-4C38-98AC-6285C1D34955}" destId="{2D3FBBC2-4B23-4572-8EF9-D4112432D739}" srcOrd="1" destOrd="0" presId="urn:microsoft.com/office/officeart/2005/8/layout/bList2"/>
    <dgm:cxn modelId="{D0F8BFBD-7179-4AC3-9499-99BAC6A58CB5}" type="presOf" srcId="{503B1F9C-8827-4473-B826-F3D7AB49B2AA}" destId="{D15F9199-6488-4AC5-875D-2F6ED8E47ED8}" srcOrd="0" destOrd="0" presId="urn:microsoft.com/office/officeart/2005/8/layout/bList2"/>
    <dgm:cxn modelId="{81633CA9-072F-4BC6-973B-CFB9A0C0A542}" type="presOf" srcId="{FACE7208-43E4-407F-801A-67082EBEA097}" destId="{73D06D46-3769-47C3-A127-B3A70A4621F8}" srcOrd="1" destOrd="0" presId="urn:microsoft.com/office/officeart/2005/8/layout/bList2"/>
    <dgm:cxn modelId="{03136C4F-59B9-4F3B-9B82-B45BD58DCAD6}" type="presOf" srcId="{76EAA15D-2BC6-4C38-A6F5-D966DDEFB540}" destId="{99A0ADAE-ED2E-4BC8-90B0-0D4D8750E224}" srcOrd="0" destOrd="0" presId="urn:microsoft.com/office/officeart/2005/8/layout/bList2"/>
    <dgm:cxn modelId="{7896C0F7-5DEF-4F88-AB11-2FB1699DFFBB}" type="presOf" srcId="{54514FC3-16EE-49C2-891C-5D2219B1A647}" destId="{1439AAB8-57FF-4799-8C1E-BCA172FCE885}" srcOrd="1" destOrd="0" presId="urn:microsoft.com/office/officeart/2005/8/layout/bList2"/>
    <dgm:cxn modelId="{B76632F6-DEA8-4FC5-9A00-3B7658E37D8C}" type="presOf" srcId="{60D993B8-A226-418F-9FDB-104DAA9E5D1D}" destId="{DA9A3609-822C-4C0A-8D61-AC58CB55B065}" srcOrd="0" destOrd="0" presId="urn:microsoft.com/office/officeart/2005/8/layout/bList2"/>
    <dgm:cxn modelId="{F91FDF4B-7BAC-48A3-9CBD-19B33E011D2F}" type="presOf" srcId="{7D4DB550-971A-4A3C-9BE3-C1F265BAEA3E}" destId="{12A349F7-D21D-4825-9867-08A29F611418}" srcOrd="1" destOrd="0" presId="urn:microsoft.com/office/officeart/2005/8/layout/bList2"/>
    <dgm:cxn modelId="{CB0186F5-5DCB-463C-8A41-55EEA54F54D9}" type="presParOf" srcId="{DA9A3609-822C-4C0A-8D61-AC58CB55B065}" destId="{D7E61396-29A5-4062-B0D9-F2F1DBB1840C}" srcOrd="0" destOrd="0" presId="urn:microsoft.com/office/officeart/2005/8/layout/bList2"/>
    <dgm:cxn modelId="{A604B70C-65FF-46FA-9477-64FB157F27AB}" type="presParOf" srcId="{D7E61396-29A5-4062-B0D9-F2F1DBB1840C}" destId="{3E751FC9-C50C-4FBE-A7EF-6CA0D6D1744B}" srcOrd="0" destOrd="0" presId="urn:microsoft.com/office/officeart/2005/8/layout/bList2"/>
    <dgm:cxn modelId="{811A5396-AC5E-4628-96DF-21169CA33C25}" type="presParOf" srcId="{D7E61396-29A5-4062-B0D9-F2F1DBB1840C}" destId="{78DC8F92-1781-4AD4-80DB-5F69E0820A25}" srcOrd="1" destOrd="0" presId="urn:microsoft.com/office/officeart/2005/8/layout/bList2"/>
    <dgm:cxn modelId="{DFA5065F-065A-44C2-9B7D-3334B1CC0564}" type="presParOf" srcId="{D7E61396-29A5-4062-B0D9-F2F1DBB1840C}" destId="{C072E573-F926-4523-93F4-5D85BCE8F5AD}" srcOrd="2" destOrd="0" presId="urn:microsoft.com/office/officeart/2005/8/layout/bList2"/>
    <dgm:cxn modelId="{2BADF975-72D8-4CC4-BC71-F1D829B36E69}" type="presParOf" srcId="{D7E61396-29A5-4062-B0D9-F2F1DBB1840C}" destId="{68DCCDE3-7D68-44F9-BE08-FE1DCC93E5B1}" srcOrd="3" destOrd="0" presId="urn:microsoft.com/office/officeart/2005/8/layout/bList2"/>
    <dgm:cxn modelId="{F2A99F27-219C-46A4-B22F-CE7E958CF561}" type="presParOf" srcId="{DA9A3609-822C-4C0A-8D61-AC58CB55B065}" destId="{BD2440DD-2CA6-475B-A115-6F5B257685CB}" srcOrd="1" destOrd="0" presId="urn:microsoft.com/office/officeart/2005/8/layout/bList2"/>
    <dgm:cxn modelId="{647B16CC-7783-4F20-B1BF-03567C8C07D1}" type="presParOf" srcId="{DA9A3609-822C-4C0A-8D61-AC58CB55B065}" destId="{1C351676-528B-409D-B850-3439078321AD}" srcOrd="2" destOrd="0" presId="urn:microsoft.com/office/officeart/2005/8/layout/bList2"/>
    <dgm:cxn modelId="{57B61FA8-6EE2-4107-AAC8-890A14FEDBBE}" type="presParOf" srcId="{1C351676-528B-409D-B850-3439078321AD}" destId="{2EFCDA57-D246-4E49-94F6-EE8661BDF813}" srcOrd="0" destOrd="0" presId="urn:microsoft.com/office/officeart/2005/8/layout/bList2"/>
    <dgm:cxn modelId="{F379795A-F671-44B4-9DFB-D737AACBD564}" type="presParOf" srcId="{1C351676-528B-409D-B850-3439078321AD}" destId="{F8DB6D9B-E524-435A-8FA7-7762B054761F}" srcOrd="1" destOrd="0" presId="urn:microsoft.com/office/officeart/2005/8/layout/bList2"/>
    <dgm:cxn modelId="{24CD646C-168F-46B6-B003-7F8348565FDB}" type="presParOf" srcId="{1C351676-528B-409D-B850-3439078321AD}" destId="{4004313E-97B2-45DA-BFE4-A9FA9EEDD986}" srcOrd="2" destOrd="0" presId="urn:microsoft.com/office/officeart/2005/8/layout/bList2"/>
    <dgm:cxn modelId="{A223A50B-4C35-4F8D-9E0E-F9C12074ABBC}" type="presParOf" srcId="{1C351676-528B-409D-B850-3439078321AD}" destId="{C4811525-6A91-465B-BCFC-5AECDDD10C40}" srcOrd="3" destOrd="0" presId="urn:microsoft.com/office/officeart/2005/8/layout/bList2"/>
    <dgm:cxn modelId="{3D171C5B-8657-4CD2-AF4B-8BB5D92E58D9}" type="presParOf" srcId="{DA9A3609-822C-4C0A-8D61-AC58CB55B065}" destId="{99A0ADAE-ED2E-4BC8-90B0-0D4D8750E224}" srcOrd="3" destOrd="0" presId="urn:microsoft.com/office/officeart/2005/8/layout/bList2"/>
    <dgm:cxn modelId="{57D599B3-76AD-4522-B749-A1E964EFC0B1}" type="presParOf" srcId="{DA9A3609-822C-4C0A-8D61-AC58CB55B065}" destId="{485624BF-0C83-4C88-8C85-C13B2B775F00}" srcOrd="4" destOrd="0" presId="urn:microsoft.com/office/officeart/2005/8/layout/bList2"/>
    <dgm:cxn modelId="{8126607D-F35A-49C8-AE21-FF3BCDCCF6D4}" type="presParOf" srcId="{485624BF-0C83-4C88-8C85-C13B2B775F00}" destId="{D11B4327-4989-4B5A-A934-ED12B9306086}" srcOrd="0" destOrd="0" presId="urn:microsoft.com/office/officeart/2005/8/layout/bList2"/>
    <dgm:cxn modelId="{4C12D4D9-4016-4313-9306-87309AF1E097}" type="presParOf" srcId="{485624BF-0C83-4C88-8C85-C13B2B775F00}" destId="{1B94FD46-90E8-4346-95B0-5B1D934F778C}" srcOrd="1" destOrd="0" presId="urn:microsoft.com/office/officeart/2005/8/layout/bList2"/>
    <dgm:cxn modelId="{A601C251-0CE8-4FD3-874E-3B0D0AAD5FE6}" type="presParOf" srcId="{485624BF-0C83-4C88-8C85-C13B2B775F00}" destId="{12A349F7-D21D-4825-9867-08A29F611418}" srcOrd="2" destOrd="0" presId="urn:microsoft.com/office/officeart/2005/8/layout/bList2"/>
    <dgm:cxn modelId="{A97D2AA7-4187-4502-831F-99B82571C432}" type="presParOf" srcId="{485624BF-0C83-4C88-8C85-C13B2B775F00}" destId="{1662860A-3E91-4E90-B047-3EA793C3719A}" srcOrd="3" destOrd="0" presId="urn:microsoft.com/office/officeart/2005/8/layout/bList2"/>
    <dgm:cxn modelId="{DE46A74D-3485-4F93-8C51-10704D05ECEE}" type="presParOf" srcId="{DA9A3609-822C-4C0A-8D61-AC58CB55B065}" destId="{6C290CF8-FEF0-4E76-8BD8-8427C6F04E05}" srcOrd="5" destOrd="0" presId="urn:microsoft.com/office/officeart/2005/8/layout/bList2"/>
    <dgm:cxn modelId="{E1F1F8DE-67F4-4245-90AC-C151537F693A}" type="presParOf" srcId="{DA9A3609-822C-4C0A-8D61-AC58CB55B065}" destId="{0E6106EC-A88E-45EB-AED5-C37DD9E6A0EC}" srcOrd="6" destOrd="0" presId="urn:microsoft.com/office/officeart/2005/8/layout/bList2"/>
    <dgm:cxn modelId="{8B2C7351-386D-4EA9-9723-E9B0B3A99D7B}" type="presParOf" srcId="{0E6106EC-A88E-45EB-AED5-C37DD9E6A0EC}" destId="{00B7A337-8781-4FB9-A423-258C5DAD71DA}" srcOrd="0" destOrd="0" presId="urn:microsoft.com/office/officeart/2005/8/layout/bList2"/>
    <dgm:cxn modelId="{6871BAB4-1743-4820-8466-2AADB17C3290}" type="presParOf" srcId="{0E6106EC-A88E-45EB-AED5-C37DD9E6A0EC}" destId="{2FD3E7FD-547E-4BC3-8CEE-E9985BF05D89}" srcOrd="1" destOrd="0" presId="urn:microsoft.com/office/officeart/2005/8/layout/bList2"/>
    <dgm:cxn modelId="{0695AD4D-DBF7-4F72-B4FC-301CD49B5157}" type="presParOf" srcId="{0E6106EC-A88E-45EB-AED5-C37DD9E6A0EC}" destId="{126988AF-4C70-4779-8BE6-216B8CA0D335}" srcOrd="2" destOrd="0" presId="urn:microsoft.com/office/officeart/2005/8/layout/bList2"/>
    <dgm:cxn modelId="{3515CC9F-1F7E-428A-BB13-94B88F53C39D}" type="presParOf" srcId="{0E6106EC-A88E-45EB-AED5-C37DD9E6A0EC}" destId="{10A16AC9-E15D-491D-BFB3-425CB8927CA4}" srcOrd="3" destOrd="0" presId="urn:microsoft.com/office/officeart/2005/8/layout/bList2"/>
    <dgm:cxn modelId="{D3018C57-A7A7-458B-AF90-FDC527CD5CEB}" type="presParOf" srcId="{DA9A3609-822C-4C0A-8D61-AC58CB55B065}" destId="{AC792955-ABE3-4897-86A5-C04B50568AE2}" srcOrd="7" destOrd="0" presId="urn:microsoft.com/office/officeart/2005/8/layout/bList2"/>
    <dgm:cxn modelId="{51E56C07-99E6-46A6-BA61-E3997E651203}" type="presParOf" srcId="{DA9A3609-822C-4C0A-8D61-AC58CB55B065}" destId="{3BB43B3F-82A9-4748-83C1-8F5F9AFC298B}" srcOrd="8" destOrd="0" presId="urn:microsoft.com/office/officeart/2005/8/layout/bList2"/>
    <dgm:cxn modelId="{A325F11C-ACB9-4D4F-B743-68C6FAFCE051}" type="presParOf" srcId="{3BB43B3F-82A9-4748-83C1-8F5F9AFC298B}" destId="{549627EA-3559-43FC-B5FB-B5432BF657B7}" srcOrd="0" destOrd="0" presId="urn:microsoft.com/office/officeart/2005/8/layout/bList2"/>
    <dgm:cxn modelId="{A2250849-9395-4B33-A760-DC4821C9FCD8}" type="presParOf" srcId="{3BB43B3F-82A9-4748-83C1-8F5F9AFC298B}" destId="{26EE8F2F-E8FE-4882-A1C9-FDE76D47A72E}" srcOrd="1" destOrd="0" presId="urn:microsoft.com/office/officeart/2005/8/layout/bList2"/>
    <dgm:cxn modelId="{D50A4912-6DE5-4649-BF28-31AB2D557F20}" type="presParOf" srcId="{3BB43B3F-82A9-4748-83C1-8F5F9AFC298B}" destId="{F29A40E9-4EE1-4D16-AA07-4E2A4E970ED0}" srcOrd="2" destOrd="0" presId="urn:microsoft.com/office/officeart/2005/8/layout/bList2"/>
    <dgm:cxn modelId="{BAD6A2DB-CD87-4EF5-87E7-D966CD3A2D7A}" type="presParOf" srcId="{3BB43B3F-82A9-4748-83C1-8F5F9AFC298B}" destId="{3C17D970-E857-41FA-BCE6-E6E810CB2C16}" srcOrd="3" destOrd="0" presId="urn:microsoft.com/office/officeart/2005/8/layout/bList2"/>
    <dgm:cxn modelId="{FBA40A19-FF7D-4C2F-BF6D-D2B3DFF4AE27}" type="presParOf" srcId="{DA9A3609-822C-4C0A-8D61-AC58CB55B065}" destId="{63F09161-B90B-4CB3-AFA8-94174A2978AE}" srcOrd="9" destOrd="0" presId="urn:microsoft.com/office/officeart/2005/8/layout/bList2"/>
    <dgm:cxn modelId="{C9CC9BE7-A8B2-4DFF-BBAE-864D82B4EF4F}" type="presParOf" srcId="{DA9A3609-822C-4C0A-8D61-AC58CB55B065}" destId="{44B99A35-4A25-45FD-BF79-B419B3604497}" srcOrd="10" destOrd="0" presId="urn:microsoft.com/office/officeart/2005/8/layout/bList2"/>
    <dgm:cxn modelId="{85AC3148-4EB6-4E79-94BE-92F406AD2C50}" type="presParOf" srcId="{44B99A35-4A25-45FD-BF79-B419B3604497}" destId="{AA72FF97-991D-491D-B82A-415B8C966D22}" srcOrd="0" destOrd="0" presId="urn:microsoft.com/office/officeart/2005/8/layout/bList2"/>
    <dgm:cxn modelId="{FAE93A8A-AB2E-4217-AB4D-54CD16508A0C}" type="presParOf" srcId="{44B99A35-4A25-45FD-BF79-B419B3604497}" destId="{0C454250-1384-4135-9C8D-FEA9BFDACD46}" srcOrd="1" destOrd="0" presId="urn:microsoft.com/office/officeart/2005/8/layout/bList2"/>
    <dgm:cxn modelId="{66D68D22-E936-4AB4-B12E-FBAC5BFA90A5}" type="presParOf" srcId="{44B99A35-4A25-45FD-BF79-B419B3604497}" destId="{B6850BDD-FB20-4ADD-9172-77B21AE83AAC}" srcOrd="2" destOrd="0" presId="urn:microsoft.com/office/officeart/2005/8/layout/bList2"/>
    <dgm:cxn modelId="{1AF1CC17-5A28-496A-968E-2618499B35BE}" type="presParOf" srcId="{44B99A35-4A25-45FD-BF79-B419B3604497}" destId="{4D45DF95-3497-4755-ADDF-459A6F151AC9}" srcOrd="3" destOrd="0" presId="urn:microsoft.com/office/officeart/2005/8/layout/bList2"/>
    <dgm:cxn modelId="{FB0414A5-EFD3-4ED3-8BED-9C72143653F8}" type="presParOf" srcId="{DA9A3609-822C-4C0A-8D61-AC58CB55B065}" destId="{7E3D8395-2C8D-4B70-89CB-BDA716F15884}" srcOrd="11" destOrd="0" presId="urn:microsoft.com/office/officeart/2005/8/layout/bList2"/>
    <dgm:cxn modelId="{4E674370-DB2C-41A1-A942-813CC13E6587}" type="presParOf" srcId="{DA9A3609-822C-4C0A-8D61-AC58CB55B065}" destId="{34551EF0-3EF0-434B-B75C-458824B33686}" srcOrd="12" destOrd="0" presId="urn:microsoft.com/office/officeart/2005/8/layout/bList2"/>
    <dgm:cxn modelId="{F39960B3-DDEF-44CF-833B-F5E68D9BE19E}" type="presParOf" srcId="{34551EF0-3EF0-434B-B75C-458824B33686}" destId="{B8FFD7C0-CE22-43A3-941C-AD83B60010FF}" srcOrd="0" destOrd="0" presId="urn:microsoft.com/office/officeart/2005/8/layout/bList2"/>
    <dgm:cxn modelId="{3AAA40D0-2D71-4E87-A38D-B2918BE6BF41}" type="presParOf" srcId="{34551EF0-3EF0-434B-B75C-458824B33686}" destId="{A771CFE2-29EF-4CCA-BBD2-2C15BA776676}" srcOrd="1" destOrd="0" presId="urn:microsoft.com/office/officeart/2005/8/layout/bList2"/>
    <dgm:cxn modelId="{5A7A2BFA-C8B1-4478-B4C7-7B45516EE4F7}" type="presParOf" srcId="{34551EF0-3EF0-434B-B75C-458824B33686}" destId="{CA54D596-46EC-4F28-A532-B7383F849F28}" srcOrd="2" destOrd="0" presId="urn:microsoft.com/office/officeart/2005/8/layout/bList2"/>
    <dgm:cxn modelId="{F077DB53-85A1-4C64-AA62-CD5742D68BCA}" type="presParOf" srcId="{34551EF0-3EF0-434B-B75C-458824B33686}" destId="{408EAF5A-D92A-4506-892F-C625A951B649}" srcOrd="3" destOrd="0" presId="urn:microsoft.com/office/officeart/2005/8/layout/bList2"/>
    <dgm:cxn modelId="{C34536A2-73D8-4BBA-AFB5-A2FDD25EBEEA}" type="presParOf" srcId="{DA9A3609-822C-4C0A-8D61-AC58CB55B065}" destId="{D07B67DB-2F29-45CE-8E16-36CBFB1086E5}" srcOrd="13" destOrd="0" presId="urn:microsoft.com/office/officeart/2005/8/layout/bList2"/>
    <dgm:cxn modelId="{B326E882-CDEC-44DD-A1EA-E4EE132037E5}" type="presParOf" srcId="{DA9A3609-822C-4C0A-8D61-AC58CB55B065}" destId="{62CB84EF-49F6-4426-8ADA-D39E7011B459}" srcOrd="14" destOrd="0" presId="urn:microsoft.com/office/officeart/2005/8/layout/bList2"/>
    <dgm:cxn modelId="{416AB5B8-5823-481C-811F-1DB39ABD53D3}" type="presParOf" srcId="{62CB84EF-49F6-4426-8ADA-D39E7011B459}" destId="{089F24D2-7446-4971-A896-F0375DCD966A}" srcOrd="0" destOrd="0" presId="urn:microsoft.com/office/officeart/2005/8/layout/bList2"/>
    <dgm:cxn modelId="{60D1BB33-5576-4983-8650-A5766EE53663}" type="presParOf" srcId="{62CB84EF-49F6-4426-8ADA-D39E7011B459}" destId="{6F4181CE-A156-4AA2-8AAD-6483605EE2E4}" srcOrd="1" destOrd="0" presId="urn:microsoft.com/office/officeart/2005/8/layout/bList2"/>
    <dgm:cxn modelId="{FEB7B217-3EA9-4E7F-9F58-DEF3E816727E}" type="presParOf" srcId="{62CB84EF-49F6-4426-8ADA-D39E7011B459}" destId="{2D3FBBC2-4B23-4572-8EF9-D4112432D739}" srcOrd="2" destOrd="0" presId="urn:microsoft.com/office/officeart/2005/8/layout/bList2"/>
    <dgm:cxn modelId="{BB94E908-3259-4D63-9379-A1CB473CDC5E}" type="presParOf" srcId="{62CB84EF-49F6-4426-8ADA-D39E7011B459}" destId="{EDC6F0A2-8EAC-484D-8D9F-1DB21E42524E}" srcOrd="3" destOrd="0" presId="urn:microsoft.com/office/officeart/2005/8/layout/bList2"/>
    <dgm:cxn modelId="{153C3B12-92C6-46EF-BB08-AD850E46F297}" type="presParOf" srcId="{DA9A3609-822C-4C0A-8D61-AC58CB55B065}" destId="{385F4549-4F54-4FC1-83CF-68AD41AA6D81}" srcOrd="15" destOrd="0" presId="urn:microsoft.com/office/officeart/2005/8/layout/bList2"/>
    <dgm:cxn modelId="{0825ADB9-A85C-4C3A-952C-6A5D6A8D04D7}" type="presParOf" srcId="{DA9A3609-822C-4C0A-8D61-AC58CB55B065}" destId="{98F9E5A2-6C39-496F-9A6E-954CFDA040DA}" srcOrd="16" destOrd="0" presId="urn:microsoft.com/office/officeart/2005/8/layout/bList2"/>
    <dgm:cxn modelId="{0B749694-A01E-4BEC-9829-2C5CA8526A36}" type="presParOf" srcId="{98F9E5A2-6C39-496F-9A6E-954CFDA040DA}" destId="{9EA130BF-36BD-4B9E-A770-FCA81EF716D4}" srcOrd="0" destOrd="0" presId="urn:microsoft.com/office/officeart/2005/8/layout/bList2"/>
    <dgm:cxn modelId="{FFC7123B-0B14-44F8-BDA6-FEABBC22D311}" type="presParOf" srcId="{98F9E5A2-6C39-496F-9A6E-954CFDA040DA}" destId="{DC8649B7-C5A8-46DD-8F45-B0F9AABBABE5}" srcOrd="1" destOrd="0" presId="urn:microsoft.com/office/officeart/2005/8/layout/bList2"/>
    <dgm:cxn modelId="{D3799E16-0CC8-4AAE-BDB9-7651B9CD02F8}" type="presParOf" srcId="{98F9E5A2-6C39-496F-9A6E-954CFDA040DA}" destId="{2212FD4D-5C16-42C5-B00F-837779299836}" srcOrd="2" destOrd="0" presId="urn:microsoft.com/office/officeart/2005/8/layout/bList2"/>
    <dgm:cxn modelId="{785F3B7B-F742-45B4-9683-7C356B0BB78A}" type="presParOf" srcId="{98F9E5A2-6C39-496F-9A6E-954CFDA040DA}" destId="{762E0D45-E51A-4D7C-803B-8CB8F8C8F631}" srcOrd="3" destOrd="0" presId="urn:microsoft.com/office/officeart/2005/8/layout/bList2"/>
    <dgm:cxn modelId="{3F933957-2485-41E2-B3AA-4A27F36A85AE}" type="presParOf" srcId="{DA9A3609-822C-4C0A-8D61-AC58CB55B065}" destId="{D5E0CD77-12CB-47B0-92BC-5FCAA7081CE3}" srcOrd="17" destOrd="0" presId="urn:microsoft.com/office/officeart/2005/8/layout/bList2"/>
    <dgm:cxn modelId="{6BF38607-9290-4858-9F38-DE427FA20120}" type="presParOf" srcId="{DA9A3609-822C-4C0A-8D61-AC58CB55B065}" destId="{5CFC2D7B-9B0A-490B-B5E2-F81085109C5A}" srcOrd="18" destOrd="0" presId="urn:microsoft.com/office/officeart/2005/8/layout/bList2"/>
    <dgm:cxn modelId="{E3CB46B8-196A-40B2-869B-6226E63CAA9A}" type="presParOf" srcId="{5CFC2D7B-9B0A-490B-B5E2-F81085109C5A}" destId="{1ED23176-684F-4D9A-A239-C4EFD7D4A39A}" srcOrd="0" destOrd="0" presId="urn:microsoft.com/office/officeart/2005/8/layout/bList2"/>
    <dgm:cxn modelId="{C218A71A-A055-48DD-A59A-C62B1C2C43D0}" type="presParOf" srcId="{5CFC2D7B-9B0A-490B-B5E2-F81085109C5A}" destId="{4E67E904-DE5A-44A4-B5A9-1A2E6EEED9C3}" srcOrd="1" destOrd="0" presId="urn:microsoft.com/office/officeart/2005/8/layout/bList2"/>
    <dgm:cxn modelId="{2900883D-371B-4D37-96F0-D6CE9144A51C}" type="presParOf" srcId="{5CFC2D7B-9B0A-490B-B5E2-F81085109C5A}" destId="{13BB466A-B8EF-40E3-BE72-21D8C1D57F36}" srcOrd="2" destOrd="0" presId="urn:microsoft.com/office/officeart/2005/8/layout/bList2"/>
    <dgm:cxn modelId="{6BF38278-2586-4B11-838F-5E7BB35B39BB}" type="presParOf" srcId="{5CFC2D7B-9B0A-490B-B5E2-F81085109C5A}" destId="{6AB0C8A8-9D07-4273-906E-04E0EB9ADDA4}" srcOrd="3" destOrd="0" presId="urn:microsoft.com/office/officeart/2005/8/layout/bList2"/>
    <dgm:cxn modelId="{EE74FF79-3750-4A0C-8072-DB1A0CC1ABA3}" type="presParOf" srcId="{DA9A3609-822C-4C0A-8D61-AC58CB55B065}" destId="{14E50065-59D6-4C9F-9C41-2E263C79AF9A}" srcOrd="19" destOrd="0" presId="urn:microsoft.com/office/officeart/2005/8/layout/bList2"/>
    <dgm:cxn modelId="{1E93F65A-8E80-4E9F-9329-2418DDB683DD}" type="presParOf" srcId="{DA9A3609-822C-4C0A-8D61-AC58CB55B065}" destId="{4CA9A6EF-F624-4CED-BA7B-31949F3556D8}" srcOrd="20" destOrd="0" presId="urn:microsoft.com/office/officeart/2005/8/layout/bList2"/>
    <dgm:cxn modelId="{8E13E67C-94D3-4319-816E-B16D33B6D7EF}" type="presParOf" srcId="{4CA9A6EF-F624-4CED-BA7B-31949F3556D8}" destId="{12556829-DDD8-4FFC-B4F0-C1F6C4593CCB}" srcOrd="0" destOrd="0" presId="urn:microsoft.com/office/officeart/2005/8/layout/bList2"/>
    <dgm:cxn modelId="{90A1FE72-75A1-4D93-80FD-FD831B29542E}" type="presParOf" srcId="{4CA9A6EF-F624-4CED-BA7B-31949F3556D8}" destId="{5BB9BE25-768A-4760-A9B8-97417B079269}" srcOrd="1" destOrd="0" presId="urn:microsoft.com/office/officeart/2005/8/layout/bList2"/>
    <dgm:cxn modelId="{FC3C4EFC-236E-4DD5-AB7C-643F5EEABB1C}" type="presParOf" srcId="{4CA9A6EF-F624-4CED-BA7B-31949F3556D8}" destId="{73D06D46-3769-47C3-A127-B3A70A4621F8}" srcOrd="2" destOrd="0" presId="urn:microsoft.com/office/officeart/2005/8/layout/bList2"/>
    <dgm:cxn modelId="{4BFA39FD-81FA-409E-B856-D5992E27EA67}" type="presParOf" srcId="{4CA9A6EF-F624-4CED-BA7B-31949F3556D8}" destId="{23027F5D-83F4-48FB-90D2-ACB398E8D7F9}" srcOrd="3" destOrd="0" presId="urn:microsoft.com/office/officeart/2005/8/layout/bList2"/>
    <dgm:cxn modelId="{348A9FFD-4148-488F-9AA0-277C7D62D357}" type="presParOf" srcId="{DA9A3609-822C-4C0A-8D61-AC58CB55B065}" destId="{5846A38A-6936-4169-89B7-FCBCD924FE35}" srcOrd="21" destOrd="0" presId="urn:microsoft.com/office/officeart/2005/8/layout/bList2"/>
    <dgm:cxn modelId="{4F396AAD-CFCF-4077-B944-DDDD3263601A}" type="presParOf" srcId="{DA9A3609-822C-4C0A-8D61-AC58CB55B065}" destId="{D852F609-C931-4142-BD46-1F53BA02B250}" srcOrd="22" destOrd="0" presId="urn:microsoft.com/office/officeart/2005/8/layout/bList2"/>
    <dgm:cxn modelId="{3649D876-91D1-497D-88CE-30D83B6B04B8}" type="presParOf" srcId="{D852F609-C931-4142-BD46-1F53BA02B250}" destId="{8509396D-06C7-4ACE-99A0-C01575B18C46}" srcOrd="0" destOrd="0" presId="urn:microsoft.com/office/officeart/2005/8/layout/bList2"/>
    <dgm:cxn modelId="{6BA529EB-671B-45EC-8217-9DCB552F7652}" type="presParOf" srcId="{D852F609-C931-4142-BD46-1F53BA02B250}" destId="{FFE0E250-7633-41ED-8A83-24DF2BC2F6D1}" srcOrd="1" destOrd="0" presId="urn:microsoft.com/office/officeart/2005/8/layout/bList2"/>
    <dgm:cxn modelId="{85A16289-A1BC-4B65-BD99-3B1C74A4E33F}" type="presParOf" srcId="{D852F609-C931-4142-BD46-1F53BA02B250}" destId="{F56B5160-6D6D-4921-899E-4FCC19720935}" srcOrd="2" destOrd="0" presId="urn:microsoft.com/office/officeart/2005/8/layout/bList2"/>
    <dgm:cxn modelId="{87D77680-6477-4514-A564-F34E0607C316}" type="presParOf" srcId="{D852F609-C931-4142-BD46-1F53BA02B250}" destId="{8FF06502-E803-4B43-BB5E-C6CF55093838}" srcOrd="3" destOrd="0" presId="urn:microsoft.com/office/officeart/2005/8/layout/bList2"/>
    <dgm:cxn modelId="{E300D83A-F69F-474F-923C-290E4B2E0636}" type="presParOf" srcId="{DA9A3609-822C-4C0A-8D61-AC58CB55B065}" destId="{C9419343-C56C-43C2-812E-A9272F977DDE}" srcOrd="23" destOrd="0" presId="urn:microsoft.com/office/officeart/2005/8/layout/bList2"/>
    <dgm:cxn modelId="{C7987FA0-22AA-4998-A140-337F61B6B6B3}" type="presParOf" srcId="{DA9A3609-822C-4C0A-8D61-AC58CB55B065}" destId="{7C2EC697-2242-41D7-A6E7-8CC5AA0021EC}" srcOrd="24" destOrd="0" presId="urn:microsoft.com/office/officeart/2005/8/layout/bList2"/>
    <dgm:cxn modelId="{35B54C8E-7D75-4B2C-9D31-3D07B05E338B}" type="presParOf" srcId="{7C2EC697-2242-41D7-A6E7-8CC5AA0021EC}" destId="{36017D8E-9E0C-4B0C-9973-F93B85AABAE0}" srcOrd="0" destOrd="0" presId="urn:microsoft.com/office/officeart/2005/8/layout/bList2"/>
    <dgm:cxn modelId="{394054ED-DC43-4C76-AFAB-A9DD64A30C3B}" type="presParOf" srcId="{7C2EC697-2242-41D7-A6E7-8CC5AA0021EC}" destId="{6E42792B-865B-477D-B82A-7F19D42A5D3C}" srcOrd="1" destOrd="0" presId="urn:microsoft.com/office/officeart/2005/8/layout/bList2"/>
    <dgm:cxn modelId="{663DCE87-117D-4953-8225-B4CD2F41B460}" type="presParOf" srcId="{7C2EC697-2242-41D7-A6E7-8CC5AA0021EC}" destId="{1439AAB8-57FF-4799-8C1E-BCA172FCE885}" srcOrd="2" destOrd="0" presId="urn:microsoft.com/office/officeart/2005/8/layout/bList2"/>
    <dgm:cxn modelId="{DD562958-9D83-488D-8EA8-8B03A7B53341}" type="presParOf" srcId="{7C2EC697-2242-41D7-A6E7-8CC5AA0021EC}" destId="{486D37F2-A40F-4928-BC80-A7D4A1F6B312}" srcOrd="3" destOrd="0" presId="urn:microsoft.com/office/officeart/2005/8/layout/bList2"/>
    <dgm:cxn modelId="{8C263A6B-D2F4-4D4A-B075-CC0F151FF606}" type="presParOf" srcId="{DA9A3609-822C-4C0A-8D61-AC58CB55B065}" destId="{B3218099-FA5B-415A-BA46-C131C69753D1}" srcOrd="25" destOrd="0" presId="urn:microsoft.com/office/officeart/2005/8/layout/bList2"/>
    <dgm:cxn modelId="{651003B9-B212-462B-8418-80622A520079}" type="presParOf" srcId="{DA9A3609-822C-4C0A-8D61-AC58CB55B065}" destId="{8B133C0D-B2D0-4C01-98DF-C9C3F4611A08}" srcOrd="26" destOrd="0" presId="urn:microsoft.com/office/officeart/2005/8/layout/bList2"/>
    <dgm:cxn modelId="{E0C914ED-D695-4412-B163-ED6226F1C40C}" type="presParOf" srcId="{8B133C0D-B2D0-4C01-98DF-C9C3F4611A08}" destId="{9C699A16-218B-4F76-980E-31D425DC79E7}" srcOrd="0" destOrd="0" presId="urn:microsoft.com/office/officeart/2005/8/layout/bList2"/>
    <dgm:cxn modelId="{B502A11C-B6B8-479C-82B9-C682394F58D9}" type="presParOf" srcId="{8B133C0D-B2D0-4C01-98DF-C9C3F4611A08}" destId="{D15F9199-6488-4AC5-875D-2F6ED8E47ED8}" srcOrd="1" destOrd="0" presId="urn:microsoft.com/office/officeart/2005/8/layout/bList2"/>
    <dgm:cxn modelId="{9B416B31-6A2D-4096-867C-F4E4992B0E40}" type="presParOf" srcId="{8B133C0D-B2D0-4C01-98DF-C9C3F4611A08}" destId="{E7C4A96A-0AC4-4433-AA38-37584DF87B4C}" srcOrd="2" destOrd="0" presId="urn:microsoft.com/office/officeart/2005/8/layout/bList2"/>
    <dgm:cxn modelId="{53A3EF94-46C2-4445-9C11-6AE3E164C528}" type="presParOf" srcId="{8B133C0D-B2D0-4C01-98DF-C9C3F4611A08}" destId="{8916FC5E-BDA4-4787-A1D6-4DA5C89474A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751FC9-C50C-4FBE-A7EF-6CA0D6D1744B}">
      <dsp:nvSpPr>
        <dsp:cNvPr id="0" name=""/>
        <dsp:cNvSpPr/>
      </dsp:nvSpPr>
      <dsp:spPr>
        <a:xfrm>
          <a:off x="4477" y="233781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2E573-F926-4523-93F4-5D85BCE8F5AD}">
      <dsp:nvSpPr>
        <dsp:cNvPr id="0" name=""/>
        <dsp:cNvSpPr/>
      </dsp:nvSpPr>
      <dsp:spPr>
        <a:xfrm>
          <a:off x="4477" y="1301181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/>
            <a:t>Доминикака</a:t>
          </a:r>
          <a:endParaRPr lang="ru-RU" sz="1200" b="1" kern="1200" dirty="0"/>
        </a:p>
      </dsp:txBody>
      <dsp:txXfrm>
        <a:off x="4477" y="1301181"/>
        <a:ext cx="1006980" cy="458981"/>
      </dsp:txXfrm>
    </dsp:sp>
    <dsp:sp modelId="{68DCCDE3-7D68-44F9-BE08-FE1DCC93E5B1}">
      <dsp:nvSpPr>
        <dsp:cNvPr id="0" name=""/>
        <dsp:cNvSpPr/>
      </dsp:nvSpPr>
      <dsp:spPr>
        <a:xfrm>
          <a:off x="1051908" y="1374086"/>
          <a:ext cx="500469" cy="50046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FCDA57-D246-4E49-94F6-EE8661BDF813}">
      <dsp:nvSpPr>
        <dsp:cNvPr id="0" name=""/>
        <dsp:cNvSpPr/>
      </dsp:nvSpPr>
      <dsp:spPr>
        <a:xfrm>
          <a:off x="1676365" y="233781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4313E-97B2-45DA-BFE4-A9FA9EEDD986}">
      <dsp:nvSpPr>
        <dsp:cNvPr id="0" name=""/>
        <dsp:cNvSpPr/>
      </dsp:nvSpPr>
      <dsp:spPr>
        <a:xfrm>
          <a:off x="1676365" y="1301181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/>
            <a:t>Государственная символика</a:t>
          </a:r>
          <a:endParaRPr lang="ru-RU" sz="900" b="1" kern="1200" dirty="0"/>
        </a:p>
      </dsp:txBody>
      <dsp:txXfrm>
        <a:off x="1676365" y="1301181"/>
        <a:ext cx="1006980" cy="458981"/>
      </dsp:txXfrm>
    </dsp:sp>
    <dsp:sp modelId="{C4811525-6A91-465B-BCFC-5AECDDD10C40}">
      <dsp:nvSpPr>
        <dsp:cNvPr id="0" name=""/>
        <dsp:cNvSpPr/>
      </dsp:nvSpPr>
      <dsp:spPr>
        <a:xfrm>
          <a:off x="2702095" y="1368150"/>
          <a:ext cx="500469" cy="500469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25000" r="-25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1B4327-4989-4B5A-A934-ED12B9306086}">
      <dsp:nvSpPr>
        <dsp:cNvPr id="0" name=""/>
        <dsp:cNvSpPr/>
      </dsp:nvSpPr>
      <dsp:spPr>
        <a:xfrm>
          <a:off x="3348253" y="233781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 l="-48000" r="-48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A349F7-D21D-4825-9867-08A29F611418}">
      <dsp:nvSpPr>
        <dsp:cNvPr id="0" name=""/>
        <dsp:cNvSpPr/>
      </dsp:nvSpPr>
      <dsp:spPr>
        <a:xfrm>
          <a:off x="3348253" y="1301181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0" rIns="11430" bIns="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Государственное устройство</a:t>
          </a:r>
          <a:endParaRPr lang="ru-RU" sz="900" kern="1200" dirty="0"/>
        </a:p>
      </dsp:txBody>
      <dsp:txXfrm>
        <a:off x="3348253" y="1301181"/>
        <a:ext cx="1006980" cy="458981"/>
      </dsp:txXfrm>
    </dsp:sp>
    <dsp:sp modelId="{1662860A-3E91-4E90-B047-3EA793C3719A}">
      <dsp:nvSpPr>
        <dsp:cNvPr id="0" name=""/>
        <dsp:cNvSpPr/>
      </dsp:nvSpPr>
      <dsp:spPr>
        <a:xfrm>
          <a:off x="4395684" y="1374086"/>
          <a:ext cx="500469" cy="500469"/>
        </a:xfrm>
        <a:prstGeom prst="ellipse">
          <a:avLst/>
        </a:prstGeom>
        <a:blipFill>
          <a:blip xmlns:r="http://schemas.openxmlformats.org/officeDocument/2006/relationships" r:embed="rId6"/>
          <a:srcRect/>
          <a:stretch>
            <a:fillRect l="-48000" r="-48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7A337-8781-4FB9-A423-258C5DAD71DA}">
      <dsp:nvSpPr>
        <dsp:cNvPr id="0" name=""/>
        <dsp:cNvSpPr/>
      </dsp:nvSpPr>
      <dsp:spPr>
        <a:xfrm>
          <a:off x="5020142" y="233781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 l="-61000" r="-61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6988AF-4C70-4779-8BE6-216B8CA0D335}">
      <dsp:nvSpPr>
        <dsp:cNvPr id="0" name=""/>
        <dsp:cNvSpPr/>
      </dsp:nvSpPr>
      <dsp:spPr>
        <a:xfrm>
          <a:off x="5020142" y="1301181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Географическое </a:t>
          </a:r>
          <a:r>
            <a:rPr lang="ru-RU" sz="1100" kern="1200" dirty="0" smtClean="0"/>
            <a:t>положение</a:t>
          </a:r>
          <a:endParaRPr lang="ru-RU" sz="1050" kern="1200" dirty="0"/>
        </a:p>
      </dsp:txBody>
      <dsp:txXfrm>
        <a:off x="5020142" y="1301181"/>
        <a:ext cx="1006980" cy="458981"/>
      </dsp:txXfrm>
    </dsp:sp>
    <dsp:sp modelId="{10A16AC9-E15D-491D-BFB3-425CB8927CA4}">
      <dsp:nvSpPr>
        <dsp:cNvPr id="0" name=""/>
        <dsp:cNvSpPr/>
      </dsp:nvSpPr>
      <dsp:spPr>
        <a:xfrm>
          <a:off x="6067572" y="1374086"/>
          <a:ext cx="500469" cy="500469"/>
        </a:xfrm>
        <a:prstGeom prst="ellipse">
          <a:avLst/>
        </a:prstGeom>
        <a:blipFill>
          <a:blip xmlns:r="http://schemas.openxmlformats.org/officeDocument/2006/relationships" r:embed="rId8"/>
          <a:srcRect/>
          <a:stretch>
            <a:fillRect l="-61000" r="-61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627EA-3559-43FC-B5FB-B5432BF657B7}">
      <dsp:nvSpPr>
        <dsp:cNvPr id="0" name=""/>
        <dsp:cNvSpPr/>
      </dsp:nvSpPr>
      <dsp:spPr>
        <a:xfrm>
          <a:off x="6692030" y="233781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9"/>
          <a:stretch>
            <a:fillRect l="-63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A40E9-4EE1-4D16-AA07-4E2A4E970ED0}">
      <dsp:nvSpPr>
        <dsp:cNvPr id="0" name=""/>
        <dsp:cNvSpPr/>
      </dsp:nvSpPr>
      <dsp:spPr>
        <a:xfrm>
          <a:off x="6692030" y="1301181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/>
            <a:t>Население</a:t>
          </a:r>
          <a:endParaRPr lang="ru-RU" sz="1400" b="0" kern="1200" dirty="0"/>
        </a:p>
      </dsp:txBody>
      <dsp:txXfrm>
        <a:off x="6692030" y="1301181"/>
        <a:ext cx="1006980" cy="458981"/>
      </dsp:txXfrm>
    </dsp:sp>
    <dsp:sp modelId="{3C17D970-E857-41FA-BCE6-E6E810CB2C16}">
      <dsp:nvSpPr>
        <dsp:cNvPr id="0" name=""/>
        <dsp:cNvSpPr/>
      </dsp:nvSpPr>
      <dsp:spPr>
        <a:xfrm>
          <a:off x="7739461" y="1374086"/>
          <a:ext cx="500469" cy="500469"/>
        </a:xfrm>
        <a:prstGeom prst="ellipse">
          <a:avLst/>
        </a:prstGeom>
        <a:blipFill>
          <a:blip xmlns:r="http://schemas.openxmlformats.org/officeDocument/2006/relationships" r:embed="rId10"/>
          <a:srcRect/>
          <a:stretch>
            <a:fillRect l="-73000" r="-73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2FF97-991D-491D-B82A-415B8C966D22}">
      <dsp:nvSpPr>
        <dsp:cNvPr id="0" name=""/>
        <dsp:cNvSpPr/>
      </dsp:nvSpPr>
      <dsp:spPr>
        <a:xfrm>
          <a:off x="4477" y="2122427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1"/>
          <a:stretch>
            <a:fillRect l="-68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50BDD-FB20-4ADD-9172-77B21AE83AAC}">
      <dsp:nvSpPr>
        <dsp:cNvPr id="0" name=""/>
        <dsp:cNvSpPr/>
      </dsp:nvSpPr>
      <dsp:spPr>
        <a:xfrm>
          <a:off x="4477" y="3189827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Экономика</a:t>
          </a:r>
          <a:endParaRPr lang="ru-RU" sz="1000" kern="1200" dirty="0"/>
        </a:p>
      </dsp:txBody>
      <dsp:txXfrm>
        <a:off x="4477" y="3189827"/>
        <a:ext cx="1006980" cy="458981"/>
      </dsp:txXfrm>
    </dsp:sp>
    <dsp:sp modelId="{4D45DF95-3497-4755-ADDF-459A6F151AC9}">
      <dsp:nvSpPr>
        <dsp:cNvPr id="0" name=""/>
        <dsp:cNvSpPr/>
      </dsp:nvSpPr>
      <dsp:spPr>
        <a:xfrm>
          <a:off x="1051908" y="3262732"/>
          <a:ext cx="500469" cy="500469"/>
        </a:xfrm>
        <a:prstGeom prst="ellipse">
          <a:avLst/>
        </a:prstGeom>
        <a:blipFill>
          <a:blip xmlns:r="http://schemas.openxmlformats.org/officeDocument/2006/relationships" r:embed="rId12"/>
          <a:srcRect/>
          <a:stretch>
            <a:fillRect l="-60000" r="-60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FD7C0-CE22-43A3-941C-AD83B60010FF}">
      <dsp:nvSpPr>
        <dsp:cNvPr id="0" name=""/>
        <dsp:cNvSpPr/>
      </dsp:nvSpPr>
      <dsp:spPr>
        <a:xfrm>
          <a:off x="1676365" y="2122427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3"/>
          <a:stretch>
            <a:fillRect l="-68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4D596-46EC-4F28-A532-B7383F849F28}">
      <dsp:nvSpPr>
        <dsp:cNvPr id="0" name=""/>
        <dsp:cNvSpPr/>
      </dsp:nvSpPr>
      <dsp:spPr>
        <a:xfrm>
          <a:off x="1676365" y="3231158"/>
          <a:ext cx="1429912" cy="3763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Транспорт</a:t>
          </a:r>
          <a:endParaRPr lang="ru-RU" sz="1400" kern="1200" dirty="0"/>
        </a:p>
      </dsp:txBody>
      <dsp:txXfrm>
        <a:off x="1676365" y="3231158"/>
        <a:ext cx="1006980" cy="376319"/>
      </dsp:txXfrm>
    </dsp:sp>
    <dsp:sp modelId="{408EAF5A-D92A-4506-892F-C625A951B649}">
      <dsp:nvSpPr>
        <dsp:cNvPr id="0" name=""/>
        <dsp:cNvSpPr/>
      </dsp:nvSpPr>
      <dsp:spPr>
        <a:xfrm>
          <a:off x="2723796" y="3262732"/>
          <a:ext cx="500469" cy="500469"/>
        </a:xfrm>
        <a:prstGeom prst="ellipse">
          <a:avLst/>
        </a:prstGeom>
        <a:blipFill>
          <a:blip xmlns:r="http://schemas.openxmlformats.org/officeDocument/2006/relationships" r:embed="rId14"/>
          <a:srcRect/>
          <a:stretch>
            <a:fillRect l="-70000" r="-70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F24D2-7446-4971-A896-F0375DCD966A}">
      <dsp:nvSpPr>
        <dsp:cNvPr id="0" name=""/>
        <dsp:cNvSpPr/>
      </dsp:nvSpPr>
      <dsp:spPr>
        <a:xfrm>
          <a:off x="3348253" y="2122427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5"/>
          <a:stretch>
            <a:fillRect l="-63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FBBC2-4B23-4572-8EF9-D4112432D739}">
      <dsp:nvSpPr>
        <dsp:cNvPr id="0" name=""/>
        <dsp:cNvSpPr/>
      </dsp:nvSpPr>
      <dsp:spPr>
        <a:xfrm>
          <a:off x="3348253" y="3189827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Климат</a:t>
          </a:r>
          <a:endParaRPr lang="ru-RU" sz="2800" kern="1200" dirty="0"/>
        </a:p>
      </dsp:txBody>
      <dsp:txXfrm>
        <a:off x="3348253" y="3189827"/>
        <a:ext cx="1006980" cy="458981"/>
      </dsp:txXfrm>
    </dsp:sp>
    <dsp:sp modelId="{EDC6F0A2-8EAC-484D-8D9F-1DB21E42524E}">
      <dsp:nvSpPr>
        <dsp:cNvPr id="0" name=""/>
        <dsp:cNvSpPr/>
      </dsp:nvSpPr>
      <dsp:spPr>
        <a:xfrm>
          <a:off x="4395684" y="3262732"/>
          <a:ext cx="500469" cy="500469"/>
        </a:xfrm>
        <a:prstGeom prst="ellipse">
          <a:avLst/>
        </a:prstGeom>
        <a:blipFill>
          <a:blip xmlns:r="http://schemas.openxmlformats.org/officeDocument/2006/relationships" r:embed="rId16"/>
          <a:srcRect/>
          <a:stretch>
            <a:fillRect l="-63000" r="-63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130BF-36BD-4B9E-A770-FCA81EF716D4}">
      <dsp:nvSpPr>
        <dsp:cNvPr id="0" name=""/>
        <dsp:cNvSpPr/>
      </dsp:nvSpPr>
      <dsp:spPr>
        <a:xfrm>
          <a:off x="5020142" y="2122427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dpi="0" rotWithShape="0">
          <a:blip xmlns:r="http://schemas.openxmlformats.org/officeDocument/2006/relationships" r:embed="rId17"/>
          <a:srcRect/>
          <a:stretch>
            <a:fillRect l="-68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2FD4D-5C16-42C5-B00F-837779299836}">
      <dsp:nvSpPr>
        <dsp:cNvPr id="0" name=""/>
        <dsp:cNvSpPr/>
      </dsp:nvSpPr>
      <dsp:spPr>
        <a:xfrm>
          <a:off x="5020142" y="3189827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0" rIns="10160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800" b="1" i="0" kern="1200" dirty="0" err="1" smtClean="0"/>
            <a:t>Здравоохранение</a:t>
          </a:r>
          <a:endParaRPr lang="ru-RU" sz="800" b="1" i="0" kern="1200" dirty="0"/>
        </a:p>
      </dsp:txBody>
      <dsp:txXfrm>
        <a:off x="5020142" y="3189827"/>
        <a:ext cx="1006980" cy="458981"/>
      </dsp:txXfrm>
    </dsp:sp>
    <dsp:sp modelId="{762E0D45-E51A-4D7C-803B-8CB8F8C8F631}">
      <dsp:nvSpPr>
        <dsp:cNvPr id="0" name=""/>
        <dsp:cNvSpPr/>
      </dsp:nvSpPr>
      <dsp:spPr>
        <a:xfrm>
          <a:off x="6067572" y="3262732"/>
          <a:ext cx="500469" cy="500469"/>
        </a:xfrm>
        <a:prstGeom prst="ellipse">
          <a:avLst/>
        </a:prstGeom>
        <a:blipFill>
          <a:blip xmlns:r="http://schemas.openxmlformats.org/officeDocument/2006/relationships"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23176-684F-4D9A-A239-C4EFD7D4A39A}">
      <dsp:nvSpPr>
        <dsp:cNvPr id="0" name=""/>
        <dsp:cNvSpPr/>
      </dsp:nvSpPr>
      <dsp:spPr>
        <a:xfrm>
          <a:off x="6692030" y="2122427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6"/>
          <a:stretch>
            <a:fillRect l="-63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B466A-B8EF-40E3-BE72-21D8C1D57F36}">
      <dsp:nvSpPr>
        <dsp:cNvPr id="0" name=""/>
        <dsp:cNvSpPr/>
      </dsp:nvSpPr>
      <dsp:spPr>
        <a:xfrm>
          <a:off x="6692030" y="3189827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Религия</a:t>
          </a:r>
          <a:endParaRPr lang="ru-RU" sz="1800" b="0" i="0" kern="1200" dirty="0"/>
        </a:p>
      </dsp:txBody>
      <dsp:txXfrm>
        <a:off x="6692030" y="3189827"/>
        <a:ext cx="1006980" cy="458981"/>
      </dsp:txXfrm>
    </dsp:sp>
    <dsp:sp modelId="{6AB0C8A8-9D07-4273-906E-04E0EB9ADDA4}">
      <dsp:nvSpPr>
        <dsp:cNvPr id="0" name=""/>
        <dsp:cNvSpPr/>
      </dsp:nvSpPr>
      <dsp:spPr>
        <a:xfrm>
          <a:off x="7739461" y="3262732"/>
          <a:ext cx="500469" cy="500469"/>
        </a:xfrm>
        <a:prstGeom prst="ellipse">
          <a:avLst/>
        </a:prstGeom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56829-DDD8-4FFC-B4F0-C1F6C4593CCB}">
      <dsp:nvSpPr>
        <dsp:cNvPr id="0" name=""/>
        <dsp:cNvSpPr/>
      </dsp:nvSpPr>
      <dsp:spPr>
        <a:xfrm>
          <a:off x="792090" y="4032443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0"/>
          <a:stretch>
            <a:fillRect l="-63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06D46-3769-47C3-A127-B3A70A4621F8}">
      <dsp:nvSpPr>
        <dsp:cNvPr id="0" name=""/>
        <dsp:cNvSpPr/>
      </dsp:nvSpPr>
      <dsp:spPr>
        <a:xfrm>
          <a:off x="840421" y="5078473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smtClean="0"/>
            <a:t>Видео</a:t>
          </a:r>
          <a:endParaRPr lang="ru-RU" sz="2000" b="0" kern="1200" dirty="0"/>
        </a:p>
      </dsp:txBody>
      <dsp:txXfrm>
        <a:off x="840421" y="5078473"/>
        <a:ext cx="1006980" cy="458981"/>
      </dsp:txXfrm>
    </dsp:sp>
    <dsp:sp modelId="{23027F5D-83F4-48FB-90D2-ACB398E8D7F9}">
      <dsp:nvSpPr>
        <dsp:cNvPr id="0" name=""/>
        <dsp:cNvSpPr/>
      </dsp:nvSpPr>
      <dsp:spPr>
        <a:xfrm>
          <a:off x="1887852" y="5151378"/>
          <a:ext cx="500469" cy="500469"/>
        </a:xfrm>
        <a:prstGeom prst="ellipse">
          <a:avLst/>
        </a:prstGeom>
        <a:blipFill>
          <a:blip xmlns:r="http://schemas.openxmlformats.org/officeDocument/2006/relationships"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2000" r="-52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9396D-06C7-4ACE-99A0-C01575B18C46}">
      <dsp:nvSpPr>
        <dsp:cNvPr id="0" name=""/>
        <dsp:cNvSpPr/>
      </dsp:nvSpPr>
      <dsp:spPr>
        <a:xfrm>
          <a:off x="2512309" y="4011074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2"/>
          <a:stretch>
            <a:fillRect l="-63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B5160-6D6D-4921-899E-4FCC19720935}">
      <dsp:nvSpPr>
        <dsp:cNvPr id="0" name=""/>
        <dsp:cNvSpPr/>
      </dsp:nvSpPr>
      <dsp:spPr>
        <a:xfrm>
          <a:off x="2512309" y="5078473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/>
            <a:t>Фото</a:t>
          </a:r>
          <a:endParaRPr lang="ru-RU" sz="2400" b="0" i="0" kern="1200" dirty="0"/>
        </a:p>
      </dsp:txBody>
      <dsp:txXfrm>
        <a:off x="2512309" y="5078473"/>
        <a:ext cx="1006980" cy="458981"/>
      </dsp:txXfrm>
    </dsp:sp>
    <dsp:sp modelId="{8FF06502-E803-4B43-BB5E-C6CF55093838}">
      <dsp:nvSpPr>
        <dsp:cNvPr id="0" name=""/>
        <dsp:cNvSpPr/>
      </dsp:nvSpPr>
      <dsp:spPr>
        <a:xfrm>
          <a:off x="3559740" y="5151378"/>
          <a:ext cx="500469" cy="500469"/>
        </a:xfrm>
        <a:prstGeom prst="ellipse">
          <a:avLst/>
        </a:prstGeom>
        <a:blipFill>
          <a:blip xmlns:r="http://schemas.openxmlformats.org/officeDocument/2006/relationships"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17D8E-9E0C-4B0C-9973-F93B85AABAE0}">
      <dsp:nvSpPr>
        <dsp:cNvPr id="0" name=""/>
        <dsp:cNvSpPr/>
      </dsp:nvSpPr>
      <dsp:spPr>
        <a:xfrm>
          <a:off x="4184198" y="4011074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4"/>
          <a:stretch>
            <a:fillRect l="-63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39AAB8-57FF-4799-8C1E-BCA172FCE885}">
      <dsp:nvSpPr>
        <dsp:cNvPr id="0" name=""/>
        <dsp:cNvSpPr/>
      </dsp:nvSpPr>
      <dsp:spPr>
        <a:xfrm>
          <a:off x="4184198" y="5078473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Национальные особенности</a:t>
          </a:r>
          <a:endParaRPr lang="ru-RU" sz="1000" b="1" i="0" kern="1200" dirty="0"/>
        </a:p>
      </dsp:txBody>
      <dsp:txXfrm>
        <a:off x="4184198" y="5078473"/>
        <a:ext cx="1006980" cy="458981"/>
      </dsp:txXfrm>
    </dsp:sp>
    <dsp:sp modelId="{486D37F2-A40F-4928-BC80-A7D4A1F6B312}">
      <dsp:nvSpPr>
        <dsp:cNvPr id="0" name=""/>
        <dsp:cNvSpPr/>
      </dsp:nvSpPr>
      <dsp:spPr>
        <a:xfrm>
          <a:off x="5231628" y="5151378"/>
          <a:ext cx="500469" cy="500469"/>
        </a:xfrm>
        <a:prstGeom prst="ellipse">
          <a:avLst/>
        </a:prstGeom>
        <a:blipFill>
          <a:blip xmlns:r="http://schemas.openxmlformats.org/officeDocument/2006/relationships"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699A16-218B-4F76-980E-31D425DC79E7}">
      <dsp:nvSpPr>
        <dsp:cNvPr id="0" name=""/>
        <dsp:cNvSpPr/>
      </dsp:nvSpPr>
      <dsp:spPr>
        <a:xfrm>
          <a:off x="5856086" y="4011074"/>
          <a:ext cx="1429912" cy="106739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6"/>
          <a:stretch>
            <a:fillRect l="-68000" r="-63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C4A96A-0AC4-4433-AA38-37584DF87B4C}">
      <dsp:nvSpPr>
        <dsp:cNvPr id="0" name=""/>
        <dsp:cNvSpPr/>
      </dsp:nvSpPr>
      <dsp:spPr>
        <a:xfrm>
          <a:off x="5856086" y="5078473"/>
          <a:ext cx="1429912" cy="458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0" rIns="12700" bIns="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Животный и растительный мир</a:t>
          </a:r>
          <a:endParaRPr lang="ru-RU" sz="1000" b="1" i="0" kern="1200" dirty="0"/>
        </a:p>
      </dsp:txBody>
      <dsp:txXfrm>
        <a:off x="5856086" y="5078473"/>
        <a:ext cx="1006980" cy="458981"/>
      </dsp:txXfrm>
    </dsp:sp>
    <dsp:sp modelId="{8916FC5E-BDA4-4787-A1D6-4DA5C89474A4}">
      <dsp:nvSpPr>
        <dsp:cNvPr id="0" name=""/>
        <dsp:cNvSpPr/>
      </dsp:nvSpPr>
      <dsp:spPr>
        <a:xfrm>
          <a:off x="6903517" y="5151378"/>
          <a:ext cx="500469" cy="500469"/>
        </a:xfrm>
        <a:prstGeom prst="ellipse">
          <a:avLst/>
        </a:prstGeom>
        <a:blipFill>
          <a:blip xmlns:r="http://schemas.openxmlformats.org/officeDocument/2006/relationships" r:embed="rId14"/>
          <a:stretch>
            <a:fillRect l="-70000" r="-70000"/>
          </a:stretch>
        </a:blip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13FC2-E515-439D-9018-017AE0DD0FBF}" type="datetimeFigureOut">
              <a:rPr lang="ru-RU" smtClean="0"/>
              <a:t>23.04.2014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D6EFA-15A2-4552-A1A8-24CD598175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82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D6EFA-15A2-4552-A1A8-24CD598175B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89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D6EFA-15A2-4552-A1A8-24CD598175B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29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65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14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99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70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05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788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7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03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91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19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47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5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63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2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77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45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1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1A087-B2A1-4B7D-AE2D-46E107292906}" type="datetimeFigureOut">
              <a:rPr lang="ru-RU" smtClean="0"/>
              <a:pPr/>
              <a:t>23.04.2014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E883A-6DEB-4C80-8904-246FFA0D9F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330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file:///C:\Users\Vadym\Desktop\&#1055;&#1072;&#1097;&#1077;&#1085;&#1082;&#1086;%20&#1096;&#1072;&#1090;&#1072;&#1083;&#1086;&#1074;\&#1044;&#1086;&#1084;&#1080;&#1085;&#1080;&#1082;&#1072;&#1085;&#1089;&#1082;&#1072;&#1103;%20&#1056;&#1077;&#1089;&#1087;&#1091;&#1073;&#1083;&#1080;&#1082;&#1072;%20&#1085;&#1077;&#1080;&#1089;&#1095;&#1077;&#1088;&#1087;&#1072;&#1077;&#1084;&#1072;%201-3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hyperlink" Target="file:///C:\Users\Vadym\Desktop\&#1055;&#1072;&#1097;&#1077;&#1085;&#1082;&#1086;%20&#1096;&#1072;&#1090;&#1072;&#1083;&#1086;&#1074;\&#1044;&#1086;&#1084;&#1080;&#1085;&#1080;&#1082;&#1072;&#1085;&#1089;&#1082;&#1072;&#1103;%20&#1056;&#1077;&#1089;&#1087;&#1091;&#1073;&#1083;&#1080;&#1082;&#1072;.%20&#1055;&#1091;&#1085;&#1090;&#1072;-&#1050;&#1072;&#1085;&#1072;.mp4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54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slide" Target="slide2.xml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2.gif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949226" y="158699"/>
            <a:ext cx="5981852" cy="20028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4433197"/>
            <a:ext cx="4719118" cy="1943497"/>
          </a:xfrm>
          <a:prstGeom prst="rect">
            <a:avLst/>
          </a:prstGeom>
        </p:spPr>
      </p:pic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608897"/>
            <a:ext cx="48080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>
                <a:solidFill>
                  <a:srgbClr val="00B0F0"/>
                </a:solidFill>
                <a:latin typeface="Linux Libertine"/>
              </a:rPr>
              <a:t>Доминиканская </a:t>
            </a:r>
            <a:endParaRPr lang="ru-RU" sz="4800" dirty="0" smtClean="0">
              <a:solidFill>
                <a:srgbClr val="00B0F0"/>
              </a:solidFill>
              <a:latin typeface="Linux Libertine"/>
            </a:endParaRPr>
          </a:p>
          <a:p>
            <a:pPr algn="ctr"/>
            <a:r>
              <a:rPr lang="ru-RU" sz="4800" dirty="0" smtClean="0">
                <a:solidFill>
                  <a:srgbClr val="00B0F0"/>
                </a:solidFill>
                <a:latin typeface="Linux Libertine"/>
              </a:rPr>
              <a:t>Республика</a:t>
            </a:r>
            <a:endParaRPr lang="ru-RU" sz="4800" b="0" i="0" dirty="0">
              <a:solidFill>
                <a:srgbClr val="00B0F0"/>
              </a:solidFill>
              <a:effectLst/>
              <a:latin typeface="Linux Libertine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62957"/>
            <a:ext cx="2690985" cy="1843191"/>
          </a:xfrm>
          <a:prstGeom prst="rect">
            <a:avLst/>
          </a:prstGeom>
          <a:effectLst>
            <a:glow rad="127000">
              <a:schemeClr val="accent1"/>
            </a:glow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pic>
        <p:nvPicPr>
          <p:cNvPr id="10" name="Picture 6" descr="http://beta.inosmi.ru/images/20617/09/2061709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33197"/>
            <a:ext cx="4032448" cy="19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2260788"/>
            <a:ext cx="2438400" cy="2438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380" y="4232476"/>
            <a:ext cx="2857500" cy="2143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5100" y="548680"/>
            <a:ext cx="6347713" cy="13208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4990" y="1983246"/>
            <a:ext cx="5976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ahoma" panose="020B0604030504040204" pitchFamily="34" charset="0"/>
              </a:rPr>
              <a:t>Сельское хозяйство составляет основу экономики Доминиканской республики.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Основной его отраслью традиционно является выращивание сахарного тростника. Однако такая однобокость тормозила развитие сельского хозяйства и экономики страны в целом</a:t>
            </a:r>
            <a:r>
              <a:rPr lang="ru-RU" sz="2400" dirty="0" smtClean="0">
                <a:latin typeface="Tahoma" panose="020B0604030504040204" pitchFamily="34" charset="0"/>
              </a:rPr>
              <a:t>.</a:t>
            </a:r>
            <a:r>
              <a:rPr lang="ru-RU" sz="2400" dirty="0">
                <a:latin typeface="Tahoma" panose="020B0604030504040204" pitchFamily="34" charset="0"/>
              </a:rPr>
              <a:t> 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Из других культур очень важную роль играет выращивание бананов. Большая часть банановых плантаций принадлежат американской компании «Юнайтед </a:t>
            </a:r>
            <a:r>
              <a:rPr lang="ru-RU" sz="2400" dirty="0" err="1">
                <a:latin typeface="Tahoma" panose="020B0604030504040204" pitchFamily="34" charset="0"/>
              </a:rPr>
              <a:t>Брэндс</a:t>
            </a:r>
            <a:r>
              <a:rPr lang="ru-RU" sz="2400" dirty="0">
                <a:latin typeface="Tahoma" panose="020B0604030504040204" pitchFamily="34" charset="0"/>
              </a:rPr>
              <a:t>».</a:t>
            </a:r>
            <a:endParaRPr lang="ru-RU" sz="2400" b="0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642" y="2132856"/>
            <a:ext cx="2924458" cy="1947689"/>
          </a:xfrm>
          <a:prstGeom prst="rect">
            <a:avLst/>
          </a:prstGeom>
        </p:spPr>
      </p:pic>
      <p:pic>
        <p:nvPicPr>
          <p:cNvPr id="14" name="Picture 2" descr="http://www.my-mir.info/image/dez/g%20dom%20r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46" y="692696"/>
            <a:ext cx="1263345" cy="12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509" y="4348066"/>
            <a:ext cx="3080471" cy="21772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6347713" cy="13208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909" y="2132856"/>
            <a:ext cx="3074071" cy="20461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988840"/>
            <a:ext cx="55446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ahoma" panose="020B0604030504040204" pitchFamily="34" charset="0"/>
              </a:rPr>
              <a:t>Большое значение для экономики имеет и производство кофе. На севере страны выращивают какао. В настоящее время оно уже стало немаловажной статьей экспорта.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latin typeface="Tahoma" panose="020B0604030504040204" pitchFamily="34" charset="0"/>
              </a:rPr>
              <a:t>В </a:t>
            </a:r>
            <a:r>
              <a:rPr lang="ru-RU" sz="2400" dirty="0">
                <a:latin typeface="Tahoma" panose="020B0604030504040204" pitchFamily="34" charset="0"/>
              </a:rPr>
              <a:t>городе Сантьяго и на юго-западе государства выращивается табак. Лучшие его сорта продают в другие страны.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latin typeface="Tahoma" panose="020B0604030504040204" pitchFamily="34" charset="0"/>
              </a:rPr>
              <a:t>Для </a:t>
            </a:r>
            <a:r>
              <a:rPr lang="ru-RU" sz="2400" dirty="0">
                <a:latin typeface="Tahoma" panose="020B0604030504040204" pitchFamily="34" charset="0"/>
              </a:rPr>
              <a:t>внутреннего  рынка страны выращиваются рис, бобы, сладкий картофель, </a:t>
            </a:r>
            <a:r>
              <a:rPr lang="ru-RU" sz="2400" dirty="0" err="1">
                <a:latin typeface="Tahoma" panose="020B0604030504040204" pitchFamily="34" charset="0"/>
              </a:rPr>
              <a:t>юка</a:t>
            </a:r>
            <a:r>
              <a:rPr lang="ru-RU" sz="2400" dirty="0">
                <a:latin typeface="Tahoma" panose="020B0604030504040204" pitchFamily="34" charset="0"/>
              </a:rPr>
              <a:t>, манго и разные виды овощей.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 </a:t>
            </a:r>
            <a:endParaRPr lang="ru-RU" sz="2400" b="0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548" y="604277"/>
            <a:ext cx="62484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</a:t>
            </a:r>
            <a:endParaRPr lang="ru-RU" sz="480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741" y="938000"/>
            <a:ext cx="1224239" cy="84546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02149" y="2081000"/>
            <a:ext cx="42486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ahoma" panose="020B0604030504040204" pitchFamily="34" charset="0"/>
              </a:rPr>
              <a:t>В городской черте Санто-Доминго действует маршрутный транспорт, находящийся в подчинении Офиса Городского Автобусного Транспорта (OMSA) и предоставляющий стабильный и надежный уровень услуг. </a:t>
            </a:r>
            <a:endParaRPr lang="ru-RU" sz="28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01" y="2076084"/>
            <a:ext cx="4206613" cy="22284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00" y="4437112"/>
            <a:ext cx="4206613" cy="223224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548" y="655077"/>
            <a:ext cx="62484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Чаевые</a:t>
            </a:r>
            <a:endParaRPr lang="ru-RU" sz="4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2348880"/>
            <a:ext cx="61206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</a:rPr>
              <a:t>Чаевые не нужно давать служащим отеля, если они включены в </a:t>
            </a:r>
            <a:r>
              <a:rPr lang="ru-RU" sz="3200" dirty="0" err="1">
                <a:latin typeface="Tahoma" panose="020B0604030504040204" pitchFamily="34" charset="0"/>
              </a:rPr>
              <a:t>стоимость.В</a:t>
            </a:r>
            <a:r>
              <a:rPr lang="ru-RU" sz="3200" dirty="0">
                <a:latin typeface="Tahoma" panose="020B0604030504040204" pitchFamily="34" charset="0"/>
              </a:rPr>
              <a:t> ресторанах принято оставлять 10 % от стоимости заказа. Горничным или носильщикам можно дать 1-2 доллара.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" y="2348880"/>
            <a:ext cx="3059832" cy="20339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0" y="4500683"/>
            <a:ext cx="3034371" cy="22538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453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6915" y="548680"/>
            <a:ext cx="6347714" cy="1320800"/>
          </a:xfrm>
        </p:spPr>
        <p:txBody>
          <a:bodyPr>
            <a:normAutofit/>
          </a:bodyPr>
          <a:lstStyle/>
          <a:p>
            <a:r>
              <a:rPr lang="uk-UA" sz="6000" b="1" dirty="0" err="1" smtClean="0">
                <a:solidFill>
                  <a:schemeClr val="accent1">
                    <a:lumMod val="75000"/>
                  </a:schemeClr>
                </a:solidFill>
              </a:rPr>
              <a:t>Климат</a:t>
            </a:r>
            <a:endParaRPr lang="ru-RU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2850" y="1869480"/>
            <a:ext cx="570735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ahoma" panose="020B0604030504040204" pitchFamily="34" charset="0"/>
              </a:rPr>
              <a:t>Страна имеет умеренный тропический климат. Среднегодовая температура воздуха составляет +25 - 30° С. Климат в Доминиканской республике очень влажный - от 65% до 80%. Осадков ежегодно выпадает от 1000 до 2000 мм.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Сезон дождей в Доминиканской республике длится с конца весны до начала осени. В это время часто идут короткие ливни.  В июле-августе через территорию острова проходят тайфуны</a:t>
            </a:r>
            <a:r>
              <a:rPr lang="ru-RU" sz="2000" dirty="0">
                <a:latin typeface="Tahoma" panose="020B0604030504040204" pitchFamily="34" charset="0"/>
              </a:rPr>
              <a:t>.</a:t>
            </a:r>
            <a:r>
              <a:rPr lang="ru-RU" sz="1600" dirty="0">
                <a:latin typeface="Tahoma" panose="020B0604030504040204" pitchFamily="34" charset="0"/>
              </a:rPr>
              <a:t> </a:t>
            </a:r>
            <a:endParaRPr lang="ru-RU" sz="1600" b="0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56" y="2132856"/>
            <a:ext cx="3173990" cy="2299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57" y="4544121"/>
            <a:ext cx="3173990" cy="19937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741" y="938000"/>
            <a:ext cx="1224239" cy="8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30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79712" y="548680"/>
            <a:ext cx="6347713" cy="1320800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Религия</a:t>
            </a:r>
            <a:endParaRPr lang="ru-RU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2293098"/>
            <a:ext cx="58326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</a:rPr>
              <a:t>Основной религией в стране является католицизм. Его исповедуют около 95% населения.</a:t>
            </a:r>
          </a:p>
          <a:p>
            <a:r>
              <a:rPr lang="ru-RU" sz="2800" dirty="0">
                <a:latin typeface="Tahoma" panose="020B0604030504040204" pitchFamily="34" charset="0"/>
              </a:rPr>
              <a:t>Живут здесь также приверженцы протестантизма и иудаизма. Некоторые люди  исповедуют и местные традиционные анимистические культы.</a:t>
            </a:r>
            <a:endParaRPr lang="ru-RU" sz="2800" b="0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204864"/>
            <a:ext cx="3137496" cy="19667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40" y="4202208"/>
            <a:ext cx="3129012" cy="2447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91024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908720"/>
            <a:ext cx="6426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Растительный и животный мир</a:t>
            </a: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8493" y="2108432"/>
            <a:ext cx="57803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homa" panose="020B0604030504040204" pitchFamily="34" charset="0"/>
              </a:rPr>
              <a:t>В горах очень влажно, здесь преобладают смешанные вечнозелёные тропические леса. В них встречаются редкие  </a:t>
            </a:r>
            <a:r>
              <a:rPr lang="ru-RU" sz="2400" dirty="0" err="1">
                <a:latin typeface="Tahoma" panose="020B0604030504040204" pitchFamily="34" charset="0"/>
              </a:rPr>
              <a:t>махагониевые</a:t>
            </a:r>
            <a:r>
              <a:rPr lang="ru-RU" sz="2400" dirty="0">
                <a:latin typeface="Tahoma" panose="020B0604030504040204" pitchFamily="34" charset="0"/>
              </a:rPr>
              <a:t> и кампешевые деревья, а также красное дерево. На больших высотах в горах произрастают хвойные леса.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Вдоль рек и в долинах протянулись влажные саванны и леса, где сохранились остатки естественной растительности.</a:t>
            </a:r>
            <a:endParaRPr lang="ru-RU" sz="2400" b="0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52" y="2108432"/>
            <a:ext cx="3184241" cy="2114336"/>
          </a:xfrm>
          <a:prstGeom prst="rect">
            <a:avLst/>
          </a:prstGeom>
        </p:spPr>
      </p:pic>
      <p:pic>
        <p:nvPicPr>
          <p:cNvPr id="9218" name="Picture 2" descr="http://venividi.ru/sites/default/files/styles/large/public/images/20313/krasnoe_derev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3" y="4354991"/>
            <a:ext cx="3198429" cy="220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741" y="938000"/>
            <a:ext cx="1224239" cy="8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7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908720"/>
            <a:ext cx="6426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Растительный и животный мир</a:t>
            </a: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12363" y="2067649"/>
            <a:ext cx="59316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ahoma" panose="020B0604030504040204" pitchFamily="34" charset="0"/>
              </a:rPr>
              <a:t>Животный мир страны не отличается большим разнообразием. Испанские завоеватели завезли сюда коз, которые уже стали дикими. В устье рек Яке-</a:t>
            </a:r>
            <a:r>
              <a:rPr lang="ru-RU" sz="2400" dirty="0" err="1">
                <a:latin typeface="Tahoma" panose="020B0604030504040204" pitchFamily="34" charset="0"/>
              </a:rPr>
              <a:t>дель</a:t>
            </a:r>
            <a:r>
              <a:rPr lang="ru-RU" sz="2400" dirty="0">
                <a:latin typeface="Tahoma" panose="020B0604030504040204" pitchFamily="34" charset="0"/>
              </a:rPr>
              <a:t>-</a:t>
            </a:r>
            <a:r>
              <a:rPr lang="ru-RU" sz="2400" dirty="0" err="1">
                <a:latin typeface="Tahoma" panose="020B0604030504040204" pitchFamily="34" charset="0"/>
              </a:rPr>
              <a:t>Нотре</a:t>
            </a:r>
            <a:r>
              <a:rPr lang="ru-RU" sz="2400" dirty="0">
                <a:latin typeface="Tahoma" panose="020B0604030504040204" pitchFamily="34" charset="0"/>
              </a:rPr>
              <a:t> и Яке-</a:t>
            </a:r>
            <a:r>
              <a:rPr lang="ru-RU" sz="2400" dirty="0" err="1">
                <a:latin typeface="Tahoma" panose="020B0604030504040204" pitchFamily="34" charset="0"/>
              </a:rPr>
              <a:t>дель</a:t>
            </a:r>
            <a:r>
              <a:rPr lang="ru-RU" sz="2400" dirty="0">
                <a:latin typeface="Tahoma" panose="020B0604030504040204" pitchFamily="34" charset="0"/>
              </a:rPr>
              <a:t>-Сур, а также в озере </a:t>
            </a:r>
            <a:r>
              <a:rPr lang="ru-RU" sz="2400" dirty="0" err="1">
                <a:latin typeface="Tahoma" panose="020B0604030504040204" pitchFamily="34" charset="0"/>
              </a:rPr>
              <a:t>Энрикильо</a:t>
            </a:r>
            <a:r>
              <a:rPr lang="ru-RU" sz="2400" dirty="0">
                <a:latin typeface="Tahoma" panose="020B0604030504040204" pitchFamily="34" charset="0"/>
              </a:rPr>
              <a:t> обитают аллигаторы. На территории республики обитает большое количество разнообразных видов птиц. На мелководьях, чаще всего среди рифов, встречаются рыбы и моллюски.</a:t>
            </a:r>
            <a:endParaRPr lang="ru-RU" sz="2400" dirty="0"/>
          </a:p>
        </p:txBody>
      </p:sp>
      <p:sp>
        <p:nvSpPr>
          <p:cNvPr id="6" name="AutoShape 2" descr="data:image/jpeg;base64,/9j/4AAQSkZJRgABAQAAAQABAAD/2wCEAAkGBxMSEhUUExQWFRUXGBoYGBUYGBgcGhcYFxgWGRcVFxcYHCggGBwlHR0XIjEhJikrLi4uGR8zODMtNygtLisBCgoKDg0OGhAQGiwkHyQsLCwsLCwsLCwsLCwsLCwsLCwsLCwsLCwsLCwsLCwsLCwsLCwsLCwsLCwsLCwsLCwsLP/AABEIAMABBgMBIgACEQEDEQH/xAAcAAACAwEBAQEAAAAAAAAAAAAEBQIDBgEABwj/xAA6EAACAQMCBAQEAwcFAQADAAABAhEAAyESMQQFQVETImFxBjKBkUKhsRQjUsHR4fAVM2Jy8YIWQ1P/xAAYAQEBAQEBAAAAAAAAAAAAAAABAAIDBP/EACQRAQEBAQADAAEEAgMAAAAAAAABEQISITFRAxMiQWGhBBQy/9oADAMBAAIRAxEAPwD1nmJ/EaNTmGfSlPCcMzCe29S1xivRbKw03D8YDuaOsXhvNYxOJKDU21B3fiaGhQSK836nUn/mHX01rvaoq9IOQ8z8RYO9OQ1G2xqLmeol64wqfgmKkkrEVxnmuqkioaDWkkt2Kut3agtqa94BBq9oUrBt6ibIqggiureo0Y69qq/DirhcqxYp8kFINRg0YQKqZIrWoJcqIuVe1v1rht1B5bmauvccoWIqgWyK9cUERFKAXb87VJVNXPa9KkKEGCmuCig/pU7enqKSAu25G00AeHztWssXLQU0uvMpMis2IKnCsQNRq9OGArq3zXPEo2IfwKA7VdxrY2FKU4kLkb1be4zxFgmGpnXoFvEWFY7V6uFyp2r1c/RZfg+MBGjSVbrUuNtqVyNqa3eBNuHuqFJwDSnmzEiNh3rrLflVIeK443WCnCr+dTGhIqHMLqWmgAYAn6iiuB4U3U1QI7zFPGZoGcBxBB1Ka2fJ+NFxM71krPBhCVZGUDqfXb3phyu4oJ0EwNydj7d6urMPxrkeaMS4IzXz34i+Kbti4q2reuBL7zP4QPpNan4e53a4i0CrCeoO6nqCOkVj57R6pXapFBNZv/W7YLRJKmOkvnJUTkUV/rq5LK2kde/0pm/hHUV3V6Vnz8QmSFQQAMk7z0rl74jgGAAR28xjvArfjRps5qtkrOXeaMSD4mD/APME9DJ996uXmbBQ3iCGMKSMHuZ3j1ov6Z03NwivLxVZPmnNrmC7Qu5KQyiPXTOR9qqsc4WdWrT6FpGJmR7Csft2lu7XEjrUy4J9KS8t4xbqjSRMZE/n7UwCGsZYhmkVF1qCMasF8AGRTqWACK8qAUKt+prepnQxcQCdqhe4Svau1Ra6TuaZ0sCtw7TjNW2+EdsAVaLsVfwfMdJp2IFe5W671xOEKjNOW4wzmJqu9xKEetPoE/hk7CutwxG4irxcKmRVvFcx1rBEVekVPE1BrecUQVEbVU1s7ijCoKmvVdanqK9RiIuaWrl5NNxggnBY5n0AzS2y6qWtz42iNRYqNAOx0zqI9at47hOO8lq34fzlzecjAOwIJzQvMOG4Pg2F+9duNcVgG0jUvnBDaj26RPb0rN5nU/n/AKUlSu8KjOVTRrMEEWgxI9Waf0qHPeUNetol0m0BsbZGgvGFYdcdtqM4rnnDqwHDG2zaBOSCOqggw0+nWaUX+K+Ym3xVxwAx0sFt2ztqaTvJj9JrXPEklWDOWXTw9tkNu9cNpZLs0KpnHlcYWOxmiLfM7Zta0Um5kaUnHqGP2zA9aEtcsAcXWcnygS51KS20gNB09AZjrRn7PY0ssnBjAEkmCfXr261uSW6sLL/ML5ZQOHs7kyb6lp7kSM+5o21zhrTAXOENsMTDiIYmZJK/5mh3W1aLeHqnV8xktAHWTJERik/GfEFxWKg6ifKVtaTqbSNgoJVokGAZjpFN6WNMvNLWqFRZPyjBYk9oHrV/H32s2ndlbYgebHyyWcDIHad/SsevJeYX9B/Z1sBjC+KSGxuxHzAju0CSMDFba18Jpftlhfuh7ikFbhU22KjT5TI7A9d/asd92+pTMjC8BZDvqNxUYiQFAUiT/EsFjtMyKb8OLowy6pAh1G+4yNxsZ7Gslzv4P5hwt0huHukH5Wtqzq07Q6SP51rPhz4G5myKxvHh2UYDBzpyXIfGhQZJmTkxTOvH4fom5zJlQN1EROc/Lmanx3Dvdtq6HQSJOkyh6QGyVGOg61Td5slm5N5RdBOhiqsFZlI1lBM9SJUsBAND8qeWZgpFtmJRSSdIJPlAbzDpW+e/Jmwq4lOJWGss6N1tFhD+x6+hpnwfFu6F3seYDIaBqiDpJU52JgnMUZdRrtrzW0kNqCkgEGdw2+/bvXEa45lkK40nzkyRkNBG89T6702BX8PfEllmGmEuKxYqQJ6Ar6D271ueB5/buEyCsYJgxPT71825r8PF7oPlLElpBC3F7QAROZ/LArScrsuiqGBJWGByPNBkkGCD6HuaPHVrfWnDbQajcWazFm6zbCGn5gcfbp9qO4XmlyYbOJjqR6Has3g6Z+FXGWo2OLRjAbzfwnB+3X6VY+az4pBTXs1NLU1YeHrPiQ2ar0nejXt6BO9duAFaLEDJJNdN4Der7dvFcawp3FU5uJV4gORUC1S/ZQDXjw4pyh7VUgxqt7PavID71e0mTXqutx1FerWFiOM5sggWJBcx4oYFWRpkvbOVEDpQ/H27l1gqhLikAvEhV05UiF82wxnANLuQ8rWwGNssGYszjwhrYFl0GDOi2ATj1PatPyyxrIW4ylDDFwDqYT5FMjSsCPv9axutMXw3I1sOL/gvxNzUVIUwhZpkGCJgED/ytRY4Bz4p0+EhChhjy7/uwSTG/wClNl4W0DFvAU+VQzE6jMt392+01BAtseGp1XATqVZxkQx0mSZ7iuk4ZtJudfDytbAVykSUDbKBJIPcZ3Iobl/KRckPxJZsCUR5QEjSP+QxifrTm8GLFnDGDJYkFSe+GJY0O/MGb92oaUuASowZiEBY9SZJEximyfkaDucifSCLfjvqgm5duW1KqIViqZJOZggb0dwXFNZQC1as2GbJa0mgAebB1kveMHJMCRPShTau3QVUHFpnKgnZyQCTHRZP2xQtuySSrukHSAFYMWMoo8x6CYwd56ZpnHI2nV53cgvdDAAGFkliTBwW7xgxtsM1zmNy2qgG22TtrEQNMkDMbj0pFwFlrTFDqIZl3MkeZtYWTgSI+hol+bCQLuWUafPq0lDIO3ysMfYVpGqsXtWRbuMrgmQ910VBEfuwGAAAgTHt1obh+HcGeKuXb9skoqNfcLEEuwAywAByf7iviANbvkkhYLvgAdoPzE+1dtaRq0k+aACZ2PzLJmCYzWb+nKdX8/5x+0WzbKBLagabS2UbY7eJrlJ2ws4HrSbg+WhF8oIYkDMgiB1yQTTwi34oZRgHUwMkTkEaj032/wDaryIwgIQCRn69BGJ336088YNADjzYcC4PKYGpYJQkxLY2nB/tV/F2bkmCGzIDKD7QRuKu/YbhBJKNgiCMkT1BP39sVLg7YteQo5yACCBA6RH4AveJrYCLxf4btpo7gT+RyB9TTrgbKgDzFl6dYHp1H9quVARnP1B39ahcS2N4Hrn7EVpII6SdJViN1BAbeNjH51Wbi6/LqB6ghlj6wQauvsY21SN2XUACPT0oWEChRsOhEDp+EiAJ7UITeuKSZgdsEgencR6GrrXM2tDzFSs7kwD2jUQR9jQZwfKMDsQB9s/pUOJtEzpjp5SBkCes5+1FiaazzmyYzjvuPyoz9oQgnWsDJyMe/asUnBB3hVGo4CLpEwPSvXrBssUZNJIlupk9CVmDjrWLyY07864bWtvxk1tOlZyY3gdYqnieeoMIuv8Az2/WsTY5Nbt3m4gOXdgQJUgW9W8dz0n7CmtridDCYBZYxMGO/qapzCfWfiBDupH57fajBzC0fxR74rLXeKXTKyDmcyPoav5feFyEcKpY4ukNIgbNHT9KfGJpyJqQFJ7xcJg6btow1vUDqtjIdD+MfY59KN4Hi0uLIOeo6is2IQ4NcVKmLgroahK4NeqRNeqTI8Bz23avFVsXQoGm5cf8QVSF1ycSFcx0Haao4nnbu7MABDDyjzDSQdBx022/pVfF/ED54bwGZxaV5EFZJAdSRuJO/XOac8s4vhtLi5btGQLiTBJBQHQO8R071xjWsN8S8ddtpb1BVuAEHzKPEgkqRmIOJ67gil3B834glAl1ktgAuFVAzs0lmYvgmY+m1fVuI+ELFyziz4l7RqDAKq6iMAavKFnGJqPLvhS1aWf2VdZOQrKw1ddOo9K1baGESz4tvTN5zjOozjOw8udqv/0E+Ujh2BUyImYiAvoB79K+pcE4VQ1tRDNEsFWM6TpUrO4ODGxprZuGPOgI/iU5juVO30JrMn5L5dy3mNzh31HWIjyuOg6Bs49+5pkbHDcTp1qPK+sOqAMi+Y6V0jymTvGY3rc8w5Rbugws/n+U/wAqwnM+TtYbXa6HK7SOoYQCPqB71r3z8GFvGcGdcyotM82yhENEnU0fKYMR1NA3eHbS2sQSCrXFB8PQzszsCB0I0ziTIGwrScNfAtMAqlCdTKyyVbEAKO+8j+tR47gb1wpcZSVRGIFtgWmSpAUrAOxknYCADFb56lDKX7bqyqqQWIUORk4y2c749I70wtXrot6Uu6hOpy8YYfgU9Nm9DFWcTeKukgnQbgeQ2rTbh3Y7KGEJ0zrBFcNo+Grq2hRp1nGmSnVVgiGgR/Oa35J21xGp4Yh1JgPMZOyjT2EDvRF3iPDgQ0EmABOrG8nJ6b0Gbp1lXPm0xIypZflcGNS+Wes4+lds2mSUJDvvOBp2ESQImCAemTWpRYZPxaJOoN6DAg75z5f51FOKLEDw2UicyCGG/THpvPehrF551P5SuzNIkCBpxE4O4E4qpeMveICC91tJVYGBIgQCO+PufWnUZI2kEC3pBO8gMZiQJMxvtj60JxNt0Ig3GGxhlw0+UEMPfIzVPiyvm1sZOvSQo9UE5Yx2MZrnFFEBJLgAkaEJ0gkCBIEsY1Z6xVqFarir5dUdCoRiSdgceWJz7UNxd26hM+YwNOoAGTjGkxExJM9avdLrR4cFSAAxDSPKGYkg+U4Iz0mgzZ1tcyzlgvnuYUKf+JAEBtXaTRpUWuN4gMfEVFXzAIsgggTJuE5ET9RTPglwDLCDsx1TPU4+m9LrvDG3baCWGVK6mKrAMKPTP0q23fQWRpYoEAEKsahBzOCBP61X0A/NfNdR1vldAPlURuQfNHqB9qI4VWOphJMSWkZ9856/eqPDV2Qsuhp+UQsgGdGfxdfatJe+EL2DYvqVOlirhRhTsMxjfpnei3DCuzGl5IxLAyZgRPl3HT61dxVwEKQWnysykmBtOSdt6rNxFbTdtMrgjcmHgkklcSOvlmJHSmfKGRhc8S2tsm65QOYLLoOnyKPKAY94o8jinguG6GCYMghjpAnc7R1hc1o+A4Wxb2Aa5pLDVOTgYIG0HtWc4niHS9+7ABbSCAwOhQJDdz6j1FWLzB/EYhlcZJEqpLGTqB6QAR9BXPrpqQfYsC5BEhkALkFpgyYB32j7ClPC8SUuO0g5E+WCSTEADHrtV9+4GBMlWlW+cAyAQRPYiFxEetCc2fw9LJqfXh2kZjzCCR6ketU7/IsaQPIkZBqBY17gF/dpO+kY2iekUSLfpSyHDGu1foPQV6pM18RXrqppe0VC8Ndti4CNJe2qHRPQxkeqetZz4X5baUWhfhwyqyFhOQvmSTtjMehr6FzK0eJt3rSqSDbLG22kqzAkMFIMggSIIHSsIlu/w/DJ41tTawofVhWUEpJHy+YASK55f6LY8tulLrtauEBo/dNm2CIGBuBE4Eb0UPiC44OlLdtg5VyWJ8ID8eiBqnEZHzD1rLfD7X2sW7lxcljJwPKcqcYjYRU+bEFRdDaGUg6wSNQJjQ8EahnrtvRLQ1nAXSdNxLgcMWjUAQILF7iREktI3iDRfCo3yNNyGZjeIwSzMdITJxIgriskeNW2QxtoXGkAqCYDEF1GgahIDNnB70w4LnBZvLxKBDurKisoJnyyQYGMmffFa1NDwHOhJgBkb5WmZG3ywIyD9BR/MuXLxCSDnoRuO8Ht6HFZ+xbQhFa6rsmowCArE7MRODBJn19qacs4oLAFzWBI6/mPSInv60LWE4vgrljiAZyZUnoYMjHT1H2om1zTVqC+S5GmRsMx8ux2B7nbtWz57wC8RbnqJggRnGRXzni28NjI8wPm9QYE/wCdqzjpJOh/E2rxvLet34gLqthf9z5xkaoAE2/UiR+EUsuWLd2ItLOm4RccFvEYnXDsANBPnGqZBWAACKBPxF4ZOrKdxuB/OjeW87Te3cJWWnoPM2oRO8Z270efUHhRfDcFbKhEUXF8jAI5PheQOUVNQGQXAJONW+KpucPpJFlCdOlmt+DpJj5wg/FuYOJIInapWbwUt4ZjUCG2h/fud9+5qDX1Vi0kHMSdtUTA7Yo/7GLwTTg75JW35TpEhmIDMVVgQpzB1EDB+Uk96rRmS3ouOEbcIY83hwzyNWliGMRnAqr/AFfBAc6jMkRM/wAQ6ihLd7hr7ubkMJGliCDalVUqrY0L5QcYJYzNb5/5GrwHtfI1Lr/3BbUAW9RUnSTk9yCSDvP1oqzxbKjNrV1Ut5m/FpVonTEEaj0g6qq4q2j3EjHiMdb6pZp1HSxAICkmJnrG1C8t4lSBaNtldmcAsig6LbgKJggnsTEg9Ymuk7lZxbcVVUEkkzCrszalB1wJkjVqBMiFjqK5xfDlUKMSCVZFVszoOrBjykecdRkipPfJaJuaroAW4gK+G1plKgqAQuZ3GSDsDXLHAXActJJZnuMoBLP5SEK9cEkzvGKfOHHuHvALAA0hA4WRmCAZfrv29KBA1lPDliqs50glQdUKo0GcZnvG2KZLyxP2UWb4Vs6pBhlOstp8TdsR+dUWHK3DbsrIc4EwczK9wDvM7ztXPr9aNTlXdssvh+M/gB9Y1qJC6oi35wc6ixJjbaKe8Bdu20uP4isATMg7ooB0MflkydiIIqdzld4AEW1OnYa5I2BiesDvSjheX371xriA6RAZG0CXAgXMxmIH/wAirzqyCDxNwWS+rw/3iv4dwly1sblgoOls7jpExS2+98qbiWX81wHwnYKYOzL9gxBODNNeFtXWcLpKmYJYmB06Hb02o/juQkKsXGOfMMAekfX161eXVHqEXBWmCyQTICqB+FoOrIJEyaF5lxd1bhTSU7oASe3se/bNfRhaAAECBECNqT834IF0eM/Kf1H86z3z61TpnOA5Q9xSxZxuUO3lDQAR+dH8u5ETeGtiUTMTucH2rUpw4gD0qNqzpmc5MVucQXpZoFcK9jUT71WfetMrAG6V2qxNepJzw1hlm0zA3QXuowAGtWJMgdCCYIH86y7Wg3iWLto+ExKsDEEtnUsfKZJj2NaXiuFR1S/bu3GVdJZS5IKAhmIjIYb79COtc5hy2WZ/Ffw7iAA4KgjKuSNxnc59YmsWJhB8M22N1LV24yAITw+rSdSrpGr0IHpt2ro5RqS2bKQpdS1tgQB5hPl/CwMHGDB7094mzehwHCuoiNMmehB1QQcEUObi3rQdbjAMVAIglGOmfLGGA3najbQBtFVYIuhIIDGDCnzHBwPmER0naheXcc90NeuoTaYMlpQqOBbVZN0XNwxh98fKI3Jd834cBbSuFKh1VtSySrgiQR11FSfrSfndvQujYMHt+UkgAIxUFQDAbrEbxNMRlyzgrODb4e0ylWaSulwW0+SGMCVLETTHjLttZeyt2FWCLQKorKQYcYyRIMT96C5fx2tVXUi3tCyyZAI6aTkCZwaKL+EJLlpPhopctLkNJYxOo4kbCJgdHUa8Bx1p9X4b0AtYZyShKg6QPYgSBEjvSr4j5F+0ICF0P0Pv0jtVwtoPDQ2lLSAlwAiQVl3ndY8x36T1p1wvGAHwLpBYkaGx5gTgHOG9OsTRZ/ca5uPinFciJcrcttKnI9v1pjZsAwCox+H09O9fTOeclVyzZ1hdx1HTPesRbtsH8O6nqD8pPqOk+lYnc+V13S25y9tUIB+n29aFfhtOoOpYdJOxpzfvC2xDmO0wCewIplb4Vby+ta8JfcFrDXXcFCMFBAIHfGe+KWtYIkAkA7jv7961/MOX6WjE+vYz/Q0v4nhBEjOOlcq1CzgeZXLShViAZzOR23x7itLb5kQi3HBCsAQdwJ/vWXYjTqg/rNENxbtbW1qlVyBj7T161j0bGlPMBAI2I37jcZqv/UdQwZP5xMx7Vdw99Ry5WMal1J9dRA/Ig0i4HihbYNg6fmBIGOuelOf5ZkN7Vh7iTr0n+HMx3/tWm5U1h1RAqo9s42GogZKn8U9axHDcx80z8zSIPQk4pxY4hGOpfnG56/bH33rpxJPcFlbgAAVC1bCkkDfessfiDwFAa2Qs/MGlc++RmrOD+ILZZ3FwtI+Q4gjYCt/ucsft1ojbGqe+f61bNKOI5ymgFTLGMb6Z6mj7FyQG7gH71udS/GbLBOoVBhO8GM5H9ahIqRjvSHkBrjD1rwOaizVJwWx1qa2hXprhf70p0wOleqJau1Izucvs3kbw4ViCQynBMYLAGDUuXWTcsmGKkyQykEHVkyrYmZmkNvmPBMnnCHTgkQCpHpOfY7+tHfC922y+GGu27oHUMmtYGlgjiMCBgdPauU9+0uu8CTb8s+JbgEd16EY+U9uhmlFu5aYsygBuo2kiRDdzuAadcJdA4q4jXnYwoD4ADQfLjEmfypdzLkstduaFDghvJP7xd2lCdxvI70bvwhL94u9llBjzGWMEAqRpImSZIx6fdTzmzquW1t3PCeHM6AxPRrbdlYwZ3kYFE+OxOAChA0sD5lO2Qd4xXLQLgOdC3DCsR8rAHEmJHeOk06yB4W8rFLoBUNPl2bUp0kuUP4e2d+lXcr4i6GZQPIrDSWZmueUalgEnXMtEmY+gqPEcoAIZEWQzEifxPuyMflOWJG2aH4K5BKi4UyB50hmaNTZIGoQV8wnaM0FrhxAvppW6sTkkHUhXJwflI2g4E5B2oxFZkZbxVckB03EHUhOPKR9R61mrV8SddpXaG0hdIN0LA8swZ2xPXej+C483DqS89vywyQG0sSCveDBH4j0jrWpUdWecWgqa7irrYgS0yZz82e33Heq+c8ltXgGjEzMbbwwI3xOJzNAcaqXCrsUdgCpVgssRJ0g6dSwRtsR+brlnHKbcay3owCsP+OgAED6dN6z1xK1OsY3nPwuxB8T95aPyypJWBkyMr6Vn+U2X4NoBZrZ8wB3UfXp619ZW+hkWSGOzLvGJj0Ofzpe/LbNxipU2m/EAJU9ob+WPaudl5uxvdYniePs32BEzoZSsHVqBBUAbGfN1pfe4S4y+ZdI6DPTuTv3rcXfg4SdBUjtldLDZ1jr/AHobnHK7xshWtkuPxrkN7icYrPU3baebj5pxfD+fAYCJkZ+sd/Wl9/hmEkagInMD7dq3/wAQclCAGyCREkbkNGY6kHtWYv8ACKT8sfeD0AA3Fc7vNyu0ss9ElvTGXY427mP/ADNeXjSFhBmMzn6z1xTbjeABgsVBjKqDg9jsJ+tA8RY0oCBODOcDsIzGParyOBrN5mGfKAN5ie5gYmjrHFlfMLhMZgnv7HI+lJbqEfNnfJMemSMnavcJbYLCqFPaSpPeTgj8q3KzY3HL+aLcGhhMjIP5g0t5nyo2z4ln5Oo30n+lA8sJ1CRpJzALFsAzKnBH3rS8JeJG0j3n8xt966ZOox8Ucj4sArqBJGzDetRw94/MzeTYzv6fnWWfhwp1LgdV7eorRcivahoOVP8AkVy53nrKevcM7bD1FXrFRfhyIgCPfIjb3xQvFXVQdztABJB9fSvXskefKN4q2VO+IBHTeq59ait7xVE9N9sTGDVD2M4MU/fi+C59RmrENA27YHcmrkBIpgXNdUbmvUMOHH8FdqTLcnvtadULB1nUl3ygqZxbugdM4PpOIrbvznhri+a6qsASJYB0YDoN59Otfnq5zR/FUqct5dJyrAmSrDsfyMHpW3+FecWzbZNFtkJglwrNaJYSC+5B6H75rzy3j65/p22S1vuV8JxXgtcC2rq3m8VjJ8QiQRAmAY2jY9DT66j6U0ut4AgyQVuQN4YGCTtsKz/Bc+t2Si2dJViALYdRoJIA0yflJO3Sjr/MeKW8NHDgBt1d1hjO6lSYPpGa6SSTHRDm3ArBe2W1ET4bLBY7kTETFIuGKt5kY5MAbhSNwfr0Nbrgbr3JlrRB/wD1jV5W7hyJn6Vn+ffDl66PFtRb4mfMoby3QDjVIhjEeYQelVn4QDh3KkllBmCSp6gROk7SP0qF5UnVk+UAKIkR5tu++RSm9zZ7TeHfUqw3MeX09R9alb5muwOBgEdNoHqKN/KweukhYUsCRDCe4z3Hmia7btMLb6SEaTJMsoGPMNOehI9j71zhOMQnBJzPuckH3zE+1dNpZbQ3hs8FoE6jjeZBEQMAHBq9IHwHEC1xBSPP4ZvG4tyEa22lWT963lYNG0YUZpw18wLbOUfSNIMeIWnLDUIKAAAjaG9AaBu25IJPiOJAZhpOkmSGjfYD7YqPDgsQ1y9cXGl8AKZymh4wsycGZjanSefD7NYTz6gLjM8nTgnGkkHuMGAOg709HGEzjuJgZic7zG289e9ZE3Sr6FcldIIOGBXY284KkaSTvJO9S4Cwr2ka1ddeo0N5RJn5SuVztIwoiOlfaas81UHSCC3bYbrJnI6jG+RR1ri1OP7/AFiJ7fesFe5kFLa2Nu4uRqA84lSpQT105G/p3Y8Jxg0A6pBMhoG7N7kgyYxtNYsMabieX22BYIofoY6+1Y/j+VeITKaHHXownrBxNanheYzv06ST02jc1PieD8ZIZYHSCQfY1z6/k6T0+acRy8odLgrJMEYG4MClPMOHUASMnHYTnJnMZHvMV9K4vg2ghlDqZggEkfTrSX/8Xa5sIB3Jk7bSP5TXK8Z8dZ3+Xzd0JIgE6iwbEyYyUAgAgdOgnvTDlXAozJ4kxqTUVEYYhQTviJ75jetfb+A9K3ATqUiQVXSRcBmf+oz96Y8N8JeILeuFAXSxUAF8ztnSZzIrXjV5cs78Q8hXh3CgzbY+Q9ZMwkLGR3GPSq+HssMK2oTBJU79hsJ3+9fS7fIxoYOQ84yJAH9aCXkKpCiwukEkFdONQEnOc9q69cfy/i5zv17Y+zaJjAeZGIJ9Ig/27VC1wly24NpSRJxjG/U/oa3H+kaDKWwIiJIyRnAG1FcNywmWuQCTOkR17nvRnVivULeAstd4fcLcLYM4A2P03q5eXaGUBdbTvG/qZxTZuHtKZ05EAbx6Y+lQucYfNMDOGxgQpz+f2rrefjnoTg+BEkG2UUyfcwVj03JrPsYOadtzIKCrNJyYmY+p6ZrPtdBPqc52+9b5Z6T8QVLx6oYmcgGvAARK7etaCx+OA6NNeriqD2+tep9p+frCm1Lk6r2QqiCFn8RO32qPIuZNwt3WQHRgVuIwkOpwwI6j/N4pnc5TquTaZbePkGTt6nzH1E0k4nhyrlWuSR9PvXO+0+u8v4nhEti+lmx4eAWNpQ1uYgM0Z9H2O29NOC+KrasPCDXy2y25dh6T2ia+O8l55f4Q67ZDKMMhypU+h6HY1uU5uL6h7PzIJfh589sMBLA/iT/l061y6t5TX3PiS699TYteCJ/ePfELIxshLBpgZArRtxLXiv7S6G0uR4OoZiPOzeYDfaPU18v4Tnd1XyiMjblnEg9yVmRFM+F5hctux8RdB+VbY16cZktB/KtTo43XO+Kspa8ot3LeBpYicndW7Z61895jyy2hd0e0C2QqF/Kests32phy/n6WEbToYEl3PlDEn+IbD2EUI72eIAuaRanIUEaj/wBowAe1V6RHee7aGoX0cb9B+U/yq23za6bY1ArjBBEx0P8Ab1oLm7WxdMFSiqQdgAx6SN8TNZfiucBSwVgR0AmAI2rPjp19BtfEVsyrNiIgn9KYcLzS1EAmOvmmd8Qd/tXxe7xpJxUBxrj5WI9ia140Pu37XbKQv7sST5BHzbg423Md6vTircEgDqSNg0Fd1BG4A2r4dwvxBxCbXCfQ5p1wnxvdAh0DeowaLOj6fWGvsPwzHlGojIaNRLbyTG56CquGuhCDCB1U/wC3jqTGmY1bSeprDWPjpW+bWDEdT/amNv4ptMB5hk9esdADg5oult7PNG/E0AiMMQdJBkmOsGZFaThOdFwC2meudu6k/Ub18vHM1YSGI9iMTv8AlR/Cc10RBn67Saw0+s2bo0y3Xp1jb61G00KPD23J37dsH3FYEfE7MDqaTHeAY+lVn4kdZVGGd5PQjBx/KKZE3tvmdq+reGwIUkHSeoJB+38jQT84AEdMRGMtEHAMiNWe8Vif9Y6A4M7Exn2xM1Q3NCZz3nf7e3pitbNTeJzwHGI/5TtIgkbz0xgTV/Ac3SGOsPrcx1AIwR6AR95r5zd5lHXHuT0j/PvS2zxBt6hqmWLAzkSxaBnue1b8ozj7Df5mBJY6RC/nuN41Y/Ol557bfrpAjEdpJjTIEe/SvnF74huMugt5ZPpkncx/WhrF65ckIC3sB9c9JqnSzG9v/FyDaW+udzuT77RSvi/isNMGN8iZwAFn+I+/as3Y+HS7EuxU76ck9pnb9ac8F8PIvzEtO/8AcTT/ACXpdwT3Lp1mQmYn8WdvX1pjncVOBETtj2A9tq9pBE1uTGAzOQBjJ9/0NeW7kg/T+dR4i4TIG4IYf9dj+hrugz823+fWseVtDq3yNo+pj616uG32/SvV09l8AFttUAnNHtzNiQt22l62AB58MBpxFwZB65mu3UzPec/rmh71mZPWuf36l/C8Pb1fu2BYjCPAmfwhhj71Pj0u8Le1I/hXAwYNJU+VQAM7jJkbHHelzcNG23+bU34TidaC1eHiWiZAYmbR6m04yoPVYjAxWLMuoXfnikW7YItcQ06uHU+S8VjU9gfgY7+Hsc6e1IF53dXEZB6lt+xBNPL3KA2bDG4yDFseW4o31aSJcTEMk7dK5cReOzci3xQ8vinCXztpvfwXOmvZvxZzVLESXOeXNwACeoxt+tC3ub3W/ER7UZx/LHQ6SjDTgyNifNGPegH4VhuCPpWpn0h7lxm3JP8Anaq9NEeFXSla1BorsVdormirUgtTWo6K7tQkgauS5H5/nVarUwtSE2OJIMgwYOc5/wAzTCxxTaiAzEZ05G5I0z0ilKij+EabbKGYPqEKDhgZnEbj360Ymi5Rcul1FwNp16CQcgwSDEbADetWOVWv/wClzsYg/SNNZnkgutZhYDJI87aSIkFRCzEd6lwPMzZ0r+y3FKkiUEajtqkqdR+9anPMnuDa0lvkig+W4RPSACfpFXryLf8AeMPdR+gM1HkvM1uAx4gI+YXFyPSYzUbvGcRZ1M1sMskAiQ2flJAwR9K1eOM3D5VYnw6Ot1/sBU7fILY3a4fqOv0xRNnizAIDfNsWGCcdf0pjb2zg9c9Bt0q8OfwvKgLHJrCn/bmP4if54o+3C4EAdFxHvFR195x2n86lrU7xj/j/AFpyT4NEi7j+/wB66LjH8Q9v70Lct4nVHtjHYd6hYuiYyR3/AM3qQpWaYYHHUEQferfEk50jsM/fVFD6CT8xx0q1ZOJx2P5z1qSHEqNeoE/KBgHOZmYwK9atQN5PUxE/SpPdCjJj6QPYCo3runJkDuAT+UVTmQJLjBA9xivVVbumMST1E/UTMR7V2tF8RvZ2x7dapW0Zp5c4IAzAyOmQPTPWpeApyQBnYDttv69K4aiYBhtB9YqSWmABjP8An3p2OFVRJXPY5z7bV1uELZJHeBUijx21TuAcKc5AxB3U+oprw/Eq/wDvAs38Rgkx0Z4lo9Zrv7C3aurwfuKzkQm9etXQUuXHAjytB1L2GD519D9CKzz8vMHSQ4PSWG3o386cnhzmPv8A+0De4cyMD6Y+tU/wia7w0CSrAAwT09pEiageHFN3nrJ7mYP3G/1qrSNys+xj+VO1FJ4epW+EJ2o5uGTfzhp3wR+kiuCyRMEn2O9OouPDVy5aJjsNh7mTTVrbEwxzgSx6dpNUtbk9PYZGdpNKApZJwPt3qQSNqZ20UCRGoSN8g9+0f5ihxw7b6TH+fapKuHwZCg46iY/5R6faiU4hfERmtjSAAyrjVG59CaGuJHvXBO9Rafk/MrVu4bgOSIyfNnYQTDR/Fk03PMUuvIIuaYMaZ0+sAEn8xWGtGDOCR3AI+1NbXxFdAAZUZR080dxgmPtTOg1vDfENgyS6lwdPmlMH/us/YUdxFxnE2mU7n55AJxBAAOmsHxIF3Vd0eGcalMw0/iUn9Kv4TmrWfLI83zXCWYx9zgdutPn/AFVja2/GUCTamJZYMkd1zOB6VY/MHTL2yFI+cGfYlVE/TpSTlPNVZRL6gN28OCD3OYI+k5p7e4pdMkBrZGW3hT1nb71qfPQSPGFAYDuQJYFbkGdgkjf6UZbvllUkRImIkg+sGKW8JwyEppV1CzHmAgzMFFhTPcUXaOknSI74+Yn8URk77E+9UTl1GKkFzqJMafTrj+ZNFIpjcsfTH3FD8Nxdt/MpcmYwu2DvjpXTxRUyMD1x98U4h63tu+5GKt8ePSepgfXegLUEalbcbrkfTv8ASrjYOZIMRuKksN8XAQwx6N+kGaXm2dXkGkdybsn2AaKOkyFgz0IAx6yaIckYJH0wavpDJffcqueuR+orteewO7H6/wBK9Un/2Q=="/>
          <p:cNvSpPr>
            <a:spLocks noChangeAspect="1" noChangeArrowheads="1"/>
          </p:cNvSpPr>
          <p:nvPr/>
        </p:nvSpPr>
        <p:spPr bwMode="auto">
          <a:xfrm>
            <a:off x="81211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data:image/jpeg;base64,/9j/4AAQSkZJRgABAQAAAQABAAD/2wCEAAkGBxMSEhUUExQWFRUXGBoYGBUYGBgcGhcYFxgWGRcVFxcYHCggGBwlHR0XIjEhJikrLi4uGR8zODMtNygtLisBCgoKDg0OGhAQGiwkHyQsLCwsLCwsLCwsLCwsLCwsLCwsLCwsLCwsLCwsLCwsLCwsLCwsLCwsLCwsLCwsLCwsLP/AABEIAMABBgMBIgACEQEDEQH/xAAcAAACAwEBAQEAAAAAAAAAAAAEBQIDBgEABwj/xAA6EAACAQMCBAQEAwcFAQADAAABAhEAAyESMQQFQVETImFxBjKBkUKhsRQjUsHR4fAVM2Jy8YIWQ1P/xAAYAQEBAQEBAAAAAAAAAAAAAAABAAIDBP/EACQRAQEBAQADAAEEAgMAAAAAAAABEQISITFRAxMiQWGhBBQy/9oADAMBAAIRAxEAPwD1nmJ/EaNTmGfSlPCcMzCe29S1xivRbKw03D8YDuaOsXhvNYxOJKDU21B3fiaGhQSK836nUn/mHX01rvaoq9IOQ8z8RYO9OQ1G2xqLmeol64wqfgmKkkrEVxnmuqkioaDWkkt2Kut3agtqa94BBq9oUrBt6ibIqggiureo0Y69qq/DirhcqxYp8kFINRg0YQKqZIrWoJcqIuVe1v1rht1B5bmauvccoWIqgWyK9cUERFKAXb87VJVNXPa9KkKEGCmuCig/pU7enqKSAu25G00AeHztWssXLQU0uvMpMis2IKnCsQNRq9OGArq3zXPEo2IfwKA7VdxrY2FKU4kLkb1be4zxFgmGpnXoFvEWFY7V6uFyp2r1c/RZfg+MBGjSVbrUuNtqVyNqa3eBNuHuqFJwDSnmzEiNh3rrLflVIeK443WCnCr+dTGhIqHMLqWmgAYAn6iiuB4U3U1QI7zFPGZoGcBxBB1Ka2fJ+NFxM71krPBhCVZGUDqfXb3phyu4oJ0EwNydj7d6urMPxrkeaMS4IzXz34i+Kbti4q2reuBL7zP4QPpNan4e53a4i0CrCeoO6nqCOkVj57R6pXapFBNZv/W7YLRJKmOkvnJUTkUV/rq5LK2kde/0pm/hHUV3V6Vnz8QmSFQQAMk7z0rl74jgGAAR28xjvArfjRps5qtkrOXeaMSD4mD/APME9DJ996uXmbBQ3iCGMKSMHuZ3j1ov6Z03NwivLxVZPmnNrmC7Qu5KQyiPXTOR9qqsc4WdWrT6FpGJmR7Csft2lu7XEjrUy4J9KS8t4xbqjSRMZE/n7UwCGsZYhmkVF1qCMasF8AGRTqWACK8qAUKt+prepnQxcQCdqhe4Svau1Ra6TuaZ0sCtw7TjNW2+EdsAVaLsVfwfMdJp2IFe5W671xOEKjNOW4wzmJqu9xKEetPoE/hk7CutwxG4irxcKmRVvFcx1rBEVekVPE1BrecUQVEbVU1s7ijCoKmvVdanqK9RiIuaWrl5NNxggnBY5n0AzS2y6qWtz42iNRYqNAOx0zqI9at47hOO8lq34fzlzecjAOwIJzQvMOG4Pg2F+9duNcVgG0jUvnBDaj26RPb0rN5nU/n/AKUlSu8KjOVTRrMEEWgxI9Waf0qHPeUNetol0m0BsbZGgvGFYdcdtqM4rnnDqwHDG2zaBOSCOqggw0+nWaUX+K+Ym3xVxwAx0sFt2ztqaTvJj9JrXPEklWDOWXTw9tkNu9cNpZLs0KpnHlcYWOxmiLfM7Zta0Um5kaUnHqGP2zA9aEtcsAcXWcnygS51KS20gNB09AZjrRn7PY0ssnBjAEkmCfXr261uSW6sLL/ML5ZQOHs7kyb6lp7kSM+5o21zhrTAXOENsMTDiIYmZJK/5mh3W1aLeHqnV8xktAHWTJERik/GfEFxWKg6ifKVtaTqbSNgoJVokGAZjpFN6WNMvNLWqFRZPyjBYk9oHrV/H32s2ndlbYgebHyyWcDIHad/SsevJeYX9B/Z1sBjC+KSGxuxHzAju0CSMDFba18Jpftlhfuh7ikFbhU22KjT5TI7A9d/asd92+pTMjC8BZDvqNxUYiQFAUiT/EsFjtMyKb8OLowy6pAh1G+4yNxsZ7Gslzv4P5hwt0huHukH5Wtqzq07Q6SP51rPhz4G5myKxvHh2UYDBzpyXIfGhQZJmTkxTOvH4fom5zJlQN1EROc/Lmanx3Dvdtq6HQSJOkyh6QGyVGOg61Td5slm5N5RdBOhiqsFZlI1lBM9SJUsBAND8qeWZgpFtmJRSSdIJPlAbzDpW+e/Jmwq4lOJWGss6N1tFhD+x6+hpnwfFu6F3seYDIaBqiDpJU52JgnMUZdRrtrzW0kNqCkgEGdw2+/bvXEa45lkK40nzkyRkNBG89T6702BX8PfEllmGmEuKxYqQJ6Ar6D271ueB5/buEyCsYJgxPT71825r8PF7oPlLElpBC3F7QAROZ/LArScrsuiqGBJWGByPNBkkGCD6HuaPHVrfWnDbQajcWazFm6zbCGn5gcfbp9qO4XmlyYbOJjqR6Has3g6Z+FXGWo2OLRjAbzfwnB+3X6VY+az4pBTXs1NLU1YeHrPiQ2ar0nejXt6BO9duAFaLEDJJNdN4Der7dvFcawp3FU5uJV4gORUC1S/ZQDXjw4pyh7VUgxqt7PavID71e0mTXqutx1FerWFiOM5sggWJBcx4oYFWRpkvbOVEDpQ/H27l1gqhLikAvEhV05UiF82wxnANLuQ8rWwGNssGYszjwhrYFl0GDOi2ATj1PatPyyxrIW4ylDDFwDqYT5FMjSsCPv9axutMXw3I1sOL/gvxNzUVIUwhZpkGCJgED/ytRY4Bz4p0+EhChhjy7/uwSTG/wClNl4W0DFvAU+VQzE6jMt392+01BAtseGp1XATqVZxkQx0mSZ7iuk4ZtJudfDytbAVykSUDbKBJIPcZ3Iobl/KRckPxJZsCUR5QEjSP+QxifrTm8GLFnDGDJYkFSe+GJY0O/MGb92oaUuASowZiEBY9SZJEximyfkaDucifSCLfjvqgm5duW1KqIViqZJOZggb0dwXFNZQC1as2GbJa0mgAebB1kveMHJMCRPShTau3QVUHFpnKgnZyQCTHRZP2xQtuySSrukHSAFYMWMoo8x6CYwd56ZpnHI2nV53cgvdDAAGFkliTBwW7xgxtsM1zmNy2qgG22TtrEQNMkDMbj0pFwFlrTFDqIZl3MkeZtYWTgSI+hol+bCQLuWUafPq0lDIO3ysMfYVpGqsXtWRbuMrgmQ910VBEfuwGAAAgTHt1obh+HcGeKuXb9skoqNfcLEEuwAywAByf7iviANbvkkhYLvgAdoPzE+1dtaRq0k+aACZ2PzLJmCYzWb+nKdX8/5x+0WzbKBLagabS2UbY7eJrlJ2ws4HrSbg+WhF8oIYkDMgiB1yQTTwi34oZRgHUwMkTkEaj032/wDaryIwgIQCRn69BGJ336088YNADjzYcC4PKYGpYJQkxLY2nB/tV/F2bkmCGzIDKD7QRuKu/YbhBJKNgiCMkT1BP39sVLg7YteQo5yACCBA6RH4AveJrYCLxf4btpo7gT+RyB9TTrgbKgDzFl6dYHp1H9quVARnP1B39ahcS2N4Hrn7EVpII6SdJViN1BAbeNjH51Wbi6/LqB6ghlj6wQauvsY21SN2XUACPT0oWEChRsOhEDp+EiAJ7UITeuKSZgdsEgencR6GrrXM2tDzFSs7kwD2jUQR9jQZwfKMDsQB9s/pUOJtEzpjp5SBkCes5+1FiaazzmyYzjvuPyoz9oQgnWsDJyMe/asUnBB3hVGo4CLpEwPSvXrBssUZNJIlupk9CVmDjrWLyY07864bWtvxk1tOlZyY3gdYqnieeoMIuv8Az2/WsTY5Nbt3m4gOXdgQJUgW9W8dz0n7CmtridDCYBZYxMGO/qapzCfWfiBDupH57fajBzC0fxR74rLXeKXTKyDmcyPoav5feFyEcKpY4ukNIgbNHT9KfGJpyJqQFJ7xcJg6btow1vUDqtjIdD+MfY59KN4Hi0uLIOeo6is2IQ4NcVKmLgroahK4NeqRNeqTI8Bz23avFVsXQoGm5cf8QVSF1ycSFcx0Haao4nnbu7MABDDyjzDSQdBx022/pVfF/ED54bwGZxaV5EFZJAdSRuJO/XOac8s4vhtLi5btGQLiTBJBQHQO8R071xjWsN8S8ddtpb1BVuAEHzKPEgkqRmIOJ67gil3B834glAl1ktgAuFVAzs0lmYvgmY+m1fVuI+ELFyziz4l7RqDAKq6iMAavKFnGJqPLvhS1aWf2VdZOQrKw1ddOo9K1baGESz4tvTN5zjOozjOw8udqv/0E+Ujh2BUyImYiAvoB79K+pcE4VQ1tRDNEsFWM6TpUrO4ODGxprZuGPOgI/iU5juVO30JrMn5L5dy3mNzh31HWIjyuOg6Bs49+5pkbHDcTp1qPK+sOqAMi+Y6V0jymTvGY3rc8w5Rbugws/n+U/wAqwnM+TtYbXa6HK7SOoYQCPqB71r3z8GFvGcGdcyotM82yhENEnU0fKYMR1NA3eHbS2sQSCrXFB8PQzszsCB0I0ziTIGwrScNfAtMAqlCdTKyyVbEAKO+8j+tR47gb1wpcZSVRGIFtgWmSpAUrAOxknYCADFb56lDKX7bqyqqQWIUORk4y2c749I70wtXrot6Uu6hOpy8YYfgU9Nm9DFWcTeKukgnQbgeQ2rTbh3Y7KGEJ0zrBFcNo+Grq2hRp1nGmSnVVgiGgR/Oa35J21xGp4Yh1JgPMZOyjT2EDvRF3iPDgQ0EmABOrG8nJ6b0Gbp1lXPm0xIypZflcGNS+Wes4+lds2mSUJDvvOBp2ESQImCAemTWpRYZPxaJOoN6DAg75z5f51FOKLEDw2UicyCGG/THpvPehrF551P5SuzNIkCBpxE4O4E4qpeMveICC91tJVYGBIgQCO+PufWnUZI2kEC3pBO8gMZiQJMxvtj60JxNt0Ig3GGxhlw0+UEMPfIzVPiyvm1sZOvSQo9UE5Yx2MZrnFFEBJLgAkaEJ0gkCBIEsY1Z6xVqFarir5dUdCoRiSdgceWJz7UNxd26hM+YwNOoAGTjGkxExJM9avdLrR4cFSAAxDSPKGYkg+U4Iz0mgzZ1tcyzlgvnuYUKf+JAEBtXaTRpUWuN4gMfEVFXzAIsgggTJuE5ET9RTPglwDLCDsx1TPU4+m9LrvDG3baCWGVK6mKrAMKPTP0q23fQWRpYoEAEKsahBzOCBP61X0A/NfNdR1vldAPlURuQfNHqB9qI4VWOphJMSWkZ9856/eqPDV2Qsuhp+UQsgGdGfxdfatJe+EL2DYvqVOlirhRhTsMxjfpnei3DCuzGl5IxLAyZgRPl3HT61dxVwEKQWnysykmBtOSdt6rNxFbTdtMrgjcmHgkklcSOvlmJHSmfKGRhc8S2tsm65QOYLLoOnyKPKAY94o8jinguG6GCYMghjpAnc7R1hc1o+A4Wxb2Aa5pLDVOTgYIG0HtWc4niHS9+7ABbSCAwOhQJDdz6j1FWLzB/EYhlcZJEqpLGTqB6QAR9BXPrpqQfYsC5BEhkALkFpgyYB32j7ClPC8SUuO0g5E+WCSTEADHrtV9+4GBMlWlW+cAyAQRPYiFxEetCc2fw9LJqfXh2kZjzCCR6ketU7/IsaQPIkZBqBY17gF/dpO+kY2iekUSLfpSyHDGu1foPQV6pM18RXrqppe0VC8Ndti4CNJe2qHRPQxkeqetZz4X5baUWhfhwyqyFhOQvmSTtjMehr6FzK0eJt3rSqSDbLG22kqzAkMFIMggSIIHSsIlu/w/DJ41tTawofVhWUEpJHy+YASK55f6LY8tulLrtauEBo/dNm2CIGBuBE4Eb0UPiC44OlLdtg5VyWJ8ID8eiBqnEZHzD1rLfD7X2sW7lxcljJwPKcqcYjYRU+bEFRdDaGUg6wSNQJjQ8EahnrtvRLQ1nAXSdNxLgcMWjUAQILF7iREktI3iDRfCo3yNNyGZjeIwSzMdITJxIgriskeNW2QxtoXGkAqCYDEF1GgahIDNnB70w4LnBZvLxKBDurKisoJnyyQYGMmffFa1NDwHOhJgBkb5WmZG3ywIyD9BR/MuXLxCSDnoRuO8Ht6HFZ+xbQhFa6rsmowCArE7MRODBJn19qacs4oLAFzWBI6/mPSInv60LWE4vgrljiAZyZUnoYMjHT1H2om1zTVqC+S5GmRsMx8ux2B7nbtWz57wC8RbnqJggRnGRXzni28NjI8wPm9QYE/wCdqzjpJOh/E2rxvLet34gLqthf9z5xkaoAE2/UiR+EUsuWLd2ItLOm4RccFvEYnXDsANBPnGqZBWAACKBPxF4ZOrKdxuB/OjeW87Te3cJWWnoPM2oRO8Z270efUHhRfDcFbKhEUXF8jAI5PheQOUVNQGQXAJONW+KpucPpJFlCdOlmt+DpJj5wg/FuYOJIInapWbwUt4ZjUCG2h/fud9+5qDX1Vi0kHMSdtUTA7Yo/7GLwTTg75JW35TpEhmIDMVVgQpzB1EDB+Uk96rRmS3ouOEbcIY83hwzyNWliGMRnAqr/AFfBAc6jMkRM/wAQ6ihLd7hr7ubkMJGliCDalVUqrY0L5QcYJYzNb5/5GrwHtfI1Lr/3BbUAW9RUnSTk9yCSDvP1oqzxbKjNrV1Ut5m/FpVonTEEaj0g6qq4q2j3EjHiMdb6pZp1HSxAICkmJnrG1C8t4lSBaNtldmcAsig6LbgKJggnsTEg9Ymuk7lZxbcVVUEkkzCrszalB1wJkjVqBMiFjqK5xfDlUKMSCVZFVszoOrBjykecdRkipPfJaJuaroAW4gK+G1plKgqAQuZ3GSDsDXLHAXActJJZnuMoBLP5SEK9cEkzvGKfOHHuHvALAA0hA4WRmCAZfrv29KBA1lPDliqs50glQdUKo0GcZnvG2KZLyxP2UWb4Vs6pBhlOstp8TdsR+dUWHK3DbsrIc4EwczK9wDvM7ztXPr9aNTlXdssvh+M/gB9Y1qJC6oi35wc6ixJjbaKe8Bdu20uP4isATMg7ooB0MflkydiIIqdzld4AEW1OnYa5I2BiesDvSjheX371xriA6RAZG0CXAgXMxmIH/wAirzqyCDxNwWS+rw/3iv4dwly1sblgoOls7jpExS2+98qbiWX81wHwnYKYOzL9gxBODNNeFtXWcLpKmYJYmB06Hb02o/juQkKsXGOfMMAekfX161eXVHqEXBWmCyQTICqB+FoOrIJEyaF5lxd1bhTSU7oASe3se/bNfRhaAAECBECNqT834IF0eM/Kf1H86z3z61TpnOA5Q9xSxZxuUO3lDQAR+dH8u5ETeGtiUTMTucH2rUpw4gD0qNqzpmc5MVucQXpZoFcK9jUT71WfetMrAG6V2qxNepJzw1hlm0zA3QXuowAGtWJMgdCCYIH86y7Wg3iWLto+ExKsDEEtnUsfKZJj2NaXiuFR1S/bu3GVdJZS5IKAhmIjIYb79COtc5hy2WZ/Ffw7iAA4KgjKuSNxnc59YmsWJhB8M22N1LV24yAITw+rSdSrpGr0IHpt2ro5RqS2bKQpdS1tgQB5hPl/CwMHGDB7094mzehwHCuoiNMmehB1QQcEUObi3rQdbjAMVAIglGOmfLGGA3najbQBtFVYIuhIIDGDCnzHBwPmER0naheXcc90NeuoTaYMlpQqOBbVZN0XNwxh98fKI3Jd834cBbSuFKh1VtSySrgiQR11FSfrSfndvQujYMHt+UkgAIxUFQDAbrEbxNMRlyzgrODb4e0ylWaSulwW0+SGMCVLETTHjLttZeyt2FWCLQKorKQYcYyRIMT96C5fx2tVXUi3tCyyZAI6aTkCZwaKL+EJLlpPhopctLkNJYxOo4kbCJgdHUa8Bx1p9X4b0AtYZyShKg6QPYgSBEjvSr4j5F+0ICF0P0Pv0jtVwtoPDQ2lLSAlwAiQVl3ndY8x36T1p1wvGAHwLpBYkaGx5gTgHOG9OsTRZ/ca5uPinFciJcrcttKnI9v1pjZsAwCox+H09O9fTOeclVyzZ1hdx1HTPesRbtsH8O6nqD8pPqOk+lYnc+V13S25y9tUIB+n29aFfhtOoOpYdJOxpzfvC2xDmO0wCewIplb4Vby+ta8JfcFrDXXcFCMFBAIHfGe+KWtYIkAkA7jv7961/MOX6WjE+vYz/Q0v4nhBEjOOlcq1CzgeZXLShViAZzOR23x7itLb5kQi3HBCsAQdwJ/vWXYjTqg/rNENxbtbW1qlVyBj7T161j0bGlPMBAI2I37jcZqv/UdQwZP5xMx7Vdw99Ry5WMal1J9dRA/Ig0i4HihbYNg6fmBIGOuelOf5ZkN7Vh7iTr0n+HMx3/tWm5U1h1RAqo9s42GogZKn8U9axHDcx80z8zSIPQk4pxY4hGOpfnG56/bH33rpxJPcFlbgAAVC1bCkkDfessfiDwFAa2Qs/MGlc++RmrOD+ILZZ3FwtI+Q4gjYCt/ucsft1ojbGqe+f61bNKOI5ymgFTLGMb6Z6mj7FyQG7gH71udS/GbLBOoVBhO8GM5H9ahIqRjvSHkBrjD1rwOaizVJwWx1qa2hXprhf70p0wOleqJau1Izucvs3kbw4ViCQynBMYLAGDUuXWTcsmGKkyQykEHVkyrYmZmkNvmPBMnnCHTgkQCpHpOfY7+tHfC922y+GGu27oHUMmtYGlgjiMCBgdPauU9+0uu8CTb8s+JbgEd16EY+U9uhmlFu5aYsygBuo2kiRDdzuAadcJdA4q4jXnYwoD4ADQfLjEmfypdzLkstduaFDghvJP7xd2lCdxvI70bvwhL94u9llBjzGWMEAqRpImSZIx6fdTzmzquW1t3PCeHM6AxPRrbdlYwZ3kYFE+OxOAChA0sD5lO2Qd4xXLQLgOdC3DCsR8rAHEmJHeOk06yB4W8rFLoBUNPl2bUp0kuUP4e2d+lXcr4i6GZQPIrDSWZmueUalgEnXMtEmY+gqPEcoAIZEWQzEifxPuyMflOWJG2aH4K5BKi4UyB50hmaNTZIGoQV8wnaM0FrhxAvppW6sTkkHUhXJwflI2g4E5B2oxFZkZbxVckB03EHUhOPKR9R61mrV8SddpXaG0hdIN0LA8swZ2xPXej+C483DqS89vywyQG0sSCveDBH4j0jrWpUdWecWgqa7irrYgS0yZz82e33Heq+c8ltXgGjEzMbbwwI3xOJzNAcaqXCrsUdgCpVgssRJ0g6dSwRtsR+brlnHKbcay3owCsP+OgAED6dN6z1xK1OsY3nPwuxB8T95aPyypJWBkyMr6Vn+U2X4NoBZrZ8wB3UfXp619ZW+hkWSGOzLvGJj0Ofzpe/LbNxipU2m/EAJU9ob+WPaudl5uxvdYniePs32BEzoZSsHVqBBUAbGfN1pfe4S4y+ZdI6DPTuTv3rcXfg4SdBUjtldLDZ1jr/AHobnHK7xshWtkuPxrkN7icYrPU3baebj5pxfD+fAYCJkZ+sd/Wl9/hmEkagInMD7dq3/wAQclCAGyCREkbkNGY6kHtWYv8ACKT8sfeD0AA3Fc7vNyu0ss9ElvTGXY427mP/ADNeXjSFhBmMzn6z1xTbjeABgsVBjKqDg9jsJ+tA8RY0oCBODOcDsIzGParyOBrN5mGfKAN5ie5gYmjrHFlfMLhMZgnv7HI+lJbqEfNnfJMemSMnavcJbYLCqFPaSpPeTgj8q3KzY3HL+aLcGhhMjIP5g0t5nyo2z4ln5Oo30n+lA8sJ1CRpJzALFsAzKnBH3rS8JeJG0j3n8xt966ZOox8Ucj4sArqBJGzDetRw94/MzeTYzv6fnWWfhwp1LgdV7eorRcivahoOVP8AkVy53nrKevcM7bD1FXrFRfhyIgCPfIjb3xQvFXVQdztABJB9fSvXskefKN4q2VO+IBHTeq59ait7xVE9N9sTGDVD2M4MU/fi+C59RmrENA27YHcmrkBIpgXNdUbmvUMOHH8FdqTLcnvtadULB1nUl3ygqZxbugdM4PpOIrbvznhri+a6qsASJYB0YDoN59Otfnq5zR/FUqct5dJyrAmSrDsfyMHpW3+FecWzbZNFtkJglwrNaJYSC+5B6H75rzy3j65/p22S1vuV8JxXgtcC2rq3m8VjJ8QiQRAmAY2jY9DT66j6U0ut4AgyQVuQN4YGCTtsKz/Bc+t2Si2dJViALYdRoJIA0yflJO3Sjr/MeKW8NHDgBt1d1hjO6lSYPpGa6SSTHRDm3ArBe2W1ET4bLBY7kTETFIuGKt5kY5MAbhSNwfr0Nbrgbr3JlrRB/wD1jV5W7hyJn6Vn+ffDl66PFtRb4mfMoby3QDjVIhjEeYQelVn4QDh3KkllBmCSp6gROk7SP0qF5UnVk+UAKIkR5tu++RSm9zZ7TeHfUqw3MeX09R9alb5muwOBgEdNoHqKN/KweukhYUsCRDCe4z3Hmia7btMLb6SEaTJMsoGPMNOehI9j71zhOMQnBJzPuckH3zE+1dNpZbQ3hs8FoE6jjeZBEQMAHBq9IHwHEC1xBSPP4ZvG4tyEa22lWT963lYNG0YUZpw18wLbOUfSNIMeIWnLDUIKAAAjaG9AaBu25IJPiOJAZhpOkmSGjfYD7YqPDgsQ1y9cXGl8AKZymh4wsycGZjanSefD7NYTz6gLjM8nTgnGkkHuMGAOg709HGEzjuJgZic7zG289e9ZE3Sr6FcldIIOGBXY284KkaSTvJO9S4Cwr2ka1ddeo0N5RJn5SuVztIwoiOlfaas81UHSCC3bYbrJnI6jG+RR1ri1OP7/AFiJ7fesFe5kFLa2Nu4uRqA84lSpQT105G/p3Y8Jxg0A6pBMhoG7N7kgyYxtNYsMabieX22BYIofoY6+1Y/j+VeITKaHHXownrBxNanheYzv06ST02jc1PieD8ZIZYHSCQfY1z6/k6T0+acRy8odLgrJMEYG4MClPMOHUASMnHYTnJnMZHvMV9K4vg2ghlDqZggEkfTrSX/8Xa5sIB3Jk7bSP5TXK8Z8dZ3+Xzd0JIgE6iwbEyYyUAgAgdOgnvTDlXAozJ4kxqTUVEYYhQTviJ75jetfb+A9K3ATqUiQVXSRcBmf+oz96Y8N8JeILeuFAXSxUAF8ztnSZzIrXjV5cs78Q8hXh3CgzbY+Q9ZMwkLGR3GPSq+HssMK2oTBJU79hsJ3+9fS7fIxoYOQ84yJAH9aCXkKpCiwukEkFdONQEnOc9q69cfy/i5zv17Y+zaJjAeZGIJ9Ig/27VC1wly24NpSRJxjG/U/oa3H+kaDKWwIiJIyRnAG1FcNywmWuQCTOkR17nvRnVivULeAstd4fcLcLYM4A2P03q5eXaGUBdbTvG/qZxTZuHtKZ05EAbx6Y+lQucYfNMDOGxgQpz+f2rrefjnoTg+BEkG2UUyfcwVj03JrPsYOadtzIKCrNJyYmY+p6ZrPtdBPqc52+9b5Z6T8QVLx6oYmcgGvAARK7etaCx+OA6NNeriqD2+tep9p+frCm1Lk6r2QqiCFn8RO32qPIuZNwt3WQHRgVuIwkOpwwI6j/N4pnc5TquTaZbePkGTt6nzH1E0k4nhyrlWuSR9PvXO+0+u8v4nhEti+lmx4eAWNpQ1uYgM0Z9H2O29NOC+KrasPCDXy2y25dh6T2ia+O8l55f4Q67ZDKMMhypU+h6HY1uU5uL6h7PzIJfh589sMBLA/iT/l061y6t5TX3PiS699TYteCJ/ePfELIxshLBpgZArRtxLXiv7S6G0uR4OoZiPOzeYDfaPU18v4Tnd1XyiMjblnEg9yVmRFM+F5hctux8RdB+VbY16cZktB/KtTo43XO+Kspa8ot3LeBpYicndW7Z61895jyy2hd0e0C2QqF/Kests32phy/n6WEbToYEl3PlDEn+IbD2EUI72eIAuaRanIUEaj/wBowAe1V6RHee7aGoX0cb9B+U/yq23za6bY1ArjBBEx0P8Ab1oLm7WxdMFSiqQdgAx6SN8TNZfiucBSwVgR0AmAI2rPjp19BtfEVsyrNiIgn9KYcLzS1EAmOvmmd8Qd/tXxe7xpJxUBxrj5WI9ia140Pu37XbKQv7sST5BHzbg423Md6vTircEgDqSNg0Fd1BG4A2r4dwvxBxCbXCfQ5p1wnxvdAh0DeowaLOj6fWGvsPwzHlGojIaNRLbyTG56CquGuhCDCB1U/wC3jqTGmY1bSeprDWPjpW+bWDEdT/amNv4ptMB5hk9esdADg5oult7PNG/E0AiMMQdJBkmOsGZFaThOdFwC2meudu6k/Ub18vHM1YSGI9iMTv8AlR/Cc10RBn67Saw0+s2bo0y3Xp1jb61G00KPD23J37dsH3FYEfE7MDqaTHeAY+lVn4kdZVGGd5PQjBx/KKZE3tvmdq+reGwIUkHSeoJB+38jQT84AEdMRGMtEHAMiNWe8Vif9Y6A4M7Exn2xM1Q3NCZz3nf7e3pitbNTeJzwHGI/5TtIgkbz0xgTV/Ac3SGOsPrcx1AIwR6AR95r5zd5lHXHuT0j/PvS2zxBt6hqmWLAzkSxaBnue1b8ozj7Df5mBJY6RC/nuN41Y/Ol557bfrpAjEdpJjTIEe/SvnF74huMugt5ZPpkncx/WhrF65ckIC3sB9c9JqnSzG9v/FyDaW+udzuT77RSvi/isNMGN8iZwAFn+I+/as3Y+HS7EuxU76ck9pnb9ac8F8PIvzEtO/8AcTT/ACXpdwT3Lp1mQmYn8WdvX1pjncVOBETtj2A9tq9pBE1uTGAzOQBjJ9/0NeW7kg/T+dR4i4TIG4IYf9dj+hrugz823+fWseVtDq3yNo+pj616uG32/SvV09l8AFttUAnNHtzNiQt22l62AB58MBpxFwZB65mu3UzPec/rmh71mZPWuf36l/C8Pb1fu2BYjCPAmfwhhj71Pj0u8Le1I/hXAwYNJU+VQAM7jJkbHHelzcNG23+bU34TidaC1eHiWiZAYmbR6m04yoPVYjAxWLMuoXfnikW7YItcQ06uHU+S8VjU9gfgY7+Hsc6e1IF53dXEZB6lt+xBNPL3KA2bDG4yDFseW4o31aSJcTEMk7dK5cReOzci3xQ8vinCXztpvfwXOmvZvxZzVLESXOeXNwACeoxt+tC3ub3W/ER7UZx/LHQ6SjDTgyNifNGPegH4VhuCPpWpn0h7lxm3JP8Anaq9NEeFXSla1BorsVdormirUgtTWo6K7tQkgauS5H5/nVarUwtSE2OJIMgwYOc5/wAzTCxxTaiAzEZ05G5I0z0ilKij+EabbKGYPqEKDhgZnEbj360Ymi5Rcul1FwNp16CQcgwSDEbADetWOVWv/wClzsYg/SNNZnkgutZhYDJI87aSIkFRCzEd6lwPMzZ0r+y3FKkiUEajtqkqdR+9anPMnuDa0lvkig+W4RPSACfpFXryLf8AeMPdR+gM1HkvM1uAx4gI+YXFyPSYzUbvGcRZ1M1sMskAiQ2flJAwR9K1eOM3D5VYnw6Ot1/sBU7fILY3a4fqOv0xRNnizAIDfNsWGCcdf0pjb2zg9c9Bt0q8OfwvKgLHJrCn/bmP4if54o+3C4EAdFxHvFR195x2n86lrU7xj/j/AFpyT4NEi7j+/wB66LjH8Q9v70Lct4nVHtjHYd6hYuiYyR3/AM3qQpWaYYHHUEQferfEk50jsM/fVFD6CT8xx0q1ZOJx2P5z1qSHEqNeoE/KBgHOZmYwK9atQN5PUxE/SpPdCjJj6QPYCo3runJkDuAT+UVTmQJLjBA9xivVVbumMST1E/UTMR7V2tF8RvZ2x7dapW0Zp5c4IAzAyOmQPTPWpeApyQBnYDttv69K4aiYBhtB9YqSWmABjP8An3p2OFVRJXPY5z7bV1uELZJHeBUijx21TuAcKc5AxB3U+oprw/Eq/wDvAs38Rgkx0Z4lo9Zrv7C3aurwfuKzkQm9etXQUuXHAjytB1L2GD519D9CKzz8vMHSQ4PSWG3o386cnhzmPv8A+0De4cyMD6Y+tU/wia7w0CSrAAwT09pEiageHFN3nrJ7mYP3G/1qrSNys+xj+VO1FJ4epW+EJ2o5uGTfzhp3wR+kiuCyRMEn2O9OouPDVy5aJjsNh7mTTVrbEwxzgSx6dpNUtbk9PYZGdpNKApZJwPt3qQSNqZ20UCRGoSN8g9+0f5ihxw7b6TH+fapKuHwZCg46iY/5R6faiU4hfERmtjSAAyrjVG59CaGuJHvXBO9Rafk/MrVu4bgOSIyfNnYQTDR/Fk03PMUuvIIuaYMaZ0+sAEn8xWGtGDOCR3AI+1NbXxFdAAZUZR080dxgmPtTOg1vDfENgyS6lwdPmlMH/us/YUdxFxnE2mU7n55AJxBAAOmsHxIF3Vd0eGcalMw0/iUn9Kv4TmrWfLI83zXCWYx9zgdutPn/AFVja2/GUCTamJZYMkd1zOB6VY/MHTL2yFI+cGfYlVE/TpSTlPNVZRL6gN28OCD3OYI+k5p7e4pdMkBrZGW3hT1nb71qfPQSPGFAYDuQJYFbkGdgkjf6UZbvllUkRImIkg+sGKW8JwyEppV1CzHmAgzMFFhTPcUXaOknSI74+Yn8URk77E+9UTl1GKkFzqJMafTrj+ZNFIpjcsfTH3FD8Nxdt/MpcmYwu2DvjpXTxRUyMD1x98U4h63tu+5GKt8ePSepgfXegLUEalbcbrkfTv8ASrjYOZIMRuKksN8XAQwx6N+kGaXm2dXkGkdybsn2AaKOkyFgz0IAx6yaIckYJH0wavpDJffcqueuR+orteewO7H6/wBK9Un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1" y="2089477"/>
            <a:ext cx="3021034" cy="2213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51" y="4473777"/>
            <a:ext cx="3007094" cy="2069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33179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908720"/>
            <a:ext cx="5479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Национальные особенности</a:t>
            </a:r>
            <a:endParaRPr lang="ru-RU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AutoShape 2" descr="data:image/jpeg;base64,/9j/4AAQSkZJRgABAQAAAQABAAD/2wCEAAkGBxMSEhUUExQWFRUXGBoYGBUYGBgcGhcYFxgWGRcVFxcYHCggGBwlHR0XIjEhJikrLi4uGR8zODMtNygtLisBCgoKDg0OGhAQGiwkHyQsLCwsLCwsLCwsLCwsLCwsLCwsLCwsLCwsLCwsLCwsLCwsLCwsLCwsLCwsLCwsLCwsLP/AABEIAMABBgMBIgACEQEDEQH/xAAcAAACAwEBAQEAAAAAAAAAAAAEBQIDBgEABwj/xAA6EAACAQMCBAQEAwcFAQADAAABAhEAAyESMQQFQVETImFxBjKBkUKhsRQjUsHR4fAVM2Jy8YIWQ1P/xAAYAQEBAQEBAAAAAAAAAAAAAAABAAIDBP/EACQRAQEBAQADAAEEAgMAAAAAAAABEQISITFRAxMiQWGhBBQy/9oADAMBAAIRAxEAPwD1nmJ/EaNTmGfSlPCcMzCe29S1xivRbKw03D8YDuaOsXhvNYxOJKDU21B3fiaGhQSK836nUn/mHX01rvaoq9IOQ8z8RYO9OQ1G2xqLmeol64wqfgmKkkrEVxnmuqkioaDWkkt2Kut3agtqa94BBq9oUrBt6ibIqggiureo0Y69qq/DirhcqxYp8kFINRg0YQKqZIrWoJcqIuVe1v1rht1B5bmauvccoWIqgWyK9cUERFKAXb87VJVNXPa9KkKEGCmuCig/pU7enqKSAu25G00AeHztWssXLQU0uvMpMis2IKnCsQNRq9OGArq3zXPEo2IfwKA7VdxrY2FKU4kLkb1be4zxFgmGpnXoFvEWFY7V6uFyp2r1c/RZfg+MBGjSVbrUuNtqVyNqa3eBNuHuqFJwDSnmzEiNh3rrLflVIeK443WCnCr+dTGhIqHMLqWmgAYAn6iiuB4U3U1QI7zFPGZoGcBxBB1Ka2fJ+NFxM71krPBhCVZGUDqfXb3phyu4oJ0EwNydj7d6urMPxrkeaMS4IzXz34i+Kbti4q2reuBL7zP4QPpNan4e53a4i0CrCeoO6nqCOkVj57R6pXapFBNZv/W7YLRJKmOkvnJUTkUV/rq5LK2kde/0pm/hHUV3V6Vnz8QmSFQQAMk7z0rl74jgGAAR28xjvArfjRps5qtkrOXeaMSD4mD/APME9DJ996uXmbBQ3iCGMKSMHuZ3j1ov6Z03NwivLxVZPmnNrmC7Qu5KQyiPXTOR9qqsc4WdWrT6FpGJmR7Csft2lu7XEjrUy4J9KS8t4xbqjSRMZE/n7UwCGsZYhmkVF1qCMasF8AGRTqWACK8qAUKt+prepnQxcQCdqhe4Svau1Ra6TuaZ0sCtw7TjNW2+EdsAVaLsVfwfMdJp2IFe5W671xOEKjNOW4wzmJqu9xKEetPoE/hk7CutwxG4irxcKmRVvFcx1rBEVekVPE1BrecUQVEbVU1s7ijCoKmvVdanqK9RiIuaWrl5NNxggnBY5n0AzS2y6qWtz42iNRYqNAOx0zqI9at47hOO8lq34fzlzecjAOwIJzQvMOG4Pg2F+9duNcVgG0jUvnBDaj26RPb0rN5nU/n/AKUlSu8KjOVTRrMEEWgxI9Waf0qHPeUNetol0m0BsbZGgvGFYdcdtqM4rnnDqwHDG2zaBOSCOqggw0+nWaUX+K+Ym3xVxwAx0sFt2ztqaTvJj9JrXPEklWDOWXTw9tkNu9cNpZLs0KpnHlcYWOxmiLfM7Zta0Um5kaUnHqGP2zA9aEtcsAcXWcnygS51KS20gNB09AZjrRn7PY0ssnBjAEkmCfXr261uSW6sLL/ML5ZQOHs7kyb6lp7kSM+5o21zhrTAXOENsMTDiIYmZJK/5mh3W1aLeHqnV8xktAHWTJERik/GfEFxWKg6ifKVtaTqbSNgoJVokGAZjpFN6WNMvNLWqFRZPyjBYk9oHrV/H32s2ndlbYgebHyyWcDIHad/SsevJeYX9B/Z1sBjC+KSGxuxHzAju0CSMDFba18Jpftlhfuh7ikFbhU22KjT5TI7A9d/asd92+pTMjC8BZDvqNxUYiQFAUiT/EsFjtMyKb8OLowy6pAh1G+4yNxsZ7Gslzv4P5hwt0huHukH5Wtqzq07Q6SP51rPhz4G5myKxvHh2UYDBzpyXIfGhQZJmTkxTOvH4fom5zJlQN1EROc/Lmanx3Dvdtq6HQSJOkyh6QGyVGOg61Td5slm5N5RdBOhiqsFZlI1lBM9SJUsBAND8qeWZgpFtmJRSSdIJPlAbzDpW+e/Jmwq4lOJWGss6N1tFhD+x6+hpnwfFu6F3seYDIaBqiDpJU52JgnMUZdRrtrzW0kNqCkgEGdw2+/bvXEa45lkK40nzkyRkNBG89T6702BX8PfEllmGmEuKxYqQJ6Ar6D271ueB5/buEyCsYJgxPT71825r8PF7oPlLElpBC3F7QAROZ/LArScrsuiqGBJWGByPNBkkGCD6HuaPHVrfWnDbQajcWazFm6zbCGn5gcfbp9qO4XmlyYbOJjqR6Has3g6Z+FXGWo2OLRjAbzfwnB+3X6VY+az4pBTXs1NLU1YeHrPiQ2ar0nejXt6BO9duAFaLEDJJNdN4Der7dvFcawp3FU5uJV4gORUC1S/ZQDXjw4pyh7VUgxqt7PavID71e0mTXqutx1FerWFiOM5sggWJBcx4oYFWRpkvbOVEDpQ/H27l1gqhLikAvEhV05UiF82wxnANLuQ8rWwGNssGYszjwhrYFl0GDOi2ATj1PatPyyxrIW4ylDDFwDqYT5FMjSsCPv9axutMXw3I1sOL/gvxNzUVIUwhZpkGCJgED/ytRY4Bz4p0+EhChhjy7/uwSTG/wClNl4W0DFvAU+VQzE6jMt392+01BAtseGp1XATqVZxkQx0mSZ7iuk4ZtJudfDytbAVykSUDbKBJIPcZ3Iobl/KRckPxJZsCUR5QEjSP+QxifrTm8GLFnDGDJYkFSe+GJY0O/MGb92oaUuASowZiEBY9SZJEximyfkaDucifSCLfjvqgm5duW1KqIViqZJOZggb0dwXFNZQC1as2GbJa0mgAebB1kveMHJMCRPShTau3QVUHFpnKgnZyQCTHRZP2xQtuySSrukHSAFYMWMoo8x6CYwd56ZpnHI2nV53cgvdDAAGFkliTBwW7xgxtsM1zmNy2qgG22TtrEQNMkDMbj0pFwFlrTFDqIZl3MkeZtYWTgSI+hol+bCQLuWUafPq0lDIO3ysMfYVpGqsXtWRbuMrgmQ910VBEfuwGAAAgTHt1obh+HcGeKuXb9skoqNfcLEEuwAywAByf7iviANbvkkhYLvgAdoPzE+1dtaRq0k+aACZ2PzLJmCYzWb+nKdX8/5x+0WzbKBLagabS2UbY7eJrlJ2ws4HrSbg+WhF8oIYkDMgiB1yQTTwi34oZRgHUwMkTkEaj032/wDaryIwgIQCRn69BGJ336088YNADjzYcC4PKYGpYJQkxLY2nB/tV/F2bkmCGzIDKD7QRuKu/YbhBJKNgiCMkT1BP39sVLg7YteQo5yACCBA6RH4AveJrYCLxf4btpo7gT+RyB9TTrgbKgDzFl6dYHp1H9quVARnP1B39ahcS2N4Hrn7EVpII6SdJViN1BAbeNjH51Wbi6/LqB6ghlj6wQauvsY21SN2XUACPT0oWEChRsOhEDp+EiAJ7UITeuKSZgdsEgencR6GrrXM2tDzFSs7kwD2jUQR9jQZwfKMDsQB9s/pUOJtEzpjp5SBkCes5+1FiaazzmyYzjvuPyoz9oQgnWsDJyMe/asUnBB3hVGo4CLpEwPSvXrBssUZNJIlupk9CVmDjrWLyY07864bWtvxk1tOlZyY3gdYqnieeoMIuv8Az2/WsTY5Nbt3m4gOXdgQJUgW9W8dz0n7CmtridDCYBZYxMGO/qapzCfWfiBDupH57fajBzC0fxR74rLXeKXTKyDmcyPoav5feFyEcKpY4ukNIgbNHT9KfGJpyJqQFJ7xcJg6btow1vUDqtjIdD+MfY59KN4Hi0uLIOeo6is2IQ4NcVKmLgroahK4NeqRNeqTI8Bz23avFVsXQoGm5cf8QVSF1ycSFcx0Haao4nnbu7MABDDyjzDSQdBx022/pVfF/ED54bwGZxaV5EFZJAdSRuJO/XOac8s4vhtLi5btGQLiTBJBQHQO8R071xjWsN8S8ddtpb1BVuAEHzKPEgkqRmIOJ67gil3B834glAl1ktgAuFVAzs0lmYvgmY+m1fVuI+ELFyziz4l7RqDAKq6iMAavKFnGJqPLvhS1aWf2VdZOQrKw1ddOo9K1baGESz4tvTN5zjOozjOw8udqv/0E+Ujh2BUyImYiAvoB79K+pcE4VQ1tRDNEsFWM6TpUrO4ODGxprZuGPOgI/iU5juVO30JrMn5L5dy3mNzh31HWIjyuOg6Bs49+5pkbHDcTp1qPK+sOqAMi+Y6V0jymTvGY3rc8w5Rbugws/n+U/wAqwnM+TtYbXa6HK7SOoYQCPqB71r3z8GFvGcGdcyotM82yhENEnU0fKYMR1NA3eHbS2sQSCrXFB8PQzszsCB0I0ziTIGwrScNfAtMAqlCdTKyyVbEAKO+8j+tR47gb1wpcZSVRGIFtgWmSpAUrAOxknYCADFb56lDKX7bqyqqQWIUORk4y2c749I70wtXrot6Uu6hOpy8YYfgU9Nm9DFWcTeKukgnQbgeQ2rTbh3Y7KGEJ0zrBFcNo+Grq2hRp1nGmSnVVgiGgR/Oa35J21xGp4Yh1JgPMZOyjT2EDvRF3iPDgQ0EmABOrG8nJ6b0Gbp1lXPm0xIypZflcGNS+Wes4+lds2mSUJDvvOBp2ESQImCAemTWpRYZPxaJOoN6DAg75z5f51FOKLEDw2UicyCGG/THpvPehrF551P5SuzNIkCBpxE4O4E4qpeMveICC91tJVYGBIgQCO+PufWnUZI2kEC3pBO8gMZiQJMxvtj60JxNt0Ig3GGxhlw0+UEMPfIzVPiyvm1sZOvSQo9UE5Yx2MZrnFFEBJLgAkaEJ0gkCBIEsY1Z6xVqFarir5dUdCoRiSdgceWJz7UNxd26hM+YwNOoAGTjGkxExJM9avdLrR4cFSAAxDSPKGYkg+U4Iz0mgzZ1tcyzlgvnuYUKf+JAEBtXaTRpUWuN4gMfEVFXzAIsgggTJuE5ET9RTPglwDLCDsx1TPU4+m9LrvDG3baCWGVK6mKrAMKPTP0q23fQWRpYoEAEKsahBzOCBP61X0A/NfNdR1vldAPlURuQfNHqB9qI4VWOphJMSWkZ9856/eqPDV2Qsuhp+UQsgGdGfxdfatJe+EL2DYvqVOlirhRhTsMxjfpnei3DCuzGl5IxLAyZgRPl3HT61dxVwEKQWnysykmBtOSdt6rNxFbTdtMrgjcmHgkklcSOvlmJHSmfKGRhc8S2tsm65QOYLLoOnyKPKAY94o8jinguG6GCYMghjpAnc7R1hc1o+A4Wxb2Aa5pLDVOTgYIG0HtWc4niHS9+7ABbSCAwOhQJDdz6j1FWLzB/EYhlcZJEqpLGTqB6QAR9BXPrpqQfYsC5BEhkALkFpgyYB32j7ClPC8SUuO0g5E+WCSTEADHrtV9+4GBMlWlW+cAyAQRPYiFxEetCc2fw9LJqfXh2kZjzCCR6ketU7/IsaQPIkZBqBY17gF/dpO+kY2iekUSLfpSyHDGu1foPQV6pM18RXrqppe0VC8Ndti4CNJe2qHRPQxkeqetZz4X5baUWhfhwyqyFhOQvmSTtjMehr6FzK0eJt3rSqSDbLG22kqzAkMFIMggSIIHSsIlu/w/DJ41tTawofVhWUEpJHy+YASK55f6LY8tulLrtauEBo/dNm2CIGBuBE4Eb0UPiC44OlLdtg5VyWJ8ID8eiBqnEZHzD1rLfD7X2sW7lxcljJwPKcqcYjYRU+bEFRdDaGUg6wSNQJjQ8EahnrtvRLQ1nAXSdNxLgcMWjUAQILF7iREktI3iDRfCo3yNNyGZjeIwSzMdITJxIgriskeNW2QxtoXGkAqCYDEF1GgahIDNnB70w4LnBZvLxKBDurKisoJnyyQYGMmffFa1NDwHOhJgBkb5WmZG3ywIyD9BR/MuXLxCSDnoRuO8Ht6HFZ+xbQhFa6rsmowCArE7MRODBJn19qacs4oLAFzWBI6/mPSInv60LWE4vgrljiAZyZUnoYMjHT1H2om1zTVqC+S5GmRsMx8ux2B7nbtWz57wC8RbnqJggRnGRXzni28NjI8wPm9QYE/wCdqzjpJOh/E2rxvLet34gLqthf9z5xkaoAE2/UiR+EUsuWLd2ItLOm4RccFvEYnXDsANBPnGqZBWAACKBPxF4ZOrKdxuB/OjeW87Te3cJWWnoPM2oRO8Z270efUHhRfDcFbKhEUXF8jAI5PheQOUVNQGQXAJONW+KpucPpJFlCdOlmt+DpJj5wg/FuYOJIInapWbwUt4ZjUCG2h/fud9+5qDX1Vi0kHMSdtUTA7Yo/7GLwTTg75JW35TpEhmIDMVVgQpzB1EDB+Uk96rRmS3ouOEbcIY83hwzyNWliGMRnAqr/AFfBAc6jMkRM/wAQ6ihLd7hr7ubkMJGliCDalVUqrY0L5QcYJYzNb5/5GrwHtfI1Lr/3BbUAW9RUnSTk9yCSDvP1oqzxbKjNrV1Ut5m/FpVonTEEaj0g6qq4q2j3EjHiMdb6pZp1HSxAICkmJnrG1C8t4lSBaNtldmcAsig6LbgKJggnsTEg9Ymuk7lZxbcVVUEkkzCrszalB1wJkjVqBMiFjqK5xfDlUKMSCVZFVszoOrBjykecdRkipPfJaJuaroAW4gK+G1plKgqAQuZ3GSDsDXLHAXActJJZnuMoBLP5SEK9cEkzvGKfOHHuHvALAA0hA4WRmCAZfrv29KBA1lPDliqs50glQdUKo0GcZnvG2KZLyxP2UWb4Vs6pBhlOstp8TdsR+dUWHK3DbsrIc4EwczK9wDvM7ztXPr9aNTlXdssvh+M/gB9Y1qJC6oi35wc6ixJjbaKe8Bdu20uP4isATMg7ooB0MflkydiIIqdzld4AEW1OnYa5I2BiesDvSjheX371xriA6RAZG0CXAgXMxmIH/wAirzqyCDxNwWS+rw/3iv4dwly1sblgoOls7jpExS2+98qbiWX81wHwnYKYOzL9gxBODNNeFtXWcLpKmYJYmB06Hb02o/juQkKsXGOfMMAekfX161eXVHqEXBWmCyQTICqB+FoOrIJEyaF5lxd1bhTSU7oASe3se/bNfRhaAAECBECNqT834IF0eM/Kf1H86z3z61TpnOA5Q9xSxZxuUO3lDQAR+dH8u5ETeGtiUTMTucH2rUpw4gD0qNqzpmc5MVucQXpZoFcK9jUT71WfetMrAG6V2qxNepJzw1hlm0zA3QXuowAGtWJMgdCCYIH86y7Wg3iWLto+ExKsDEEtnUsfKZJj2NaXiuFR1S/bu3GVdJZS5IKAhmIjIYb79COtc5hy2WZ/Ffw7iAA4KgjKuSNxnc59YmsWJhB8M22N1LV24yAITw+rSdSrpGr0IHpt2ro5RqS2bKQpdS1tgQB5hPl/CwMHGDB7094mzehwHCuoiNMmehB1QQcEUObi3rQdbjAMVAIglGOmfLGGA3najbQBtFVYIuhIIDGDCnzHBwPmER0naheXcc90NeuoTaYMlpQqOBbVZN0XNwxh98fKI3Jd834cBbSuFKh1VtSySrgiQR11FSfrSfndvQujYMHt+UkgAIxUFQDAbrEbxNMRlyzgrODb4e0ylWaSulwW0+SGMCVLETTHjLttZeyt2FWCLQKorKQYcYyRIMT96C5fx2tVXUi3tCyyZAI6aTkCZwaKL+EJLlpPhopctLkNJYxOo4kbCJgdHUa8Bx1p9X4b0AtYZyShKg6QPYgSBEjvSr4j5F+0ICF0P0Pv0jtVwtoPDQ2lLSAlwAiQVl3ndY8x36T1p1wvGAHwLpBYkaGx5gTgHOG9OsTRZ/ca5uPinFciJcrcttKnI9v1pjZsAwCox+H09O9fTOeclVyzZ1hdx1HTPesRbtsH8O6nqD8pPqOk+lYnc+V13S25y9tUIB+n29aFfhtOoOpYdJOxpzfvC2xDmO0wCewIplb4Vby+ta8JfcFrDXXcFCMFBAIHfGe+KWtYIkAkA7jv7961/MOX6WjE+vYz/Q0v4nhBEjOOlcq1CzgeZXLShViAZzOR23x7itLb5kQi3HBCsAQdwJ/vWXYjTqg/rNENxbtbW1qlVyBj7T161j0bGlPMBAI2I37jcZqv/UdQwZP5xMx7Vdw99Ry5WMal1J9dRA/Ig0i4HihbYNg6fmBIGOuelOf5ZkN7Vh7iTr0n+HMx3/tWm5U1h1RAqo9s42GogZKn8U9axHDcx80z8zSIPQk4pxY4hGOpfnG56/bH33rpxJPcFlbgAAVC1bCkkDfessfiDwFAa2Qs/MGlc++RmrOD+ILZZ3FwtI+Q4gjYCt/ucsft1ojbGqe+f61bNKOI5ymgFTLGMb6Z6mj7FyQG7gH71udS/GbLBOoVBhO8GM5H9ahIqRjvSHkBrjD1rwOaizVJwWx1qa2hXprhf70p0wOleqJau1Izucvs3kbw4ViCQynBMYLAGDUuXWTcsmGKkyQykEHVkyrYmZmkNvmPBMnnCHTgkQCpHpOfY7+tHfC922y+GGu27oHUMmtYGlgjiMCBgdPauU9+0uu8CTb8s+JbgEd16EY+U9uhmlFu5aYsygBuo2kiRDdzuAadcJdA4q4jXnYwoD4ADQfLjEmfypdzLkstduaFDghvJP7xd2lCdxvI70bvwhL94u9llBjzGWMEAqRpImSZIx6fdTzmzquW1t3PCeHM6AxPRrbdlYwZ3kYFE+OxOAChA0sD5lO2Qd4xXLQLgOdC3DCsR8rAHEmJHeOk06yB4W8rFLoBUNPl2bUp0kuUP4e2d+lXcr4i6GZQPIrDSWZmueUalgEnXMtEmY+gqPEcoAIZEWQzEifxPuyMflOWJG2aH4K5BKi4UyB50hmaNTZIGoQV8wnaM0FrhxAvppW6sTkkHUhXJwflI2g4E5B2oxFZkZbxVckB03EHUhOPKR9R61mrV8SddpXaG0hdIN0LA8swZ2xPXej+C483DqS89vywyQG0sSCveDBH4j0jrWpUdWecWgqa7irrYgS0yZz82e33Heq+c8ltXgGjEzMbbwwI3xOJzNAcaqXCrsUdgCpVgssRJ0g6dSwRtsR+brlnHKbcay3owCsP+OgAED6dN6z1xK1OsY3nPwuxB8T95aPyypJWBkyMr6Vn+U2X4NoBZrZ8wB3UfXp619ZW+hkWSGOzLvGJj0Ofzpe/LbNxipU2m/EAJU9ob+WPaudl5uxvdYniePs32BEzoZSsHVqBBUAbGfN1pfe4S4y+ZdI6DPTuTv3rcXfg4SdBUjtldLDZ1jr/AHobnHK7xshWtkuPxrkN7icYrPU3baebj5pxfD+fAYCJkZ+sd/Wl9/hmEkagInMD7dq3/wAQclCAGyCREkbkNGY6kHtWYv8ACKT8sfeD0AA3Fc7vNyu0ss9ElvTGXY427mP/ADNeXjSFhBmMzn6z1xTbjeABgsVBjKqDg9jsJ+tA8RY0oCBODOcDsIzGParyOBrN5mGfKAN5ie5gYmjrHFlfMLhMZgnv7HI+lJbqEfNnfJMemSMnavcJbYLCqFPaSpPeTgj8q3KzY3HL+aLcGhhMjIP5g0t5nyo2z4ln5Oo30n+lA8sJ1CRpJzALFsAzKnBH3rS8JeJG0j3n8xt966ZOox8Ucj4sArqBJGzDetRw94/MzeTYzv6fnWWfhwp1LgdV7eorRcivahoOVP8AkVy53nrKevcM7bD1FXrFRfhyIgCPfIjb3xQvFXVQdztABJB9fSvXskefKN4q2VO+IBHTeq59ait7xVE9N9sTGDVD2M4MU/fi+C59RmrENA27YHcmrkBIpgXNdUbmvUMOHH8FdqTLcnvtadULB1nUl3ygqZxbugdM4PpOIrbvznhri+a6qsASJYB0YDoN59Otfnq5zR/FUqct5dJyrAmSrDsfyMHpW3+FecWzbZNFtkJglwrNaJYSC+5B6H75rzy3j65/p22S1vuV8JxXgtcC2rq3m8VjJ8QiQRAmAY2jY9DT66j6U0ut4AgyQVuQN4YGCTtsKz/Bc+t2Si2dJViALYdRoJIA0yflJO3Sjr/MeKW8NHDgBt1d1hjO6lSYPpGa6SSTHRDm3ArBe2W1ET4bLBY7kTETFIuGKt5kY5MAbhSNwfr0Nbrgbr3JlrRB/wD1jV5W7hyJn6Vn+ffDl66PFtRb4mfMoby3QDjVIhjEeYQelVn4QDh3KkllBmCSp6gROk7SP0qF5UnVk+UAKIkR5tu++RSm9zZ7TeHfUqw3MeX09R9alb5muwOBgEdNoHqKN/KweukhYUsCRDCe4z3Hmia7btMLb6SEaTJMsoGPMNOehI9j71zhOMQnBJzPuckH3zE+1dNpZbQ3hs8FoE6jjeZBEQMAHBq9IHwHEC1xBSPP4ZvG4tyEa22lWT963lYNG0YUZpw18wLbOUfSNIMeIWnLDUIKAAAjaG9AaBu25IJPiOJAZhpOkmSGjfYD7YqPDgsQ1y9cXGl8AKZymh4wsycGZjanSefD7NYTz6gLjM8nTgnGkkHuMGAOg709HGEzjuJgZic7zG289e9ZE3Sr6FcldIIOGBXY284KkaSTvJO9S4Cwr2ka1ddeo0N5RJn5SuVztIwoiOlfaas81UHSCC3bYbrJnI6jG+RR1ri1OP7/AFiJ7fesFe5kFLa2Nu4uRqA84lSpQT105G/p3Y8Jxg0A6pBMhoG7N7kgyYxtNYsMabieX22BYIofoY6+1Y/j+VeITKaHHXownrBxNanheYzv06ST02jc1PieD8ZIZYHSCQfY1z6/k6T0+acRy8odLgrJMEYG4MClPMOHUASMnHYTnJnMZHvMV9K4vg2ghlDqZggEkfTrSX/8Xa5sIB3Jk7bSP5TXK8Z8dZ3+Xzd0JIgE6iwbEyYyUAgAgdOgnvTDlXAozJ4kxqTUVEYYhQTviJ75jetfb+A9K3ATqUiQVXSRcBmf+oz96Y8N8JeILeuFAXSxUAF8ztnSZzIrXjV5cs78Q8hXh3CgzbY+Q9ZMwkLGR3GPSq+HssMK2oTBJU79hsJ3+9fS7fIxoYOQ84yJAH9aCXkKpCiwukEkFdONQEnOc9q69cfy/i5zv17Y+zaJjAeZGIJ9Ig/27VC1wly24NpSRJxjG/U/oa3H+kaDKWwIiJIyRnAG1FcNywmWuQCTOkR17nvRnVivULeAstd4fcLcLYM4A2P03q5eXaGUBdbTvG/qZxTZuHtKZ05EAbx6Y+lQucYfNMDOGxgQpz+f2rrefjnoTg+BEkG2UUyfcwVj03JrPsYOadtzIKCrNJyYmY+p6ZrPtdBPqc52+9b5Z6T8QVLx6oYmcgGvAARK7etaCx+OA6NNeriqD2+tep9p+frCm1Lk6r2QqiCFn8RO32qPIuZNwt3WQHRgVuIwkOpwwI6j/N4pnc5TquTaZbePkGTt6nzH1E0k4nhyrlWuSR9PvXO+0+u8v4nhEti+lmx4eAWNpQ1uYgM0Z9H2O29NOC+KrasPCDXy2y25dh6T2ia+O8l55f4Q67ZDKMMhypU+h6HY1uU5uL6h7PzIJfh589sMBLA/iT/l061y6t5TX3PiS699TYteCJ/ePfELIxshLBpgZArRtxLXiv7S6G0uR4OoZiPOzeYDfaPU18v4Tnd1XyiMjblnEg9yVmRFM+F5hctux8RdB+VbY16cZktB/KtTo43XO+Kspa8ot3LeBpYicndW7Z61895jyy2hd0e0C2QqF/Kests32phy/n6WEbToYEl3PlDEn+IbD2EUI72eIAuaRanIUEaj/wBowAe1V6RHee7aGoX0cb9B+U/yq23za6bY1ArjBBEx0P8Ab1oLm7WxdMFSiqQdgAx6SN8TNZfiucBSwVgR0AmAI2rPjp19BtfEVsyrNiIgn9KYcLzS1EAmOvmmd8Qd/tXxe7xpJxUBxrj5WI9ia140Pu37XbKQv7sST5BHzbg423Md6vTircEgDqSNg0Fd1BG4A2r4dwvxBxCbXCfQ5p1wnxvdAh0DeowaLOj6fWGvsPwzHlGojIaNRLbyTG56CquGuhCDCB1U/wC3jqTGmY1bSeprDWPjpW+bWDEdT/amNv4ptMB5hk9esdADg5oult7PNG/E0AiMMQdJBkmOsGZFaThOdFwC2meudu6k/Ub18vHM1YSGI9iMTv8AlR/Cc10RBn67Saw0+s2bo0y3Xp1jb61G00KPD23J37dsH3FYEfE7MDqaTHeAY+lVn4kdZVGGd5PQjBx/KKZE3tvmdq+reGwIUkHSeoJB+38jQT84AEdMRGMtEHAMiNWe8Vif9Y6A4M7Exn2xM1Q3NCZz3nf7e3pitbNTeJzwHGI/5TtIgkbz0xgTV/Ac3SGOsPrcx1AIwR6AR95r5zd5lHXHuT0j/PvS2zxBt6hqmWLAzkSxaBnue1b8ozj7Df5mBJY6RC/nuN41Y/Ol557bfrpAjEdpJjTIEe/SvnF74huMugt5ZPpkncx/WhrF65ckIC3sB9c9JqnSzG9v/FyDaW+udzuT77RSvi/isNMGN8iZwAFn+I+/as3Y+HS7EuxU76ck9pnb9ac8F8PIvzEtO/8AcTT/ACXpdwT3Lp1mQmYn8WdvX1pjncVOBETtj2A9tq9pBE1uTGAzOQBjJ9/0NeW7kg/T+dR4i4TIG4IYf9dj+hrugz823+fWseVtDq3yNo+pj616uG32/SvV09l8AFttUAnNHtzNiQt22l62AB58MBpxFwZB65mu3UzPec/rmh71mZPWuf36l/C8Pb1fu2BYjCPAmfwhhj71Pj0u8Le1I/hXAwYNJU+VQAM7jJkbHHelzcNG23+bU34TidaC1eHiWiZAYmbR6m04yoPVYjAxWLMuoXfnikW7YItcQ06uHU+S8VjU9gfgY7+Hsc6e1IF53dXEZB6lt+xBNPL3KA2bDG4yDFseW4o31aSJcTEMk7dK5cReOzci3xQ8vinCXztpvfwXOmvZvxZzVLESXOeXNwACeoxt+tC3ub3W/ER7UZx/LHQ6SjDTgyNifNGPegH4VhuCPpWpn0h7lxm3JP8Anaq9NEeFXSla1BorsVdormirUgtTWo6K7tQkgauS5H5/nVarUwtSE2OJIMgwYOc5/wAzTCxxTaiAzEZ05G5I0z0ilKij+EabbKGYPqEKDhgZnEbj360Ymi5Rcul1FwNp16CQcgwSDEbADetWOVWv/wClzsYg/SNNZnkgutZhYDJI87aSIkFRCzEd6lwPMzZ0r+y3FKkiUEajtqkqdR+9anPMnuDa0lvkig+W4RPSACfpFXryLf8AeMPdR+gM1HkvM1uAx4gI+YXFyPSYzUbvGcRZ1M1sMskAiQ2flJAwR9K1eOM3D5VYnw6Ot1/sBU7fILY3a4fqOv0xRNnizAIDfNsWGCcdf0pjb2zg9c9Bt0q8OfwvKgLHJrCn/bmP4if54o+3C4EAdFxHvFR195x2n86lrU7xj/j/AFpyT4NEi7j+/wB66LjH8Q9v70Lct4nVHtjHYd6hYuiYyR3/AM3qQpWaYYHHUEQferfEk50jsM/fVFD6CT8xx0q1ZOJx2P5z1qSHEqNeoE/KBgHOZmYwK9atQN5PUxE/SpPdCjJj6QPYCo3runJkDuAT+UVTmQJLjBA9xivVVbumMST1E/UTMR7V2tF8RvZ2x7dapW0Zp5c4IAzAyOmQPTPWpeApyQBnYDttv69K4aiYBhtB9YqSWmABjP8An3p2OFVRJXPY5z7bV1uELZJHeBUijx21TuAcKc5AxB3U+oprw/Eq/wDvAs38Rgkx0Z4lo9Zrv7C3aurwfuKzkQm9etXQUuXHAjytB1L2GD519D9CKzz8vMHSQ4PSWG3o386cnhzmPv8A+0De4cyMD6Y+tU/wia7w0CSrAAwT09pEiageHFN3nrJ7mYP3G/1qrSNys+xj+VO1FJ4epW+EJ2o5uGTfzhp3wR+kiuCyRMEn2O9OouPDVy5aJjsNh7mTTVrbEwxzgSx6dpNUtbk9PYZGdpNKApZJwPt3qQSNqZ20UCRGoSN8g9+0f5ihxw7b6TH+fapKuHwZCg46iY/5R6faiU4hfERmtjSAAyrjVG59CaGuJHvXBO9Rafk/MrVu4bgOSIyfNnYQTDR/Fk03PMUuvIIuaYMaZ0+sAEn8xWGtGDOCR3AI+1NbXxFdAAZUZR080dxgmPtTOg1vDfENgyS6lwdPmlMH/us/YUdxFxnE2mU7n55AJxBAAOmsHxIF3Vd0eGcalMw0/iUn9Kv4TmrWfLI83zXCWYx9zgdutPn/AFVja2/GUCTamJZYMkd1zOB6VY/MHTL2yFI+cGfYlVE/TpSTlPNVZRL6gN28OCD3OYI+k5p7e4pdMkBrZGW3hT1nb71qfPQSPGFAYDuQJYFbkGdgkjf6UZbvllUkRImIkg+sGKW8JwyEppV1CzHmAgzMFFhTPcUXaOknSI74+Yn8URk77E+9UTl1GKkFzqJMafTrj+ZNFIpjcsfTH3FD8Nxdt/MpcmYwu2DvjpXTxRUyMD1x98U4h63tu+5GKt8ePSepgfXegLUEalbcbrkfTv8ASrjYOZIMRuKksN8XAQwx6N+kGaXm2dXkGkdybsn2AaKOkyFgz0IAx6yaIckYJH0wavpDJffcqueuR+orteewO7H6/wBK9Un/2Q=="/>
          <p:cNvSpPr>
            <a:spLocks noChangeAspect="1" noChangeArrowheads="1"/>
          </p:cNvSpPr>
          <p:nvPr/>
        </p:nvSpPr>
        <p:spPr bwMode="auto">
          <a:xfrm>
            <a:off x="81211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data:image/jpeg;base64,/9j/4AAQSkZJRgABAQAAAQABAAD/2wCEAAkGBxMSEhUUExQWFRUXGBoYGBUYGBgcGhcYFxgWGRcVFxcYHCggGBwlHR0XIjEhJikrLi4uGR8zODMtNygtLisBCgoKDg0OGhAQGiwkHyQsLCwsLCwsLCwsLCwsLCwsLCwsLCwsLCwsLCwsLCwsLCwsLCwsLCwsLCwsLCwsLCwsLP/AABEIAMABBgMBIgACEQEDEQH/xAAcAAACAwEBAQEAAAAAAAAAAAAEBQIDBgEABwj/xAA6EAACAQMCBAQEAwcFAQADAAABAhEAAyESMQQFQVETImFxBjKBkUKhsRQjUsHR4fAVM2Jy8YIWQ1P/xAAYAQEBAQEBAAAAAAAAAAAAAAABAAIDBP/EACQRAQEBAQADAAEEAgMAAAAAAAABEQISITFRAxMiQWGhBBQy/9oADAMBAAIRAxEAPwD1nmJ/EaNTmGfSlPCcMzCe29S1xivRbKw03D8YDuaOsXhvNYxOJKDU21B3fiaGhQSK836nUn/mHX01rvaoq9IOQ8z8RYO9OQ1G2xqLmeol64wqfgmKkkrEVxnmuqkioaDWkkt2Kut3agtqa94BBq9oUrBt6ibIqggiureo0Y69qq/DirhcqxYp8kFINRg0YQKqZIrWoJcqIuVe1v1rht1B5bmauvccoWIqgWyK9cUERFKAXb87VJVNXPa9KkKEGCmuCig/pU7enqKSAu25G00AeHztWssXLQU0uvMpMis2IKnCsQNRq9OGArq3zXPEo2IfwKA7VdxrY2FKU4kLkb1be4zxFgmGpnXoFvEWFY7V6uFyp2r1c/RZfg+MBGjSVbrUuNtqVyNqa3eBNuHuqFJwDSnmzEiNh3rrLflVIeK443WCnCr+dTGhIqHMLqWmgAYAn6iiuB4U3U1QI7zFPGZoGcBxBB1Ka2fJ+NFxM71krPBhCVZGUDqfXb3phyu4oJ0EwNydj7d6urMPxrkeaMS4IzXz34i+Kbti4q2reuBL7zP4QPpNan4e53a4i0CrCeoO6nqCOkVj57R6pXapFBNZv/W7YLRJKmOkvnJUTkUV/rq5LK2kde/0pm/hHUV3V6Vnz8QmSFQQAMk7z0rl74jgGAAR28xjvArfjRps5qtkrOXeaMSD4mD/APME9DJ996uXmbBQ3iCGMKSMHuZ3j1ov6Z03NwivLxVZPmnNrmC7Qu5KQyiPXTOR9qqsc4WdWrT6FpGJmR7Csft2lu7XEjrUy4J9KS8t4xbqjSRMZE/n7UwCGsZYhmkVF1qCMasF8AGRTqWACK8qAUKt+prepnQxcQCdqhe4Svau1Ra6TuaZ0sCtw7TjNW2+EdsAVaLsVfwfMdJp2IFe5W671xOEKjNOW4wzmJqu9xKEetPoE/hk7CutwxG4irxcKmRVvFcx1rBEVekVPE1BrecUQVEbVU1s7ijCoKmvVdanqK9RiIuaWrl5NNxggnBY5n0AzS2y6qWtz42iNRYqNAOx0zqI9at47hOO8lq34fzlzecjAOwIJzQvMOG4Pg2F+9duNcVgG0jUvnBDaj26RPb0rN5nU/n/AKUlSu8KjOVTRrMEEWgxI9Waf0qHPeUNetol0m0BsbZGgvGFYdcdtqM4rnnDqwHDG2zaBOSCOqggw0+nWaUX+K+Ym3xVxwAx0sFt2ztqaTvJj9JrXPEklWDOWXTw9tkNu9cNpZLs0KpnHlcYWOxmiLfM7Zta0Um5kaUnHqGP2zA9aEtcsAcXWcnygS51KS20gNB09AZjrRn7PY0ssnBjAEkmCfXr261uSW6sLL/ML5ZQOHs7kyb6lp7kSM+5o21zhrTAXOENsMTDiIYmZJK/5mh3W1aLeHqnV8xktAHWTJERik/GfEFxWKg6ifKVtaTqbSNgoJVokGAZjpFN6WNMvNLWqFRZPyjBYk9oHrV/H32s2ndlbYgebHyyWcDIHad/SsevJeYX9B/Z1sBjC+KSGxuxHzAju0CSMDFba18Jpftlhfuh7ikFbhU22KjT5TI7A9d/asd92+pTMjC8BZDvqNxUYiQFAUiT/EsFjtMyKb8OLowy6pAh1G+4yNxsZ7Gslzv4P5hwt0huHukH5Wtqzq07Q6SP51rPhz4G5myKxvHh2UYDBzpyXIfGhQZJmTkxTOvH4fom5zJlQN1EROc/Lmanx3Dvdtq6HQSJOkyh6QGyVGOg61Td5slm5N5RdBOhiqsFZlI1lBM9SJUsBAND8qeWZgpFtmJRSSdIJPlAbzDpW+e/Jmwq4lOJWGss6N1tFhD+x6+hpnwfFu6F3seYDIaBqiDpJU52JgnMUZdRrtrzW0kNqCkgEGdw2+/bvXEa45lkK40nzkyRkNBG89T6702BX8PfEllmGmEuKxYqQJ6Ar6D271ueB5/buEyCsYJgxPT71825r8PF7oPlLElpBC3F7QAROZ/LArScrsuiqGBJWGByPNBkkGCD6HuaPHVrfWnDbQajcWazFm6zbCGn5gcfbp9qO4XmlyYbOJjqR6Has3g6Z+FXGWo2OLRjAbzfwnB+3X6VY+az4pBTXs1NLU1YeHrPiQ2ar0nejXt6BO9duAFaLEDJJNdN4Der7dvFcawp3FU5uJV4gORUC1S/ZQDXjw4pyh7VUgxqt7PavID71e0mTXqutx1FerWFiOM5sggWJBcx4oYFWRpkvbOVEDpQ/H27l1gqhLikAvEhV05UiF82wxnANLuQ8rWwGNssGYszjwhrYFl0GDOi2ATj1PatPyyxrIW4ylDDFwDqYT5FMjSsCPv9axutMXw3I1sOL/gvxNzUVIUwhZpkGCJgED/ytRY4Bz4p0+EhChhjy7/uwSTG/wClNl4W0DFvAU+VQzE6jMt392+01BAtseGp1XATqVZxkQx0mSZ7iuk4ZtJudfDytbAVykSUDbKBJIPcZ3Iobl/KRckPxJZsCUR5QEjSP+QxifrTm8GLFnDGDJYkFSe+GJY0O/MGb92oaUuASowZiEBY9SZJEximyfkaDucifSCLfjvqgm5duW1KqIViqZJOZggb0dwXFNZQC1as2GbJa0mgAebB1kveMHJMCRPShTau3QVUHFpnKgnZyQCTHRZP2xQtuySSrukHSAFYMWMoo8x6CYwd56ZpnHI2nV53cgvdDAAGFkliTBwW7xgxtsM1zmNy2qgG22TtrEQNMkDMbj0pFwFlrTFDqIZl3MkeZtYWTgSI+hol+bCQLuWUafPq0lDIO3ysMfYVpGqsXtWRbuMrgmQ910VBEfuwGAAAgTHt1obh+HcGeKuXb9skoqNfcLEEuwAywAByf7iviANbvkkhYLvgAdoPzE+1dtaRq0k+aACZ2PzLJmCYzWb+nKdX8/5x+0WzbKBLagabS2UbY7eJrlJ2ws4HrSbg+WhF8oIYkDMgiB1yQTTwi34oZRgHUwMkTkEaj032/wDaryIwgIQCRn69BGJ336088YNADjzYcC4PKYGpYJQkxLY2nB/tV/F2bkmCGzIDKD7QRuKu/YbhBJKNgiCMkT1BP39sVLg7YteQo5yACCBA6RH4AveJrYCLxf4btpo7gT+RyB9TTrgbKgDzFl6dYHp1H9quVARnP1B39ahcS2N4Hrn7EVpII6SdJViN1BAbeNjH51Wbi6/LqB6ghlj6wQauvsY21SN2XUACPT0oWEChRsOhEDp+EiAJ7UITeuKSZgdsEgencR6GrrXM2tDzFSs7kwD2jUQR9jQZwfKMDsQB9s/pUOJtEzpjp5SBkCes5+1FiaazzmyYzjvuPyoz9oQgnWsDJyMe/asUnBB3hVGo4CLpEwPSvXrBssUZNJIlupk9CVmDjrWLyY07864bWtvxk1tOlZyY3gdYqnieeoMIuv8Az2/WsTY5Nbt3m4gOXdgQJUgW9W8dz0n7CmtridDCYBZYxMGO/qapzCfWfiBDupH57fajBzC0fxR74rLXeKXTKyDmcyPoav5feFyEcKpY4ukNIgbNHT9KfGJpyJqQFJ7xcJg6btow1vUDqtjIdD+MfY59KN4Hi0uLIOeo6is2IQ4NcVKmLgroahK4NeqRNeqTI8Bz23avFVsXQoGm5cf8QVSF1ycSFcx0Haao4nnbu7MABDDyjzDSQdBx022/pVfF/ED54bwGZxaV5EFZJAdSRuJO/XOac8s4vhtLi5btGQLiTBJBQHQO8R071xjWsN8S8ddtpb1BVuAEHzKPEgkqRmIOJ67gil3B834glAl1ktgAuFVAzs0lmYvgmY+m1fVuI+ELFyziz4l7RqDAKq6iMAavKFnGJqPLvhS1aWf2VdZOQrKw1ddOo9K1baGESz4tvTN5zjOozjOw8udqv/0E+Ujh2BUyImYiAvoB79K+pcE4VQ1tRDNEsFWM6TpUrO4ODGxprZuGPOgI/iU5juVO30JrMn5L5dy3mNzh31HWIjyuOg6Bs49+5pkbHDcTp1qPK+sOqAMi+Y6V0jymTvGY3rc8w5Rbugws/n+U/wAqwnM+TtYbXa6HK7SOoYQCPqB71r3z8GFvGcGdcyotM82yhENEnU0fKYMR1NA3eHbS2sQSCrXFB8PQzszsCB0I0ziTIGwrScNfAtMAqlCdTKyyVbEAKO+8j+tR47gb1wpcZSVRGIFtgWmSpAUrAOxknYCADFb56lDKX7bqyqqQWIUORk4y2c749I70wtXrot6Uu6hOpy8YYfgU9Nm9DFWcTeKukgnQbgeQ2rTbh3Y7KGEJ0zrBFcNo+Grq2hRp1nGmSnVVgiGgR/Oa35J21xGp4Yh1JgPMZOyjT2EDvRF3iPDgQ0EmABOrG8nJ6b0Gbp1lXPm0xIypZflcGNS+Wes4+lds2mSUJDvvOBp2ESQImCAemTWpRYZPxaJOoN6DAg75z5f51FOKLEDw2UicyCGG/THpvPehrF551P5SuzNIkCBpxE4O4E4qpeMveICC91tJVYGBIgQCO+PufWnUZI2kEC3pBO8gMZiQJMxvtj60JxNt0Ig3GGxhlw0+UEMPfIzVPiyvm1sZOvSQo9UE5Yx2MZrnFFEBJLgAkaEJ0gkCBIEsY1Z6xVqFarir5dUdCoRiSdgceWJz7UNxd26hM+YwNOoAGTjGkxExJM9avdLrR4cFSAAxDSPKGYkg+U4Iz0mgzZ1tcyzlgvnuYUKf+JAEBtXaTRpUWuN4gMfEVFXzAIsgggTJuE5ET9RTPglwDLCDsx1TPU4+m9LrvDG3baCWGVK6mKrAMKPTP0q23fQWRpYoEAEKsahBzOCBP61X0A/NfNdR1vldAPlURuQfNHqB9qI4VWOphJMSWkZ9856/eqPDV2Qsuhp+UQsgGdGfxdfatJe+EL2DYvqVOlirhRhTsMxjfpnei3DCuzGl5IxLAyZgRPl3HT61dxVwEKQWnysykmBtOSdt6rNxFbTdtMrgjcmHgkklcSOvlmJHSmfKGRhc8S2tsm65QOYLLoOnyKPKAY94o8jinguG6GCYMghjpAnc7R1hc1o+A4Wxb2Aa5pLDVOTgYIG0HtWc4niHS9+7ABbSCAwOhQJDdz6j1FWLzB/EYhlcZJEqpLGTqB6QAR9BXPrpqQfYsC5BEhkALkFpgyYB32j7ClPC8SUuO0g5E+WCSTEADHrtV9+4GBMlWlW+cAyAQRPYiFxEetCc2fw9LJqfXh2kZjzCCR6ketU7/IsaQPIkZBqBY17gF/dpO+kY2iekUSLfpSyHDGu1foPQV6pM18RXrqppe0VC8Ndti4CNJe2qHRPQxkeqetZz4X5baUWhfhwyqyFhOQvmSTtjMehr6FzK0eJt3rSqSDbLG22kqzAkMFIMggSIIHSsIlu/w/DJ41tTawofVhWUEpJHy+YASK55f6LY8tulLrtauEBo/dNm2CIGBuBE4Eb0UPiC44OlLdtg5VyWJ8ID8eiBqnEZHzD1rLfD7X2sW7lxcljJwPKcqcYjYRU+bEFRdDaGUg6wSNQJjQ8EahnrtvRLQ1nAXSdNxLgcMWjUAQILF7iREktI3iDRfCo3yNNyGZjeIwSzMdITJxIgriskeNW2QxtoXGkAqCYDEF1GgahIDNnB70w4LnBZvLxKBDurKisoJnyyQYGMmffFa1NDwHOhJgBkb5WmZG3ywIyD9BR/MuXLxCSDnoRuO8Ht6HFZ+xbQhFa6rsmowCArE7MRODBJn19qacs4oLAFzWBI6/mPSInv60LWE4vgrljiAZyZUnoYMjHT1H2om1zTVqC+S5GmRsMx8ux2B7nbtWz57wC8RbnqJggRnGRXzni28NjI8wPm9QYE/wCdqzjpJOh/E2rxvLet34gLqthf9z5xkaoAE2/UiR+EUsuWLd2ItLOm4RccFvEYnXDsANBPnGqZBWAACKBPxF4ZOrKdxuB/OjeW87Te3cJWWnoPM2oRO8Z270efUHhRfDcFbKhEUXF8jAI5PheQOUVNQGQXAJONW+KpucPpJFlCdOlmt+DpJj5wg/FuYOJIInapWbwUt4ZjUCG2h/fud9+5qDX1Vi0kHMSdtUTA7Yo/7GLwTTg75JW35TpEhmIDMVVgQpzB1EDB+Uk96rRmS3ouOEbcIY83hwzyNWliGMRnAqr/AFfBAc6jMkRM/wAQ6ihLd7hr7ubkMJGliCDalVUqrY0L5QcYJYzNb5/5GrwHtfI1Lr/3BbUAW9RUnSTk9yCSDvP1oqzxbKjNrV1Ut5m/FpVonTEEaj0g6qq4q2j3EjHiMdb6pZp1HSxAICkmJnrG1C8t4lSBaNtldmcAsig6LbgKJggnsTEg9Ymuk7lZxbcVVUEkkzCrszalB1wJkjVqBMiFjqK5xfDlUKMSCVZFVszoOrBjykecdRkipPfJaJuaroAW4gK+G1plKgqAQuZ3GSDsDXLHAXActJJZnuMoBLP5SEK9cEkzvGKfOHHuHvALAA0hA4WRmCAZfrv29KBA1lPDliqs50glQdUKo0GcZnvG2KZLyxP2UWb4Vs6pBhlOstp8TdsR+dUWHK3DbsrIc4EwczK9wDvM7ztXPr9aNTlXdssvh+M/gB9Y1qJC6oi35wc6ixJjbaKe8Bdu20uP4isATMg7ooB0MflkydiIIqdzld4AEW1OnYa5I2BiesDvSjheX371xriA6RAZG0CXAgXMxmIH/wAirzqyCDxNwWS+rw/3iv4dwly1sblgoOls7jpExS2+98qbiWX81wHwnYKYOzL9gxBODNNeFtXWcLpKmYJYmB06Hb02o/juQkKsXGOfMMAekfX161eXVHqEXBWmCyQTICqB+FoOrIJEyaF5lxd1bhTSU7oASe3se/bNfRhaAAECBECNqT834IF0eM/Kf1H86z3z61TpnOA5Q9xSxZxuUO3lDQAR+dH8u5ETeGtiUTMTucH2rUpw4gD0qNqzpmc5MVucQXpZoFcK9jUT71WfetMrAG6V2qxNepJzw1hlm0zA3QXuowAGtWJMgdCCYIH86y7Wg3iWLto+ExKsDEEtnUsfKZJj2NaXiuFR1S/bu3GVdJZS5IKAhmIjIYb79COtc5hy2WZ/Ffw7iAA4KgjKuSNxnc59YmsWJhB8M22N1LV24yAITw+rSdSrpGr0IHpt2ro5RqS2bKQpdS1tgQB5hPl/CwMHGDB7094mzehwHCuoiNMmehB1QQcEUObi3rQdbjAMVAIglGOmfLGGA3najbQBtFVYIuhIIDGDCnzHBwPmER0naheXcc90NeuoTaYMlpQqOBbVZN0XNwxh98fKI3Jd834cBbSuFKh1VtSySrgiQR11FSfrSfndvQujYMHt+UkgAIxUFQDAbrEbxNMRlyzgrODb4e0ylWaSulwW0+SGMCVLETTHjLttZeyt2FWCLQKorKQYcYyRIMT96C5fx2tVXUi3tCyyZAI6aTkCZwaKL+EJLlpPhopctLkNJYxOo4kbCJgdHUa8Bx1p9X4b0AtYZyShKg6QPYgSBEjvSr4j5F+0ICF0P0Pv0jtVwtoPDQ2lLSAlwAiQVl3ndY8x36T1p1wvGAHwLpBYkaGx5gTgHOG9OsTRZ/ca5uPinFciJcrcttKnI9v1pjZsAwCox+H09O9fTOeclVyzZ1hdx1HTPesRbtsH8O6nqD8pPqOk+lYnc+V13S25y9tUIB+n29aFfhtOoOpYdJOxpzfvC2xDmO0wCewIplb4Vby+ta8JfcFrDXXcFCMFBAIHfGe+KWtYIkAkA7jv7961/MOX6WjE+vYz/Q0v4nhBEjOOlcq1CzgeZXLShViAZzOR23x7itLb5kQi3HBCsAQdwJ/vWXYjTqg/rNENxbtbW1qlVyBj7T161j0bGlPMBAI2I37jcZqv/UdQwZP5xMx7Vdw99Ry5WMal1J9dRA/Ig0i4HihbYNg6fmBIGOuelOf5ZkN7Vh7iTr0n+HMx3/tWm5U1h1RAqo9s42GogZKn8U9axHDcx80z8zSIPQk4pxY4hGOpfnG56/bH33rpxJPcFlbgAAVC1bCkkDfessfiDwFAa2Qs/MGlc++RmrOD+ILZZ3FwtI+Q4gjYCt/ucsft1ojbGqe+f61bNKOI5ymgFTLGMb6Z6mj7FyQG7gH71udS/GbLBOoVBhO8GM5H9ahIqRjvSHkBrjD1rwOaizVJwWx1qa2hXprhf70p0wOleqJau1Izucvs3kbw4ViCQynBMYLAGDUuXWTcsmGKkyQykEHVkyrYmZmkNvmPBMnnCHTgkQCpHpOfY7+tHfC922y+GGu27oHUMmtYGlgjiMCBgdPauU9+0uu8CTb8s+JbgEd16EY+U9uhmlFu5aYsygBuo2kiRDdzuAadcJdA4q4jXnYwoD4ADQfLjEmfypdzLkstduaFDghvJP7xd2lCdxvI70bvwhL94u9llBjzGWMEAqRpImSZIx6fdTzmzquW1t3PCeHM6AxPRrbdlYwZ3kYFE+OxOAChA0sD5lO2Qd4xXLQLgOdC3DCsR8rAHEmJHeOk06yB4W8rFLoBUNPl2bUp0kuUP4e2d+lXcr4i6GZQPIrDSWZmueUalgEnXMtEmY+gqPEcoAIZEWQzEifxPuyMflOWJG2aH4K5BKi4UyB50hmaNTZIGoQV8wnaM0FrhxAvppW6sTkkHUhXJwflI2g4E5B2oxFZkZbxVckB03EHUhOPKR9R61mrV8SddpXaG0hdIN0LA8swZ2xPXej+C483DqS89vywyQG0sSCveDBH4j0jrWpUdWecWgqa7irrYgS0yZz82e33Heq+c8ltXgGjEzMbbwwI3xOJzNAcaqXCrsUdgCpVgssRJ0g6dSwRtsR+brlnHKbcay3owCsP+OgAED6dN6z1xK1OsY3nPwuxB8T95aPyypJWBkyMr6Vn+U2X4NoBZrZ8wB3UfXp619ZW+hkWSGOzLvGJj0Ofzpe/LbNxipU2m/EAJU9ob+WPaudl5uxvdYniePs32BEzoZSsHVqBBUAbGfN1pfe4S4y+ZdI6DPTuTv3rcXfg4SdBUjtldLDZ1jr/AHobnHK7xshWtkuPxrkN7icYrPU3baebj5pxfD+fAYCJkZ+sd/Wl9/hmEkagInMD7dq3/wAQclCAGyCREkbkNGY6kHtWYv8ACKT8sfeD0AA3Fc7vNyu0ss9ElvTGXY427mP/ADNeXjSFhBmMzn6z1xTbjeABgsVBjKqDg9jsJ+tA8RY0oCBODOcDsIzGParyOBrN5mGfKAN5ie5gYmjrHFlfMLhMZgnv7HI+lJbqEfNnfJMemSMnavcJbYLCqFPaSpPeTgj8q3KzY3HL+aLcGhhMjIP5g0t5nyo2z4ln5Oo30n+lA8sJ1CRpJzALFsAzKnBH3rS8JeJG0j3n8xt966ZOox8Ucj4sArqBJGzDetRw94/MzeTYzv6fnWWfhwp1LgdV7eorRcivahoOVP8AkVy53nrKevcM7bD1FXrFRfhyIgCPfIjb3xQvFXVQdztABJB9fSvXskefKN4q2VO+IBHTeq59ait7xVE9N9sTGDVD2M4MU/fi+C59RmrENA27YHcmrkBIpgXNdUbmvUMOHH8FdqTLcnvtadULB1nUl3ygqZxbugdM4PpOIrbvznhri+a6qsASJYB0YDoN59Otfnq5zR/FUqct5dJyrAmSrDsfyMHpW3+FecWzbZNFtkJglwrNaJYSC+5B6H75rzy3j65/p22S1vuV8JxXgtcC2rq3m8VjJ8QiQRAmAY2jY9DT66j6U0ut4AgyQVuQN4YGCTtsKz/Bc+t2Si2dJViALYdRoJIA0yflJO3Sjr/MeKW8NHDgBt1d1hjO6lSYPpGa6SSTHRDm3ArBe2W1ET4bLBY7kTETFIuGKt5kY5MAbhSNwfr0Nbrgbr3JlrRB/wD1jV5W7hyJn6Vn+ffDl66PFtRb4mfMoby3QDjVIhjEeYQelVn4QDh3KkllBmCSp6gROk7SP0qF5UnVk+UAKIkR5tu++RSm9zZ7TeHfUqw3MeX09R9alb5muwOBgEdNoHqKN/KweukhYUsCRDCe4z3Hmia7btMLb6SEaTJMsoGPMNOehI9j71zhOMQnBJzPuckH3zE+1dNpZbQ3hs8FoE6jjeZBEQMAHBq9IHwHEC1xBSPP4ZvG4tyEa22lWT963lYNG0YUZpw18wLbOUfSNIMeIWnLDUIKAAAjaG9AaBu25IJPiOJAZhpOkmSGjfYD7YqPDgsQ1y9cXGl8AKZymh4wsycGZjanSefD7NYTz6gLjM8nTgnGkkHuMGAOg709HGEzjuJgZic7zG289e9ZE3Sr6FcldIIOGBXY284KkaSTvJO9S4Cwr2ka1ddeo0N5RJn5SuVztIwoiOlfaas81UHSCC3bYbrJnI6jG+RR1ri1OP7/AFiJ7fesFe5kFLa2Nu4uRqA84lSpQT105G/p3Y8Jxg0A6pBMhoG7N7kgyYxtNYsMabieX22BYIofoY6+1Y/j+VeITKaHHXownrBxNanheYzv06ST02jc1PieD8ZIZYHSCQfY1z6/k6T0+acRy8odLgrJMEYG4MClPMOHUASMnHYTnJnMZHvMV9K4vg2ghlDqZggEkfTrSX/8Xa5sIB3Jk7bSP5TXK8Z8dZ3+Xzd0JIgE6iwbEyYyUAgAgdOgnvTDlXAozJ4kxqTUVEYYhQTviJ75jetfb+A9K3ATqUiQVXSRcBmf+oz96Y8N8JeILeuFAXSxUAF8ztnSZzIrXjV5cs78Q8hXh3CgzbY+Q9ZMwkLGR3GPSq+HssMK2oTBJU79hsJ3+9fS7fIxoYOQ84yJAH9aCXkKpCiwukEkFdONQEnOc9q69cfy/i5zv17Y+zaJjAeZGIJ9Ig/27VC1wly24NpSRJxjG/U/oa3H+kaDKWwIiJIyRnAG1FcNywmWuQCTOkR17nvRnVivULeAstd4fcLcLYM4A2P03q5eXaGUBdbTvG/qZxTZuHtKZ05EAbx6Y+lQucYfNMDOGxgQpz+f2rrefjnoTg+BEkG2UUyfcwVj03JrPsYOadtzIKCrNJyYmY+p6ZrPtdBPqc52+9b5Z6T8QVLx6oYmcgGvAARK7etaCx+OA6NNeriqD2+tep9p+frCm1Lk6r2QqiCFn8RO32qPIuZNwt3WQHRgVuIwkOpwwI6j/N4pnc5TquTaZbePkGTt6nzH1E0k4nhyrlWuSR9PvXO+0+u8v4nhEti+lmx4eAWNpQ1uYgM0Z9H2O29NOC+KrasPCDXy2y25dh6T2ia+O8l55f4Q67ZDKMMhypU+h6HY1uU5uL6h7PzIJfh589sMBLA/iT/l061y6t5TX3PiS699TYteCJ/ePfELIxshLBpgZArRtxLXiv7S6G0uR4OoZiPOzeYDfaPU18v4Tnd1XyiMjblnEg9yVmRFM+F5hctux8RdB+VbY16cZktB/KtTo43XO+Kspa8ot3LeBpYicndW7Z61895jyy2hd0e0C2QqF/Kests32phy/n6WEbToYEl3PlDEn+IbD2EUI72eIAuaRanIUEaj/wBowAe1V6RHee7aGoX0cb9B+U/yq23za6bY1ArjBBEx0P8Ab1oLm7WxdMFSiqQdgAx6SN8TNZfiucBSwVgR0AmAI2rPjp19BtfEVsyrNiIgn9KYcLzS1EAmOvmmd8Qd/tXxe7xpJxUBxrj5WI9ia140Pu37XbKQv7sST5BHzbg423Md6vTircEgDqSNg0Fd1BG4A2r4dwvxBxCbXCfQ5p1wnxvdAh0DeowaLOj6fWGvsPwzHlGojIaNRLbyTG56CquGuhCDCB1U/wC3jqTGmY1bSeprDWPjpW+bWDEdT/amNv4ptMB5hk9esdADg5oult7PNG/E0AiMMQdJBkmOsGZFaThOdFwC2meudu6k/Ub18vHM1YSGI9iMTv8AlR/Cc10RBn67Saw0+s2bo0y3Xp1jb61G00KPD23J37dsH3FYEfE7MDqaTHeAY+lVn4kdZVGGd5PQjBx/KKZE3tvmdq+reGwIUkHSeoJB+38jQT84AEdMRGMtEHAMiNWe8Vif9Y6A4M7Exn2xM1Q3NCZz3nf7e3pitbNTeJzwHGI/5TtIgkbz0xgTV/Ac3SGOsPrcx1AIwR6AR95r5zd5lHXHuT0j/PvS2zxBt6hqmWLAzkSxaBnue1b8ozj7Df5mBJY6RC/nuN41Y/Ol557bfrpAjEdpJjTIEe/SvnF74huMugt5ZPpkncx/WhrF65ckIC3sB9c9JqnSzG9v/FyDaW+udzuT77RSvi/isNMGN8iZwAFn+I+/as3Y+HS7EuxU76ck9pnb9ac8F8PIvzEtO/8AcTT/ACXpdwT3Lp1mQmYn8WdvX1pjncVOBETtj2A9tq9pBE1uTGAzOQBjJ9/0NeW7kg/T+dR4i4TIG4IYf9dj+hrugz823+fWseVtDq3yNo+pj616uG32/SvV09l8AFttUAnNHtzNiQt22l62AB58MBpxFwZB65mu3UzPec/rmh71mZPWuf36l/C8Pb1fu2BYjCPAmfwhhj71Pj0u8Le1I/hXAwYNJU+VQAM7jJkbHHelzcNG23+bU34TidaC1eHiWiZAYmbR6m04yoPVYjAxWLMuoXfnikW7YItcQ06uHU+S8VjU9gfgY7+Hsc6e1IF53dXEZB6lt+xBNPL3KA2bDG4yDFseW4o31aSJcTEMk7dK5cReOzci3xQ8vinCXztpvfwXOmvZvxZzVLESXOeXNwACeoxt+tC3ub3W/ER7UZx/LHQ6SjDTgyNifNGPegH4VhuCPpWpn0h7lxm3JP8Anaq9NEeFXSla1BorsVdormirUgtTWo6K7tQkgauS5H5/nVarUwtSE2OJIMgwYOc5/wAzTCxxTaiAzEZ05G5I0z0ilKij+EabbKGYPqEKDhgZnEbj360Ymi5Rcul1FwNp16CQcgwSDEbADetWOVWv/wClzsYg/SNNZnkgutZhYDJI87aSIkFRCzEd6lwPMzZ0r+y3FKkiUEajtqkqdR+9anPMnuDa0lvkig+W4RPSACfpFXryLf8AeMPdR+gM1HkvM1uAx4gI+YXFyPSYzUbvGcRZ1M1sMskAiQ2flJAwR9K1eOM3D5VYnw6Ot1/sBU7fILY3a4fqOv0xRNnizAIDfNsWGCcdf0pjb2zg9c9Bt0q8OfwvKgLHJrCn/bmP4if54o+3C4EAdFxHvFR195x2n86lrU7xj/j/AFpyT4NEi7j+/wB66LjH8Q9v70Lct4nVHtjHYd6hYuiYyR3/AM3qQpWaYYHHUEQferfEk50jsM/fVFD6CT8xx0q1ZOJx2P5z1qSHEqNeoE/KBgHOZmYwK9atQN5PUxE/SpPdCjJj6QPYCo3runJkDuAT+UVTmQJLjBA9xivVVbumMST1E/UTMR7V2tF8RvZ2x7dapW0Zp5c4IAzAyOmQPTPWpeApyQBnYDttv69K4aiYBhtB9YqSWmABjP8An3p2OFVRJXPY5z7bV1uELZJHeBUijx21TuAcKc5AxB3U+oprw/Eq/wDvAs38Rgkx0Z4lo9Zrv7C3aurwfuKzkQm9etXQUuXHAjytB1L2GD519D9CKzz8vMHSQ4PSWG3o386cnhzmPv8A+0De4cyMD6Y+tU/wia7w0CSrAAwT09pEiageHFN3nrJ7mYP3G/1qrSNys+xj+VO1FJ4epW+EJ2o5uGTfzhp3wR+kiuCyRMEn2O9OouPDVy5aJjsNh7mTTVrbEwxzgSx6dpNUtbk9PYZGdpNKApZJwPt3qQSNqZ20UCRGoSN8g9+0f5ihxw7b6TH+fapKuHwZCg46iY/5R6faiU4hfERmtjSAAyrjVG59CaGuJHvXBO9Rafk/MrVu4bgOSIyfNnYQTDR/Fk03PMUuvIIuaYMaZ0+sAEn8xWGtGDOCR3AI+1NbXxFdAAZUZR080dxgmPtTOg1vDfENgyS6lwdPmlMH/us/YUdxFxnE2mU7n55AJxBAAOmsHxIF3Vd0eGcalMw0/iUn9Kv4TmrWfLI83zXCWYx9zgdutPn/AFVja2/GUCTamJZYMkd1zOB6VY/MHTL2yFI+cGfYlVE/TpSTlPNVZRL6gN28OCD3OYI+k5p7e4pdMkBrZGW3hT1nb71qfPQSPGFAYDuQJYFbkGdgkjf6UZbvllUkRImIkg+sGKW8JwyEppV1CzHmAgzMFFhTPcUXaOknSI74+Yn8URk77E+9UTl1GKkFzqJMafTrj+ZNFIpjcsfTH3FD8Nxdt/MpcmYwu2DvjpXTxRUyMD1x98U4h63tu+5GKt8ePSepgfXegLUEalbcbrkfTv8ASrjYOZIMRuKksN8XAQwx6N+kGaXm2dXkGkdybsn2AaKOkyFgz0IAx6yaIckYJH0wavpDJffcqueuR+orteewO7H6/wBK9Un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75856" y="2097117"/>
            <a:ext cx="5868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Прежде всего, туристов в Доминиканской республике может удивлять неспешность местных жителей. Темп жизни в стране отличается от привычного нам. Такая медлительность может раздражать, но лучше с ней свыкнуться.</a:t>
            </a:r>
          </a:p>
          <a:p>
            <a:r>
              <a:rPr lang="ru-RU" sz="2400" dirty="0"/>
              <a:t>Доминиканцы очень добродушны и приветливы. Иногда их бывает трудновато понять, т.к. они часто любят  перемешивать в речи идиомы из разных языков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59" y="2198570"/>
            <a:ext cx="3078053" cy="20530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8" y="4439767"/>
            <a:ext cx="3048000" cy="20383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603104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980728"/>
            <a:ext cx="3940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Здравоохранение</a:t>
            </a:r>
            <a:endParaRPr lang="ru-RU" sz="36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562813" y="6263416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AutoShape 2" descr="data:image/jpeg;base64,/9j/4AAQSkZJRgABAQAAAQABAAD/2wCEAAkGBxMSEhUUExQWFRUXGBoYGBUYGBgcGhcYFxgWGRcVFxcYHCggGBwlHR0XIjEhJikrLi4uGR8zODMtNygtLisBCgoKDg0OGhAQGiwkHyQsLCwsLCwsLCwsLCwsLCwsLCwsLCwsLCwsLCwsLCwsLCwsLCwsLCwsLCwsLCwsLCwsLP/AABEIAMABBgMBIgACEQEDEQH/xAAcAAACAwEBAQEAAAAAAAAAAAAEBQIDBgEABwj/xAA6EAACAQMCBAQEAwcFAQADAAABAhEAAyESMQQFQVETImFxBjKBkUKhsRQjUsHR4fAVM2Jy8YIWQ1P/xAAYAQEBAQEBAAAAAAAAAAAAAAABAAIDBP/EACQRAQEBAQADAAEEAgMAAAAAAAABEQISITFRAxMiQWGhBBQy/9oADAMBAAIRAxEAPwD1nmJ/EaNTmGfSlPCcMzCe29S1xivRbKw03D8YDuaOsXhvNYxOJKDU21B3fiaGhQSK836nUn/mHX01rvaoq9IOQ8z8RYO9OQ1G2xqLmeol64wqfgmKkkrEVxnmuqkioaDWkkt2Kut3agtqa94BBq9oUrBt6ibIqggiureo0Y69qq/DirhcqxYp8kFINRg0YQKqZIrWoJcqIuVe1v1rht1B5bmauvccoWIqgWyK9cUERFKAXb87VJVNXPa9KkKEGCmuCig/pU7enqKSAu25G00AeHztWssXLQU0uvMpMis2IKnCsQNRq9OGArq3zXPEo2IfwKA7VdxrY2FKU4kLkb1be4zxFgmGpnXoFvEWFY7V6uFyp2r1c/RZfg+MBGjSVbrUuNtqVyNqa3eBNuHuqFJwDSnmzEiNh3rrLflVIeK443WCnCr+dTGhIqHMLqWmgAYAn6iiuB4U3U1QI7zFPGZoGcBxBB1Ka2fJ+NFxM71krPBhCVZGUDqfXb3phyu4oJ0EwNydj7d6urMPxrkeaMS4IzXz34i+Kbti4q2reuBL7zP4QPpNan4e53a4i0CrCeoO6nqCOkVj57R6pXapFBNZv/W7YLRJKmOkvnJUTkUV/rq5LK2kde/0pm/hHUV3V6Vnz8QmSFQQAMk7z0rl74jgGAAR28xjvArfjRps5qtkrOXeaMSD4mD/APME9DJ996uXmbBQ3iCGMKSMHuZ3j1ov6Z03NwivLxVZPmnNrmC7Qu5KQyiPXTOR9qqsc4WdWrT6FpGJmR7Csft2lu7XEjrUy4J9KS8t4xbqjSRMZE/n7UwCGsZYhmkVF1qCMasF8AGRTqWACK8qAUKt+prepnQxcQCdqhe4Svau1Ra6TuaZ0sCtw7TjNW2+EdsAVaLsVfwfMdJp2IFe5W671xOEKjNOW4wzmJqu9xKEetPoE/hk7CutwxG4irxcKmRVvFcx1rBEVekVPE1BrecUQVEbVU1s7ijCoKmvVdanqK9RiIuaWrl5NNxggnBY5n0AzS2y6qWtz42iNRYqNAOx0zqI9at47hOO8lq34fzlzecjAOwIJzQvMOG4Pg2F+9duNcVgG0jUvnBDaj26RPb0rN5nU/n/AKUlSu8KjOVTRrMEEWgxI9Waf0qHPeUNetol0m0BsbZGgvGFYdcdtqM4rnnDqwHDG2zaBOSCOqggw0+nWaUX+K+Ym3xVxwAx0sFt2ztqaTvJj9JrXPEklWDOWXTw9tkNu9cNpZLs0KpnHlcYWOxmiLfM7Zta0Um5kaUnHqGP2zA9aEtcsAcXWcnygS51KS20gNB09AZjrRn7PY0ssnBjAEkmCfXr261uSW6sLL/ML5ZQOHs7kyb6lp7kSM+5o21zhrTAXOENsMTDiIYmZJK/5mh3W1aLeHqnV8xktAHWTJERik/GfEFxWKg6ifKVtaTqbSNgoJVokGAZjpFN6WNMvNLWqFRZPyjBYk9oHrV/H32s2ndlbYgebHyyWcDIHad/SsevJeYX9B/Z1sBjC+KSGxuxHzAju0CSMDFba18Jpftlhfuh7ikFbhU22KjT5TI7A9d/asd92+pTMjC8BZDvqNxUYiQFAUiT/EsFjtMyKb8OLowy6pAh1G+4yNxsZ7Gslzv4P5hwt0huHukH5Wtqzq07Q6SP51rPhz4G5myKxvHh2UYDBzpyXIfGhQZJmTkxTOvH4fom5zJlQN1EROc/Lmanx3Dvdtq6HQSJOkyh6QGyVGOg61Td5slm5N5RdBOhiqsFZlI1lBM9SJUsBAND8qeWZgpFtmJRSSdIJPlAbzDpW+e/Jmwq4lOJWGss6N1tFhD+x6+hpnwfFu6F3seYDIaBqiDpJU52JgnMUZdRrtrzW0kNqCkgEGdw2+/bvXEa45lkK40nzkyRkNBG89T6702BX8PfEllmGmEuKxYqQJ6Ar6D271ueB5/buEyCsYJgxPT71825r8PF7oPlLElpBC3F7QAROZ/LArScrsuiqGBJWGByPNBkkGCD6HuaPHVrfWnDbQajcWazFm6zbCGn5gcfbp9qO4XmlyYbOJjqR6Has3g6Z+FXGWo2OLRjAbzfwnB+3X6VY+az4pBTXs1NLU1YeHrPiQ2ar0nejXt6BO9duAFaLEDJJNdN4Der7dvFcawp3FU5uJV4gORUC1S/ZQDXjw4pyh7VUgxqt7PavID71e0mTXqutx1FerWFiOM5sggWJBcx4oYFWRpkvbOVEDpQ/H27l1gqhLikAvEhV05UiF82wxnANLuQ8rWwGNssGYszjwhrYFl0GDOi2ATj1PatPyyxrIW4ylDDFwDqYT5FMjSsCPv9axutMXw3I1sOL/gvxNzUVIUwhZpkGCJgED/ytRY4Bz4p0+EhChhjy7/uwSTG/wClNl4W0DFvAU+VQzE6jMt392+01BAtseGp1XATqVZxkQx0mSZ7iuk4ZtJudfDytbAVykSUDbKBJIPcZ3Iobl/KRckPxJZsCUR5QEjSP+QxifrTm8GLFnDGDJYkFSe+GJY0O/MGb92oaUuASowZiEBY9SZJEximyfkaDucifSCLfjvqgm5duW1KqIViqZJOZggb0dwXFNZQC1as2GbJa0mgAebB1kveMHJMCRPShTau3QVUHFpnKgnZyQCTHRZP2xQtuySSrukHSAFYMWMoo8x6CYwd56ZpnHI2nV53cgvdDAAGFkliTBwW7xgxtsM1zmNy2qgG22TtrEQNMkDMbj0pFwFlrTFDqIZl3MkeZtYWTgSI+hol+bCQLuWUafPq0lDIO3ysMfYVpGqsXtWRbuMrgmQ910VBEfuwGAAAgTHt1obh+HcGeKuXb9skoqNfcLEEuwAywAByf7iviANbvkkhYLvgAdoPzE+1dtaRq0k+aACZ2PzLJmCYzWb+nKdX8/5x+0WzbKBLagabS2UbY7eJrlJ2ws4HrSbg+WhF8oIYkDMgiB1yQTTwi34oZRgHUwMkTkEaj032/wDaryIwgIQCRn69BGJ336088YNADjzYcC4PKYGpYJQkxLY2nB/tV/F2bkmCGzIDKD7QRuKu/YbhBJKNgiCMkT1BP39sVLg7YteQo5yACCBA6RH4AveJrYCLxf4btpo7gT+RyB9TTrgbKgDzFl6dYHp1H9quVARnP1B39ahcS2N4Hrn7EVpII6SdJViN1BAbeNjH51Wbi6/LqB6ghlj6wQauvsY21SN2XUACPT0oWEChRsOhEDp+EiAJ7UITeuKSZgdsEgencR6GrrXM2tDzFSs7kwD2jUQR9jQZwfKMDsQB9s/pUOJtEzpjp5SBkCes5+1FiaazzmyYzjvuPyoz9oQgnWsDJyMe/asUnBB3hVGo4CLpEwPSvXrBssUZNJIlupk9CVmDjrWLyY07864bWtvxk1tOlZyY3gdYqnieeoMIuv8Az2/WsTY5Nbt3m4gOXdgQJUgW9W8dz0n7CmtridDCYBZYxMGO/qapzCfWfiBDupH57fajBzC0fxR74rLXeKXTKyDmcyPoav5feFyEcKpY4ukNIgbNHT9KfGJpyJqQFJ7xcJg6btow1vUDqtjIdD+MfY59KN4Hi0uLIOeo6is2IQ4NcVKmLgroahK4NeqRNeqTI8Bz23avFVsXQoGm5cf8QVSF1ycSFcx0Haao4nnbu7MABDDyjzDSQdBx022/pVfF/ED54bwGZxaV5EFZJAdSRuJO/XOac8s4vhtLi5btGQLiTBJBQHQO8R071xjWsN8S8ddtpb1BVuAEHzKPEgkqRmIOJ67gil3B834glAl1ktgAuFVAzs0lmYvgmY+m1fVuI+ELFyziz4l7RqDAKq6iMAavKFnGJqPLvhS1aWf2VdZOQrKw1ddOo9K1baGESz4tvTN5zjOozjOw8udqv/0E+Ujh2BUyImYiAvoB79K+pcE4VQ1tRDNEsFWM6TpUrO4ODGxprZuGPOgI/iU5juVO30JrMn5L5dy3mNzh31HWIjyuOg6Bs49+5pkbHDcTp1qPK+sOqAMi+Y6V0jymTvGY3rc8w5Rbugws/n+U/wAqwnM+TtYbXa6HK7SOoYQCPqB71r3z8GFvGcGdcyotM82yhENEnU0fKYMR1NA3eHbS2sQSCrXFB8PQzszsCB0I0ziTIGwrScNfAtMAqlCdTKyyVbEAKO+8j+tR47gb1wpcZSVRGIFtgWmSpAUrAOxknYCADFb56lDKX7bqyqqQWIUORk4y2c749I70wtXrot6Uu6hOpy8YYfgU9Nm9DFWcTeKukgnQbgeQ2rTbh3Y7KGEJ0zrBFcNo+Grq2hRp1nGmSnVVgiGgR/Oa35J21xGp4Yh1JgPMZOyjT2EDvRF3iPDgQ0EmABOrG8nJ6b0Gbp1lXPm0xIypZflcGNS+Wes4+lds2mSUJDvvOBp2ESQImCAemTWpRYZPxaJOoN6DAg75z5f51FOKLEDw2UicyCGG/THpvPehrF551P5SuzNIkCBpxE4O4E4qpeMveICC91tJVYGBIgQCO+PufWnUZI2kEC3pBO8gMZiQJMxvtj60JxNt0Ig3GGxhlw0+UEMPfIzVPiyvm1sZOvSQo9UE5Yx2MZrnFFEBJLgAkaEJ0gkCBIEsY1Z6xVqFarir5dUdCoRiSdgceWJz7UNxd26hM+YwNOoAGTjGkxExJM9avdLrR4cFSAAxDSPKGYkg+U4Iz0mgzZ1tcyzlgvnuYUKf+JAEBtXaTRpUWuN4gMfEVFXzAIsgggTJuE5ET9RTPglwDLCDsx1TPU4+m9LrvDG3baCWGVK6mKrAMKPTP0q23fQWRpYoEAEKsahBzOCBP61X0A/NfNdR1vldAPlURuQfNHqB9qI4VWOphJMSWkZ9856/eqPDV2Qsuhp+UQsgGdGfxdfatJe+EL2DYvqVOlirhRhTsMxjfpnei3DCuzGl5IxLAyZgRPl3HT61dxVwEKQWnysykmBtOSdt6rNxFbTdtMrgjcmHgkklcSOvlmJHSmfKGRhc8S2tsm65QOYLLoOnyKPKAY94o8jinguG6GCYMghjpAnc7R1hc1o+A4Wxb2Aa5pLDVOTgYIG0HtWc4niHS9+7ABbSCAwOhQJDdz6j1FWLzB/EYhlcZJEqpLGTqB6QAR9BXPrpqQfYsC5BEhkALkFpgyYB32j7ClPC8SUuO0g5E+WCSTEADHrtV9+4GBMlWlW+cAyAQRPYiFxEetCc2fw9LJqfXh2kZjzCCR6ketU7/IsaQPIkZBqBY17gF/dpO+kY2iekUSLfpSyHDGu1foPQV6pM18RXrqppe0VC8Ndti4CNJe2qHRPQxkeqetZz4X5baUWhfhwyqyFhOQvmSTtjMehr6FzK0eJt3rSqSDbLG22kqzAkMFIMggSIIHSsIlu/w/DJ41tTawofVhWUEpJHy+YASK55f6LY8tulLrtauEBo/dNm2CIGBuBE4Eb0UPiC44OlLdtg5VyWJ8ID8eiBqnEZHzD1rLfD7X2sW7lxcljJwPKcqcYjYRU+bEFRdDaGUg6wSNQJjQ8EahnrtvRLQ1nAXSdNxLgcMWjUAQILF7iREktI3iDRfCo3yNNyGZjeIwSzMdITJxIgriskeNW2QxtoXGkAqCYDEF1GgahIDNnB70w4LnBZvLxKBDurKisoJnyyQYGMmffFa1NDwHOhJgBkb5WmZG3ywIyD9BR/MuXLxCSDnoRuO8Ht6HFZ+xbQhFa6rsmowCArE7MRODBJn19qacs4oLAFzWBI6/mPSInv60LWE4vgrljiAZyZUnoYMjHT1H2om1zTVqC+S5GmRsMx8ux2B7nbtWz57wC8RbnqJggRnGRXzni28NjI8wPm9QYE/wCdqzjpJOh/E2rxvLet34gLqthf9z5xkaoAE2/UiR+EUsuWLd2ItLOm4RccFvEYnXDsANBPnGqZBWAACKBPxF4ZOrKdxuB/OjeW87Te3cJWWnoPM2oRO8Z270efUHhRfDcFbKhEUXF8jAI5PheQOUVNQGQXAJONW+KpucPpJFlCdOlmt+DpJj5wg/FuYOJIInapWbwUt4ZjUCG2h/fud9+5qDX1Vi0kHMSdtUTA7Yo/7GLwTTg75JW35TpEhmIDMVVgQpzB1EDB+Uk96rRmS3ouOEbcIY83hwzyNWliGMRnAqr/AFfBAc6jMkRM/wAQ6ihLd7hr7ubkMJGliCDalVUqrY0L5QcYJYzNb5/5GrwHtfI1Lr/3BbUAW9RUnSTk9yCSDvP1oqzxbKjNrV1Ut5m/FpVonTEEaj0g6qq4q2j3EjHiMdb6pZp1HSxAICkmJnrG1C8t4lSBaNtldmcAsig6LbgKJggnsTEg9Ymuk7lZxbcVVUEkkzCrszalB1wJkjVqBMiFjqK5xfDlUKMSCVZFVszoOrBjykecdRkipPfJaJuaroAW4gK+G1plKgqAQuZ3GSDsDXLHAXActJJZnuMoBLP5SEK9cEkzvGKfOHHuHvALAA0hA4WRmCAZfrv29KBA1lPDliqs50glQdUKo0GcZnvG2KZLyxP2UWb4Vs6pBhlOstp8TdsR+dUWHK3DbsrIc4EwczK9wDvM7ztXPr9aNTlXdssvh+M/gB9Y1qJC6oi35wc6ixJjbaKe8Bdu20uP4isATMg7ooB0MflkydiIIqdzld4AEW1OnYa5I2BiesDvSjheX371xriA6RAZG0CXAgXMxmIH/wAirzqyCDxNwWS+rw/3iv4dwly1sblgoOls7jpExS2+98qbiWX81wHwnYKYOzL9gxBODNNeFtXWcLpKmYJYmB06Hb02o/juQkKsXGOfMMAekfX161eXVHqEXBWmCyQTICqB+FoOrIJEyaF5lxd1bhTSU7oASe3se/bNfRhaAAECBECNqT834IF0eM/Kf1H86z3z61TpnOA5Q9xSxZxuUO3lDQAR+dH8u5ETeGtiUTMTucH2rUpw4gD0qNqzpmc5MVucQXpZoFcK9jUT71WfetMrAG6V2qxNepJzw1hlm0zA3QXuowAGtWJMgdCCYIH86y7Wg3iWLto+ExKsDEEtnUsfKZJj2NaXiuFR1S/bu3GVdJZS5IKAhmIjIYb79COtc5hy2WZ/Ffw7iAA4KgjKuSNxnc59YmsWJhB8M22N1LV24yAITw+rSdSrpGr0IHpt2ro5RqS2bKQpdS1tgQB5hPl/CwMHGDB7094mzehwHCuoiNMmehB1QQcEUObi3rQdbjAMVAIglGOmfLGGA3najbQBtFVYIuhIIDGDCnzHBwPmER0naheXcc90NeuoTaYMlpQqOBbVZN0XNwxh98fKI3Jd834cBbSuFKh1VtSySrgiQR11FSfrSfndvQujYMHt+UkgAIxUFQDAbrEbxNMRlyzgrODb4e0ylWaSulwW0+SGMCVLETTHjLttZeyt2FWCLQKorKQYcYyRIMT96C5fx2tVXUi3tCyyZAI6aTkCZwaKL+EJLlpPhopctLkNJYxOo4kbCJgdHUa8Bx1p9X4b0AtYZyShKg6QPYgSBEjvSr4j5F+0ICF0P0Pv0jtVwtoPDQ2lLSAlwAiQVl3ndY8x36T1p1wvGAHwLpBYkaGx5gTgHOG9OsTRZ/ca5uPinFciJcrcttKnI9v1pjZsAwCox+H09O9fTOeclVyzZ1hdx1HTPesRbtsH8O6nqD8pPqOk+lYnc+V13S25y9tUIB+n29aFfhtOoOpYdJOxpzfvC2xDmO0wCewIplb4Vby+ta8JfcFrDXXcFCMFBAIHfGe+KWtYIkAkA7jv7961/MOX6WjE+vYz/Q0v4nhBEjOOlcq1CzgeZXLShViAZzOR23x7itLb5kQi3HBCsAQdwJ/vWXYjTqg/rNENxbtbW1qlVyBj7T161j0bGlPMBAI2I37jcZqv/UdQwZP5xMx7Vdw99Ry5WMal1J9dRA/Ig0i4HihbYNg6fmBIGOuelOf5ZkN7Vh7iTr0n+HMx3/tWm5U1h1RAqo9s42GogZKn8U9axHDcx80z8zSIPQk4pxY4hGOpfnG56/bH33rpxJPcFlbgAAVC1bCkkDfessfiDwFAa2Qs/MGlc++RmrOD+ILZZ3FwtI+Q4gjYCt/ucsft1ojbGqe+f61bNKOI5ymgFTLGMb6Z6mj7FyQG7gH71udS/GbLBOoVBhO8GM5H9ahIqRjvSHkBrjD1rwOaizVJwWx1qa2hXprhf70p0wOleqJau1Izucvs3kbw4ViCQynBMYLAGDUuXWTcsmGKkyQykEHVkyrYmZmkNvmPBMnnCHTgkQCpHpOfY7+tHfC922y+GGu27oHUMmtYGlgjiMCBgdPauU9+0uu8CTb8s+JbgEd16EY+U9uhmlFu5aYsygBuo2kiRDdzuAadcJdA4q4jXnYwoD4ADQfLjEmfypdzLkstduaFDghvJP7xd2lCdxvI70bvwhL94u9llBjzGWMEAqRpImSZIx6fdTzmzquW1t3PCeHM6AxPRrbdlYwZ3kYFE+OxOAChA0sD5lO2Qd4xXLQLgOdC3DCsR8rAHEmJHeOk06yB4W8rFLoBUNPl2bUp0kuUP4e2d+lXcr4i6GZQPIrDSWZmueUalgEnXMtEmY+gqPEcoAIZEWQzEifxPuyMflOWJG2aH4K5BKi4UyB50hmaNTZIGoQV8wnaM0FrhxAvppW6sTkkHUhXJwflI2g4E5B2oxFZkZbxVckB03EHUhOPKR9R61mrV8SddpXaG0hdIN0LA8swZ2xPXej+C483DqS89vywyQG0sSCveDBH4j0jrWpUdWecWgqa7irrYgS0yZz82e33Heq+c8ltXgGjEzMbbwwI3xOJzNAcaqXCrsUdgCpVgssRJ0g6dSwRtsR+brlnHKbcay3owCsP+OgAED6dN6z1xK1OsY3nPwuxB8T95aPyypJWBkyMr6Vn+U2X4NoBZrZ8wB3UfXp619ZW+hkWSGOzLvGJj0Ofzpe/LbNxipU2m/EAJU9ob+WPaudl5uxvdYniePs32BEzoZSsHVqBBUAbGfN1pfe4S4y+ZdI6DPTuTv3rcXfg4SdBUjtldLDZ1jr/AHobnHK7xshWtkuPxrkN7icYrPU3baebj5pxfD+fAYCJkZ+sd/Wl9/hmEkagInMD7dq3/wAQclCAGyCREkbkNGY6kHtWYv8ACKT8sfeD0AA3Fc7vNyu0ss9ElvTGXY427mP/ADNeXjSFhBmMzn6z1xTbjeABgsVBjKqDg9jsJ+tA8RY0oCBODOcDsIzGParyOBrN5mGfKAN5ie5gYmjrHFlfMLhMZgnv7HI+lJbqEfNnfJMemSMnavcJbYLCqFPaSpPeTgj8q3KzY3HL+aLcGhhMjIP5g0t5nyo2z4ln5Oo30n+lA8sJ1CRpJzALFsAzKnBH3rS8JeJG0j3n8xt966ZOox8Ucj4sArqBJGzDetRw94/MzeTYzv6fnWWfhwp1LgdV7eorRcivahoOVP8AkVy53nrKevcM7bD1FXrFRfhyIgCPfIjb3xQvFXVQdztABJB9fSvXskefKN4q2VO+IBHTeq59ait7xVE9N9sTGDVD2M4MU/fi+C59RmrENA27YHcmrkBIpgXNdUbmvUMOHH8FdqTLcnvtadULB1nUl3ygqZxbugdM4PpOIrbvznhri+a6qsASJYB0YDoN59Otfnq5zR/FUqct5dJyrAmSrDsfyMHpW3+FecWzbZNFtkJglwrNaJYSC+5B6H75rzy3j65/p22S1vuV8JxXgtcC2rq3m8VjJ8QiQRAmAY2jY9DT66j6U0ut4AgyQVuQN4YGCTtsKz/Bc+t2Si2dJViALYdRoJIA0yflJO3Sjr/MeKW8NHDgBt1d1hjO6lSYPpGa6SSTHRDm3ArBe2W1ET4bLBY7kTETFIuGKt5kY5MAbhSNwfr0Nbrgbr3JlrRB/wD1jV5W7hyJn6Vn+ffDl66PFtRb4mfMoby3QDjVIhjEeYQelVn4QDh3KkllBmCSp6gROk7SP0qF5UnVk+UAKIkR5tu++RSm9zZ7TeHfUqw3MeX09R9alb5muwOBgEdNoHqKN/KweukhYUsCRDCe4z3Hmia7btMLb6SEaTJMsoGPMNOehI9j71zhOMQnBJzPuckH3zE+1dNpZbQ3hs8FoE6jjeZBEQMAHBq9IHwHEC1xBSPP4ZvG4tyEa22lWT963lYNG0YUZpw18wLbOUfSNIMeIWnLDUIKAAAjaG9AaBu25IJPiOJAZhpOkmSGjfYD7YqPDgsQ1y9cXGl8AKZymh4wsycGZjanSefD7NYTz6gLjM8nTgnGkkHuMGAOg709HGEzjuJgZic7zG289e9ZE3Sr6FcldIIOGBXY284KkaSTvJO9S4Cwr2ka1ddeo0N5RJn5SuVztIwoiOlfaas81UHSCC3bYbrJnI6jG+RR1ri1OP7/AFiJ7fesFe5kFLa2Nu4uRqA84lSpQT105G/p3Y8Jxg0A6pBMhoG7N7kgyYxtNYsMabieX22BYIofoY6+1Y/j+VeITKaHHXownrBxNanheYzv06ST02jc1PieD8ZIZYHSCQfY1z6/k6T0+acRy8odLgrJMEYG4MClPMOHUASMnHYTnJnMZHvMV9K4vg2ghlDqZggEkfTrSX/8Xa5sIB3Jk7bSP5TXK8Z8dZ3+Xzd0JIgE6iwbEyYyUAgAgdOgnvTDlXAozJ4kxqTUVEYYhQTviJ75jetfb+A9K3ATqUiQVXSRcBmf+oz96Y8N8JeILeuFAXSxUAF8ztnSZzIrXjV5cs78Q8hXh3CgzbY+Q9ZMwkLGR3GPSq+HssMK2oTBJU79hsJ3+9fS7fIxoYOQ84yJAH9aCXkKpCiwukEkFdONQEnOc9q69cfy/i5zv17Y+zaJjAeZGIJ9Ig/27VC1wly24NpSRJxjG/U/oa3H+kaDKWwIiJIyRnAG1FcNywmWuQCTOkR17nvRnVivULeAstd4fcLcLYM4A2P03q5eXaGUBdbTvG/qZxTZuHtKZ05EAbx6Y+lQucYfNMDOGxgQpz+f2rrefjnoTg+BEkG2UUyfcwVj03JrPsYOadtzIKCrNJyYmY+p6ZrPtdBPqc52+9b5Z6T8QVLx6oYmcgGvAARK7etaCx+OA6NNeriqD2+tep9p+frCm1Lk6r2QqiCFn8RO32qPIuZNwt3WQHRgVuIwkOpwwI6j/N4pnc5TquTaZbePkGTt6nzH1E0k4nhyrlWuSR9PvXO+0+u8v4nhEti+lmx4eAWNpQ1uYgM0Z9H2O29NOC+KrasPCDXy2y25dh6T2ia+O8l55f4Q67ZDKMMhypU+h6HY1uU5uL6h7PzIJfh589sMBLA/iT/l061y6t5TX3PiS699TYteCJ/ePfELIxshLBpgZArRtxLXiv7S6G0uR4OoZiPOzeYDfaPU18v4Tnd1XyiMjblnEg9yVmRFM+F5hctux8RdB+VbY16cZktB/KtTo43XO+Kspa8ot3LeBpYicndW7Z61895jyy2hd0e0C2QqF/Kests32phy/n6WEbToYEl3PlDEn+IbD2EUI72eIAuaRanIUEaj/wBowAe1V6RHee7aGoX0cb9B+U/yq23za6bY1ArjBBEx0P8Ab1oLm7WxdMFSiqQdgAx6SN8TNZfiucBSwVgR0AmAI2rPjp19BtfEVsyrNiIgn9KYcLzS1EAmOvmmd8Qd/tXxe7xpJxUBxrj5WI9ia140Pu37XbKQv7sST5BHzbg423Md6vTircEgDqSNg0Fd1BG4A2r4dwvxBxCbXCfQ5p1wnxvdAh0DeowaLOj6fWGvsPwzHlGojIaNRLbyTG56CquGuhCDCB1U/wC3jqTGmY1bSeprDWPjpW+bWDEdT/amNv4ptMB5hk9esdADg5oult7PNG/E0AiMMQdJBkmOsGZFaThOdFwC2meudu6k/Ub18vHM1YSGI9iMTv8AlR/Cc10RBn67Saw0+s2bo0y3Xp1jb61G00KPD23J37dsH3FYEfE7MDqaTHeAY+lVn4kdZVGGd5PQjBx/KKZE3tvmdq+reGwIUkHSeoJB+38jQT84AEdMRGMtEHAMiNWe8Vif9Y6A4M7Exn2xM1Q3NCZz3nf7e3pitbNTeJzwHGI/5TtIgkbz0xgTV/Ac3SGOsPrcx1AIwR6AR95r5zd5lHXHuT0j/PvS2zxBt6hqmWLAzkSxaBnue1b8ozj7Df5mBJY6RC/nuN41Y/Ol557bfrpAjEdpJjTIEe/SvnF74huMugt5ZPpkncx/WhrF65ckIC3sB9c9JqnSzG9v/FyDaW+udzuT77RSvi/isNMGN8iZwAFn+I+/as3Y+HS7EuxU76ck9pnb9ac8F8PIvzEtO/8AcTT/ACXpdwT3Lp1mQmYn8WdvX1pjncVOBETtj2A9tq9pBE1uTGAzOQBjJ9/0NeW7kg/T+dR4i4TIG4IYf9dj+hrugz823+fWseVtDq3yNo+pj616uG32/SvV09l8AFttUAnNHtzNiQt22l62AB58MBpxFwZB65mu3UzPec/rmh71mZPWuf36l/C8Pb1fu2BYjCPAmfwhhj71Pj0u8Le1I/hXAwYNJU+VQAM7jJkbHHelzcNG23+bU34TidaC1eHiWiZAYmbR6m04yoPVYjAxWLMuoXfnikW7YItcQ06uHU+S8VjU9gfgY7+Hsc6e1IF53dXEZB6lt+xBNPL3KA2bDG4yDFseW4o31aSJcTEMk7dK5cReOzci3xQ8vinCXztpvfwXOmvZvxZzVLESXOeXNwACeoxt+tC3ub3W/ER7UZx/LHQ6SjDTgyNifNGPegH4VhuCPpWpn0h7lxm3JP8Anaq9NEeFXSla1BorsVdormirUgtTWo6K7tQkgauS5H5/nVarUwtSE2OJIMgwYOc5/wAzTCxxTaiAzEZ05G5I0z0ilKij+EabbKGYPqEKDhgZnEbj360Ymi5Rcul1FwNp16CQcgwSDEbADetWOVWv/wClzsYg/SNNZnkgutZhYDJI87aSIkFRCzEd6lwPMzZ0r+y3FKkiUEajtqkqdR+9anPMnuDa0lvkig+W4RPSACfpFXryLf8AeMPdR+gM1HkvM1uAx4gI+YXFyPSYzUbvGcRZ1M1sMskAiQ2flJAwR9K1eOM3D5VYnw6Ot1/sBU7fILY3a4fqOv0xRNnizAIDfNsWGCcdf0pjb2zg9c9Bt0q8OfwvKgLHJrCn/bmP4if54o+3C4EAdFxHvFR195x2n86lrU7xj/j/AFpyT4NEi7j+/wB66LjH8Q9v70Lct4nVHtjHYd6hYuiYyR3/AM3qQpWaYYHHUEQferfEk50jsM/fVFD6CT8xx0q1ZOJx2P5z1qSHEqNeoE/KBgHOZmYwK9atQN5PUxE/SpPdCjJj6QPYCo3runJkDuAT+UVTmQJLjBA9xivVVbumMST1E/UTMR7V2tF8RvZ2x7dapW0Zp5c4IAzAyOmQPTPWpeApyQBnYDttv69K4aiYBhtB9YqSWmABjP8An3p2OFVRJXPY5z7bV1uELZJHeBUijx21TuAcKc5AxB3U+oprw/Eq/wDvAs38Rgkx0Z4lo9Zrv7C3aurwfuKzkQm9etXQUuXHAjytB1L2GD519D9CKzz8vMHSQ4PSWG3o386cnhzmPv8A+0De4cyMD6Y+tU/wia7w0CSrAAwT09pEiageHFN3nrJ7mYP3G/1qrSNys+xj+VO1FJ4epW+EJ2o5uGTfzhp3wR+kiuCyRMEn2O9OouPDVy5aJjsNh7mTTVrbEwxzgSx6dpNUtbk9PYZGdpNKApZJwPt3qQSNqZ20UCRGoSN8g9+0f5ihxw7b6TH+fapKuHwZCg46iY/5R6faiU4hfERmtjSAAyrjVG59CaGuJHvXBO9Rafk/MrVu4bgOSIyfNnYQTDR/Fk03PMUuvIIuaYMaZ0+sAEn8xWGtGDOCR3AI+1NbXxFdAAZUZR080dxgmPtTOg1vDfENgyS6lwdPmlMH/us/YUdxFxnE2mU7n55AJxBAAOmsHxIF3Vd0eGcalMw0/iUn9Kv4TmrWfLI83zXCWYx9zgdutPn/AFVja2/GUCTamJZYMkd1zOB6VY/MHTL2yFI+cGfYlVE/TpSTlPNVZRL6gN28OCD3OYI+k5p7e4pdMkBrZGW3hT1nb71qfPQSPGFAYDuQJYFbkGdgkjf6UZbvllUkRImIkg+sGKW8JwyEppV1CzHmAgzMFFhTPcUXaOknSI74+Yn8URk77E+9UTl1GKkFzqJMafTrj+ZNFIpjcsfTH3FD8Nxdt/MpcmYwu2DvjpXTxRUyMD1x98U4h63tu+5GKt8ePSepgfXegLUEalbcbrkfTv8ASrjYOZIMRuKksN8XAQwx6N+kGaXm2dXkGkdybsn2AaKOkyFgz0IAx6yaIckYJH0wavpDJffcqueuR+orteewO7H6/wBK9Un/2Q=="/>
          <p:cNvSpPr>
            <a:spLocks noChangeAspect="1" noChangeArrowheads="1"/>
          </p:cNvSpPr>
          <p:nvPr/>
        </p:nvSpPr>
        <p:spPr bwMode="auto">
          <a:xfrm>
            <a:off x="81211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data:image/jpeg;base64,/9j/4AAQSkZJRgABAQAAAQABAAD/2wCEAAkGBxMSEhUUExQWFRUXGBoYGBUYGBgcGhcYFxgWGRcVFxcYHCggGBwlHR0XIjEhJikrLi4uGR8zODMtNygtLisBCgoKDg0OGhAQGiwkHyQsLCwsLCwsLCwsLCwsLCwsLCwsLCwsLCwsLCwsLCwsLCwsLCwsLCwsLCwsLCwsLCwsLP/AABEIAMABBgMBIgACEQEDEQH/xAAcAAACAwEBAQEAAAAAAAAAAAAEBQIDBgEABwj/xAA6EAACAQMCBAQEAwcFAQADAAABAhEAAyESMQQFQVETImFxBjKBkUKhsRQjUsHR4fAVM2Jy8YIWQ1P/xAAYAQEBAQEBAAAAAAAAAAAAAAABAAIDBP/EACQRAQEBAQADAAEEAgMAAAAAAAABEQISITFRAxMiQWGhBBQy/9oADAMBAAIRAxEAPwD1nmJ/EaNTmGfSlPCcMzCe29S1xivRbKw03D8YDuaOsXhvNYxOJKDU21B3fiaGhQSK836nUn/mHX01rvaoq9IOQ8z8RYO9OQ1G2xqLmeol64wqfgmKkkrEVxnmuqkioaDWkkt2Kut3agtqa94BBq9oUrBt6ibIqggiureo0Y69qq/DirhcqxYp8kFINRg0YQKqZIrWoJcqIuVe1v1rht1B5bmauvccoWIqgWyK9cUERFKAXb87VJVNXPa9KkKEGCmuCig/pU7enqKSAu25G00AeHztWssXLQU0uvMpMis2IKnCsQNRq9OGArq3zXPEo2IfwKA7VdxrY2FKU4kLkb1be4zxFgmGpnXoFvEWFY7V6uFyp2r1c/RZfg+MBGjSVbrUuNtqVyNqa3eBNuHuqFJwDSnmzEiNh3rrLflVIeK443WCnCr+dTGhIqHMLqWmgAYAn6iiuB4U3U1QI7zFPGZoGcBxBB1Ka2fJ+NFxM71krPBhCVZGUDqfXb3phyu4oJ0EwNydj7d6urMPxrkeaMS4IzXz34i+Kbti4q2reuBL7zP4QPpNan4e53a4i0CrCeoO6nqCOkVj57R6pXapFBNZv/W7YLRJKmOkvnJUTkUV/rq5LK2kde/0pm/hHUV3V6Vnz8QmSFQQAMk7z0rl74jgGAAR28xjvArfjRps5qtkrOXeaMSD4mD/APME9DJ996uXmbBQ3iCGMKSMHuZ3j1ov6Z03NwivLxVZPmnNrmC7Qu5KQyiPXTOR9qqsc4WdWrT6FpGJmR7Csft2lu7XEjrUy4J9KS8t4xbqjSRMZE/n7UwCGsZYhmkVF1qCMasF8AGRTqWACK8qAUKt+prepnQxcQCdqhe4Svau1Ra6TuaZ0sCtw7TjNW2+EdsAVaLsVfwfMdJp2IFe5W671xOEKjNOW4wzmJqu9xKEetPoE/hk7CutwxG4irxcKmRVvFcx1rBEVekVPE1BrecUQVEbVU1s7ijCoKmvVdanqK9RiIuaWrl5NNxggnBY5n0AzS2y6qWtz42iNRYqNAOx0zqI9at47hOO8lq34fzlzecjAOwIJzQvMOG4Pg2F+9duNcVgG0jUvnBDaj26RPb0rN5nU/n/AKUlSu8KjOVTRrMEEWgxI9Waf0qHPeUNetol0m0BsbZGgvGFYdcdtqM4rnnDqwHDG2zaBOSCOqggw0+nWaUX+K+Ym3xVxwAx0sFt2ztqaTvJj9JrXPEklWDOWXTw9tkNu9cNpZLs0KpnHlcYWOxmiLfM7Zta0Um5kaUnHqGP2zA9aEtcsAcXWcnygS51KS20gNB09AZjrRn7PY0ssnBjAEkmCfXr261uSW6sLL/ML5ZQOHs7kyb6lp7kSM+5o21zhrTAXOENsMTDiIYmZJK/5mh3W1aLeHqnV8xktAHWTJERik/GfEFxWKg6ifKVtaTqbSNgoJVokGAZjpFN6WNMvNLWqFRZPyjBYk9oHrV/H32s2ndlbYgebHyyWcDIHad/SsevJeYX9B/Z1sBjC+KSGxuxHzAju0CSMDFba18Jpftlhfuh7ikFbhU22KjT5TI7A9d/asd92+pTMjC8BZDvqNxUYiQFAUiT/EsFjtMyKb8OLowy6pAh1G+4yNxsZ7Gslzv4P5hwt0huHukH5Wtqzq07Q6SP51rPhz4G5myKxvHh2UYDBzpyXIfGhQZJmTkxTOvH4fom5zJlQN1EROc/Lmanx3Dvdtq6HQSJOkyh6QGyVGOg61Td5slm5N5RdBOhiqsFZlI1lBM9SJUsBAND8qeWZgpFtmJRSSdIJPlAbzDpW+e/Jmwq4lOJWGss6N1tFhD+x6+hpnwfFu6F3seYDIaBqiDpJU52JgnMUZdRrtrzW0kNqCkgEGdw2+/bvXEa45lkK40nzkyRkNBG89T6702BX8PfEllmGmEuKxYqQJ6Ar6D271ueB5/buEyCsYJgxPT71825r8PF7oPlLElpBC3F7QAROZ/LArScrsuiqGBJWGByPNBkkGCD6HuaPHVrfWnDbQajcWazFm6zbCGn5gcfbp9qO4XmlyYbOJjqR6Has3g6Z+FXGWo2OLRjAbzfwnB+3X6VY+az4pBTXs1NLU1YeHrPiQ2ar0nejXt6BO9duAFaLEDJJNdN4Der7dvFcawp3FU5uJV4gORUC1S/ZQDXjw4pyh7VUgxqt7PavID71e0mTXqutx1FerWFiOM5sggWJBcx4oYFWRpkvbOVEDpQ/H27l1gqhLikAvEhV05UiF82wxnANLuQ8rWwGNssGYszjwhrYFl0GDOi2ATj1PatPyyxrIW4ylDDFwDqYT5FMjSsCPv9axutMXw3I1sOL/gvxNzUVIUwhZpkGCJgED/ytRY4Bz4p0+EhChhjy7/uwSTG/wClNl4W0DFvAU+VQzE6jMt392+01BAtseGp1XATqVZxkQx0mSZ7iuk4ZtJudfDytbAVykSUDbKBJIPcZ3Iobl/KRckPxJZsCUR5QEjSP+QxifrTm8GLFnDGDJYkFSe+GJY0O/MGb92oaUuASowZiEBY9SZJEximyfkaDucifSCLfjvqgm5duW1KqIViqZJOZggb0dwXFNZQC1as2GbJa0mgAebB1kveMHJMCRPShTau3QVUHFpnKgnZyQCTHRZP2xQtuySSrukHSAFYMWMoo8x6CYwd56ZpnHI2nV53cgvdDAAGFkliTBwW7xgxtsM1zmNy2qgG22TtrEQNMkDMbj0pFwFlrTFDqIZl3MkeZtYWTgSI+hol+bCQLuWUafPq0lDIO3ysMfYVpGqsXtWRbuMrgmQ910VBEfuwGAAAgTHt1obh+HcGeKuXb9skoqNfcLEEuwAywAByf7iviANbvkkhYLvgAdoPzE+1dtaRq0k+aACZ2PzLJmCYzWb+nKdX8/5x+0WzbKBLagabS2UbY7eJrlJ2ws4HrSbg+WhF8oIYkDMgiB1yQTTwi34oZRgHUwMkTkEaj032/wDaryIwgIQCRn69BGJ336088YNADjzYcC4PKYGpYJQkxLY2nB/tV/F2bkmCGzIDKD7QRuKu/YbhBJKNgiCMkT1BP39sVLg7YteQo5yACCBA6RH4AveJrYCLxf4btpo7gT+RyB9TTrgbKgDzFl6dYHp1H9quVARnP1B39ahcS2N4Hrn7EVpII6SdJViN1BAbeNjH51Wbi6/LqB6ghlj6wQauvsY21SN2XUACPT0oWEChRsOhEDp+EiAJ7UITeuKSZgdsEgencR6GrrXM2tDzFSs7kwD2jUQR9jQZwfKMDsQB9s/pUOJtEzpjp5SBkCes5+1FiaazzmyYzjvuPyoz9oQgnWsDJyMe/asUnBB3hVGo4CLpEwPSvXrBssUZNJIlupk9CVmDjrWLyY07864bWtvxk1tOlZyY3gdYqnieeoMIuv8Az2/WsTY5Nbt3m4gOXdgQJUgW9W8dz0n7CmtridDCYBZYxMGO/qapzCfWfiBDupH57fajBzC0fxR74rLXeKXTKyDmcyPoav5feFyEcKpY4ukNIgbNHT9KfGJpyJqQFJ7xcJg6btow1vUDqtjIdD+MfY59KN4Hi0uLIOeo6is2IQ4NcVKmLgroahK4NeqRNeqTI8Bz23avFVsXQoGm5cf8QVSF1ycSFcx0Haao4nnbu7MABDDyjzDSQdBx022/pVfF/ED54bwGZxaV5EFZJAdSRuJO/XOac8s4vhtLi5btGQLiTBJBQHQO8R071xjWsN8S8ddtpb1BVuAEHzKPEgkqRmIOJ67gil3B834glAl1ktgAuFVAzs0lmYvgmY+m1fVuI+ELFyziz4l7RqDAKq6iMAavKFnGJqPLvhS1aWf2VdZOQrKw1ddOo9K1baGESz4tvTN5zjOozjOw8udqv/0E+Ujh2BUyImYiAvoB79K+pcE4VQ1tRDNEsFWM6TpUrO4ODGxprZuGPOgI/iU5juVO30JrMn5L5dy3mNzh31HWIjyuOg6Bs49+5pkbHDcTp1qPK+sOqAMi+Y6V0jymTvGY3rc8w5Rbugws/n+U/wAqwnM+TtYbXa6HK7SOoYQCPqB71r3z8GFvGcGdcyotM82yhENEnU0fKYMR1NA3eHbS2sQSCrXFB8PQzszsCB0I0ziTIGwrScNfAtMAqlCdTKyyVbEAKO+8j+tR47gb1wpcZSVRGIFtgWmSpAUrAOxknYCADFb56lDKX7bqyqqQWIUORk4y2c749I70wtXrot6Uu6hOpy8YYfgU9Nm9DFWcTeKukgnQbgeQ2rTbh3Y7KGEJ0zrBFcNo+Grq2hRp1nGmSnVVgiGgR/Oa35J21xGp4Yh1JgPMZOyjT2EDvRF3iPDgQ0EmABOrG8nJ6b0Gbp1lXPm0xIypZflcGNS+Wes4+lds2mSUJDvvOBp2ESQImCAemTWpRYZPxaJOoN6DAg75z5f51FOKLEDw2UicyCGG/THpvPehrF551P5SuzNIkCBpxE4O4E4qpeMveICC91tJVYGBIgQCO+PufWnUZI2kEC3pBO8gMZiQJMxvtj60JxNt0Ig3GGxhlw0+UEMPfIzVPiyvm1sZOvSQo9UE5Yx2MZrnFFEBJLgAkaEJ0gkCBIEsY1Z6xVqFarir5dUdCoRiSdgceWJz7UNxd26hM+YwNOoAGTjGkxExJM9avdLrR4cFSAAxDSPKGYkg+U4Iz0mgzZ1tcyzlgvnuYUKf+JAEBtXaTRpUWuN4gMfEVFXzAIsgggTJuE5ET9RTPglwDLCDsx1TPU4+m9LrvDG3baCWGVK6mKrAMKPTP0q23fQWRpYoEAEKsahBzOCBP61X0A/NfNdR1vldAPlURuQfNHqB9qI4VWOphJMSWkZ9856/eqPDV2Qsuhp+UQsgGdGfxdfatJe+EL2DYvqVOlirhRhTsMxjfpnei3DCuzGl5IxLAyZgRPl3HT61dxVwEKQWnysykmBtOSdt6rNxFbTdtMrgjcmHgkklcSOvlmJHSmfKGRhc8S2tsm65QOYLLoOnyKPKAY94o8jinguG6GCYMghjpAnc7R1hc1o+A4Wxb2Aa5pLDVOTgYIG0HtWc4niHS9+7ABbSCAwOhQJDdz6j1FWLzB/EYhlcZJEqpLGTqB6QAR9BXPrpqQfYsC5BEhkALkFpgyYB32j7ClPC8SUuO0g5E+WCSTEADHrtV9+4GBMlWlW+cAyAQRPYiFxEetCc2fw9LJqfXh2kZjzCCR6ketU7/IsaQPIkZBqBY17gF/dpO+kY2iekUSLfpSyHDGu1foPQV6pM18RXrqppe0VC8Ndti4CNJe2qHRPQxkeqetZz4X5baUWhfhwyqyFhOQvmSTtjMehr6FzK0eJt3rSqSDbLG22kqzAkMFIMggSIIHSsIlu/w/DJ41tTawofVhWUEpJHy+YASK55f6LY8tulLrtauEBo/dNm2CIGBuBE4Eb0UPiC44OlLdtg5VyWJ8ID8eiBqnEZHzD1rLfD7X2sW7lxcljJwPKcqcYjYRU+bEFRdDaGUg6wSNQJjQ8EahnrtvRLQ1nAXSdNxLgcMWjUAQILF7iREktI3iDRfCo3yNNyGZjeIwSzMdITJxIgriskeNW2QxtoXGkAqCYDEF1GgahIDNnB70w4LnBZvLxKBDurKisoJnyyQYGMmffFa1NDwHOhJgBkb5WmZG3ywIyD9BR/MuXLxCSDnoRuO8Ht6HFZ+xbQhFa6rsmowCArE7MRODBJn19qacs4oLAFzWBI6/mPSInv60LWE4vgrljiAZyZUnoYMjHT1H2om1zTVqC+S5GmRsMx8ux2B7nbtWz57wC8RbnqJggRnGRXzni28NjI8wPm9QYE/wCdqzjpJOh/E2rxvLet34gLqthf9z5xkaoAE2/UiR+EUsuWLd2ItLOm4RccFvEYnXDsANBPnGqZBWAACKBPxF4ZOrKdxuB/OjeW87Te3cJWWnoPM2oRO8Z270efUHhRfDcFbKhEUXF8jAI5PheQOUVNQGQXAJONW+KpucPpJFlCdOlmt+DpJj5wg/FuYOJIInapWbwUt4ZjUCG2h/fud9+5qDX1Vi0kHMSdtUTA7Yo/7GLwTTg75JW35TpEhmIDMVVgQpzB1EDB+Uk96rRmS3ouOEbcIY83hwzyNWliGMRnAqr/AFfBAc6jMkRM/wAQ6ihLd7hr7ubkMJGliCDalVUqrY0L5QcYJYzNb5/5GrwHtfI1Lr/3BbUAW9RUnSTk9yCSDvP1oqzxbKjNrV1Ut5m/FpVonTEEaj0g6qq4q2j3EjHiMdb6pZp1HSxAICkmJnrG1C8t4lSBaNtldmcAsig6LbgKJggnsTEg9Ymuk7lZxbcVVUEkkzCrszalB1wJkjVqBMiFjqK5xfDlUKMSCVZFVszoOrBjykecdRkipPfJaJuaroAW4gK+G1plKgqAQuZ3GSDsDXLHAXActJJZnuMoBLP5SEK9cEkzvGKfOHHuHvALAA0hA4WRmCAZfrv29KBA1lPDliqs50glQdUKo0GcZnvG2KZLyxP2UWb4Vs6pBhlOstp8TdsR+dUWHK3DbsrIc4EwczK9wDvM7ztXPr9aNTlXdssvh+M/gB9Y1qJC6oi35wc6ixJjbaKe8Bdu20uP4isATMg7ooB0MflkydiIIqdzld4AEW1OnYa5I2BiesDvSjheX371xriA6RAZG0CXAgXMxmIH/wAirzqyCDxNwWS+rw/3iv4dwly1sblgoOls7jpExS2+98qbiWX81wHwnYKYOzL9gxBODNNeFtXWcLpKmYJYmB06Hb02o/juQkKsXGOfMMAekfX161eXVHqEXBWmCyQTICqB+FoOrIJEyaF5lxd1bhTSU7oASe3se/bNfRhaAAECBECNqT834IF0eM/Kf1H86z3z61TpnOA5Q9xSxZxuUO3lDQAR+dH8u5ETeGtiUTMTucH2rUpw4gD0qNqzpmc5MVucQXpZoFcK9jUT71WfetMrAG6V2qxNepJzw1hlm0zA3QXuowAGtWJMgdCCYIH86y7Wg3iWLto+ExKsDEEtnUsfKZJj2NaXiuFR1S/bu3GVdJZS5IKAhmIjIYb79COtc5hy2WZ/Ffw7iAA4KgjKuSNxnc59YmsWJhB8M22N1LV24yAITw+rSdSrpGr0IHpt2ro5RqS2bKQpdS1tgQB5hPl/CwMHGDB7094mzehwHCuoiNMmehB1QQcEUObi3rQdbjAMVAIglGOmfLGGA3najbQBtFVYIuhIIDGDCnzHBwPmER0naheXcc90NeuoTaYMlpQqOBbVZN0XNwxh98fKI3Jd834cBbSuFKh1VtSySrgiQR11FSfrSfndvQujYMHt+UkgAIxUFQDAbrEbxNMRlyzgrODb4e0ylWaSulwW0+SGMCVLETTHjLttZeyt2FWCLQKorKQYcYyRIMT96C5fx2tVXUi3tCyyZAI6aTkCZwaKL+EJLlpPhopctLkNJYxOo4kbCJgdHUa8Bx1p9X4b0AtYZyShKg6QPYgSBEjvSr4j5F+0ICF0P0Pv0jtVwtoPDQ2lLSAlwAiQVl3ndY8x36T1p1wvGAHwLpBYkaGx5gTgHOG9OsTRZ/ca5uPinFciJcrcttKnI9v1pjZsAwCox+H09O9fTOeclVyzZ1hdx1HTPesRbtsH8O6nqD8pPqOk+lYnc+V13S25y9tUIB+n29aFfhtOoOpYdJOxpzfvC2xDmO0wCewIplb4Vby+ta8JfcFrDXXcFCMFBAIHfGe+KWtYIkAkA7jv7961/MOX6WjE+vYz/Q0v4nhBEjOOlcq1CzgeZXLShViAZzOR23x7itLb5kQi3HBCsAQdwJ/vWXYjTqg/rNENxbtbW1qlVyBj7T161j0bGlPMBAI2I37jcZqv/UdQwZP5xMx7Vdw99Ry5WMal1J9dRA/Ig0i4HihbYNg6fmBIGOuelOf5ZkN7Vh7iTr0n+HMx3/tWm5U1h1RAqo9s42GogZKn8U9axHDcx80z8zSIPQk4pxY4hGOpfnG56/bH33rpxJPcFlbgAAVC1bCkkDfessfiDwFAa2Qs/MGlc++RmrOD+ILZZ3FwtI+Q4gjYCt/ucsft1ojbGqe+f61bNKOI5ymgFTLGMb6Z6mj7FyQG7gH71udS/GbLBOoVBhO8GM5H9ahIqRjvSHkBrjD1rwOaizVJwWx1qa2hXprhf70p0wOleqJau1Izucvs3kbw4ViCQynBMYLAGDUuXWTcsmGKkyQykEHVkyrYmZmkNvmPBMnnCHTgkQCpHpOfY7+tHfC922y+GGu27oHUMmtYGlgjiMCBgdPauU9+0uu8CTb8s+JbgEd16EY+U9uhmlFu5aYsygBuo2kiRDdzuAadcJdA4q4jXnYwoD4ADQfLjEmfypdzLkstduaFDghvJP7xd2lCdxvI70bvwhL94u9llBjzGWMEAqRpImSZIx6fdTzmzquW1t3PCeHM6AxPRrbdlYwZ3kYFE+OxOAChA0sD5lO2Qd4xXLQLgOdC3DCsR8rAHEmJHeOk06yB4W8rFLoBUNPl2bUp0kuUP4e2d+lXcr4i6GZQPIrDSWZmueUalgEnXMtEmY+gqPEcoAIZEWQzEifxPuyMflOWJG2aH4K5BKi4UyB50hmaNTZIGoQV8wnaM0FrhxAvppW6sTkkHUhXJwflI2g4E5B2oxFZkZbxVckB03EHUhOPKR9R61mrV8SddpXaG0hdIN0LA8swZ2xPXej+C483DqS89vywyQG0sSCveDBH4j0jrWpUdWecWgqa7irrYgS0yZz82e33Heq+c8ltXgGjEzMbbwwI3xOJzNAcaqXCrsUdgCpVgssRJ0g6dSwRtsR+brlnHKbcay3owCsP+OgAED6dN6z1xK1OsY3nPwuxB8T95aPyypJWBkyMr6Vn+U2X4NoBZrZ8wB3UfXp619ZW+hkWSGOzLvGJj0Ofzpe/LbNxipU2m/EAJU9ob+WPaudl5uxvdYniePs32BEzoZSsHVqBBUAbGfN1pfe4S4y+ZdI6DPTuTv3rcXfg4SdBUjtldLDZ1jr/AHobnHK7xshWtkuPxrkN7icYrPU3baebj5pxfD+fAYCJkZ+sd/Wl9/hmEkagInMD7dq3/wAQclCAGyCREkbkNGY6kHtWYv8ACKT8sfeD0AA3Fc7vNyu0ss9ElvTGXY427mP/ADNeXjSFhBmMzn6z1xTbjeABgsVBjKqDg9jsJ+tA8RY0oCBODOcDsIzGParyOBrN5mGfKAN5ie5gYmjrHFlfMLhMZgnv7HI+lJbqEfNnfJMemSMnavcJbYLCqFPaSpPeTgj8q3KzY3HL+aLcGhhMjIP5g0t5nyo2z4ln5Oo30n+lA8sJ1CRpJzALFsAzKnBH3rS8JeJG0j3n8xt966ZOox8Ucj4sArqBJGzDetRw94/MzeTYzv6fnWWfhwp1LgdV7eorRcivahoOVP8AkVy53nrKevcM7bD1FXrFRfhyIgCPfIjb3xQvFXVQdztABJB9fSvXskefKN4q2VO+IBHTeq59ait7xVE9N9sTGDVD2M4MU/fi+C59RmrENA27YHcmrkBIpgXNdUbmvUMOHH8FdqTLcnvtadULB1nUl3ygqZxbugdM4PpOIrbvznhri+a6qsASJYB0YDoN59Otfnq5zR/FUqct5dJyrAmSrDsfyMHpW3+FecWzbZNFtkJglwrNaJYSC+5B6H75rzy3j65/p22S1vuV8JxXgtcC2rq3m8VjJ8QiQRAmAY2jY9DT66j6U0ut4AgyQVuQN4YGCTtsKz/Bc+t2Si2dJViALYdRoJIA0yflJO3Sjr/MeKW8NHDgBt1d1hjO6lSYPpGa6SSTHRDm3ArBe2W1ET4bLBY7kTETFIuGKt5kY5MAbhSNwfr0Nbrgbr3JlrRB/wD1jV5W7hyJn6Vn+ffDl66PFtRb4mfMoby3QDjVIhjEeYQelVn4QDh3KkllBmCSp6gROk7SP0qF5UnVk+UAKIkR5tu++RSm9zZ7TeHfUqw3MeX09R9alb5muwOBgEdNoHqKN/KweukhYUsCRDCe4z3Hmia7btMLb6SEaTJMsoGPMNOehI9j71zhOMQnBJzPuckH3zE+1dNpZbQ3hs8FoE6jjeZBEQMAHBq9IHwHEC1xBSPP4ZvG4tyEa22lWT963lYNG0YUZpw18wLbOUfSNIMeIWnLDUIKAAAjaG9AaBu25IJPiOJAZhpOkmSGjfYD7YqPDgsQ1y9cXGl8AKZymh4wsycGZjanSefD7NYTz6gLjM8nTgnGkkHuMGAOg709HGEzjuJgZic7zG289e9ZE3Sr6FcldIIOGBXY284KkaSTvJO9S4Cwr2ka1ddeo0N5RJn5SuVztIwoiOlfaas81UHSCC3bYbrJnI6jG+RR1ri1OP7/AFiJ7fesFe5kFLa2Nu4uRqA84lSpQT105G/p3Y8Jxg0A6pBMhoG7N7kgyYxtNYsMabieX22BYIofoY6+1Y/j+VeITKaHHXownrBxNanheYzv06ST02jc1PieD8ZIZYHSCQfY1z6/k6T0+acRy8odLgrJMEYG4MClPMOHUASMnHYTnJnMZHvMV9K4vg2ghlDqZggEkfTrSX/8Xa5sIB3Jk7bSP5TXK8Z8dZ3+Xzd0JIgE6iwbEyYyUAgAgdOgnvTDlXAozJ4kxqTUVEYYhQTviJ75jetfb+A9K3ATqUiQVXSRcBmf+oz96Y8N8JeILeuFAXSxUAF8ztnSZzIrXjV5cs78Q8hXh3CgzbY+Q9ZMwkLGR3GPSq+HssMK2oTBJU79hsJ3+9fS7fIxoYOQ84yJAH9aCXkKpCiwukEkFdONQEnOc9q69cfy/i5zv17Y+zaJjAeZGIJ9Ig/27VC1wly24NpSRJxjG/U/oa3H+kaDKWwIiJIyRnAG1FcNywmWuQCTOkR17nvRnVivULeAstd4fcLcLYM4A2P03q5eXaGUBdbTvG/qZxTZuHtKZ05EAbx6Y+lQucYfNMDOGxgQpz+f2rrefjnoTg+BEkG2UUyfcwVj03JrPsYOadtzIKCrNJyYmY+p6ZrPtdBPqc52+9b5Z6T8QVLx6oYmcgGvAARK7etaCx+OA6NNeriqD2+tep9p+frCm1Lk6r2QqiCFn8RO32qPIuZNwt3WQHRgVuIwkOpwwI6j/N4pnc5TquTaZbePkGTt6nzH1E0k4nhyrlWuSR9PvXO+0+u8v4nhEti+lmx4eAWNpQ1uYgM0Z9H2O29NOC+KrasPCDXy2y25dh6T2ia+O8l55f4Q67ZDKMMhypU+h6HY1uU5uL6h7PzIJfh589sMBLA/iT/l061y6t5TX3PiS699TYteCJ/ePfELIxshLBpgZArRtxLXiv7S6G0uR4OoZiPOzeYDfaPU18v4Tnd1XyiMjblnEg9yVmRFM+F5hctux8RdB+VbY16cZktB/KtTo43XO+Kspa8ot3LeBpYicndW7Z61895jyy2hd0e0C2QqF/Kests32phy/n6WEbToYEl3PlDEn+IbD2EUI72eIAuaRanIUEaj/wBowAe1V6RHee7aGoX0cb9B+U/yq23za6bY1ArjBBEx0P8Ab1oLm7WxdMFSiqQdgAx6SN8TNZfiucBSwVgR0AmAI2rPjp19BtfEVsyrNiIgn9KYcLzS1EAmOvmmd8Qd/tXxe7xpJxUBxrj5WI9ia140Pu37XbKQv7sST5BHzbg423Md6vTircEgDqSNg0Fd1BG4A2r4dwvxBxCbXCfQ5p1wnxvdAh0DeowaLOj6fWGvsPwzHlGojIaNRLbyTG56CquGuhCDCB1U/wC3jqTGmY1bSeprDWPjpW+bWDEdT/amNv4ptMB5hk9esdADg5oult7PNG/E0AiMMQdJBkmOsGZFaThOdFwC2meudu6k/Ub18vHM1YSGI9iMTv8AlR/Cc10RBn67Saw0+s2bo0y3Xp1jb61G00KPD23J37dsH3FYEfE7MDqaTHeAY+lVn4kdZVGGd5PQjBx/KKZE3tvmdq+reGwIUkHSeoJB+38jQT84AEdMRGMtEHAMiNWe8Vif9Y6A4M7Exn2xM1Q3NCZz3nf7e3pitbNTeJzwHGI/5TtIgkbz0xgTV/Ac3SGOsPrcx1AIwR6AR95r5zd5lHXHuT0j/PvS2zxBt6hqmWLAzkSxaBnue1b8ozj7Df5mBJY6RC/nuN41Y/Ol557bfrpAjEdpJjTIEe/SvnF74huMugt5ZPpkncx/WhrF65ckIC3sB9c9JqnSzG9v/FyDaW+udzuT77RSvi/isNMGN8iZwAFn+I+/as3Y+HS7EuxU76ck9pnb9ac8F8PIvzEtO/8AcTT/ACXpdwT3Lp1mQmYn8WdvX1pjncVOBETtj2A9tq9pBE1uTGAzOQBjJ9/0NeW7kg/T+dR4i4TIG4IYf9dj+hrugz823+fWseVtDq3yNo+pj616uG32/SvV09l8AFttUAnNHtzNiQt22l62AB58MBpxFwZB65mu3UzPec/rmh71mZPWuf36l/C8Pb1fu2BYjCPAmfwhhj71Pj0u8Le1I/hXAwYNJU+VQAM7jJkbHHelzcNG23+bU34TidaC1eHiWiZAYmbR6m04yoPVYjAxWLMuoXfnikW7YItcQ06uHU+S8VjU9gfgY7+Hsc6e1IF53dXEZB6lt+xBNPL3KA2bDG4yDFseW4o31aSJcTEMk7dK5cReOzci3xQ8vinCXztpvfwXOmvZvxZzVLESXOeXNwACeoxt+tC3ub3W/ER7UZx/LHQ6SjDTgyNifNGPegH4VhuCPpWpn0h7lxm3JP8Anaq9NEeFXSla1BorsVdormirUgtTWo6K7tQkgauS5H5/nVarUwtSE2OJIMgwYOc5/wAzTCxxTaiAzEZ05G5I0z0ilKij+EabbKGYPqEKDhgZnEbj360Ymi5Rcul1FwNp16CQcgwSDEbADetWOVWv/wClzsYg/SNNZnkgutZhYDJI87aSIkFRCzEd6lwPMzZ0r+y3FKkiUEajtqkqdR+9anPMnuDa0lvkig+W4RPSACfpFXryLf8AeMPdR+gM1HkvM1uAx4gI+YXFyPSYzUbvGcRZ1M1sMskAiQ2flJAwR9K1eOM3D5VYnw6Ot1/sBU7fILY3a4fqOv0xRNnizAIDfNsWGCcdf0pjb2zg9c9Bt0q8OfwvKgLHJrCn/bmP4if54o+3C4EAdFxHvFR195x2n86lrU7xj/j/AFpyT4NEi7j+/wB66LjH8Q9v70Lct4nVHtjHYd6hYuiYyR3/AM3qQpWaYYHHUEQferfEk50jsM/fVFD6CT8xx0q1ZOJx2P5z1qSHEqNeoE/KBgHOZmYwK9atQN5PUxE/SpPdCjJj6QPYCo3runJkDuAT+UVTmQJLjBA9xivVVbumMST1E/UTMR7V2tF8RvZ2x7dapW0Zp5c4IAzAyOmQPTPWpeApyQBnYDttv69K4aiYBhtB9YqSWmABjP8An3p2OFVRJXPY5z7bV1uELZJHeBUijx21TuAcKc5AxB3U+oprw/Eq/wDvAs38Rgkx0Z4lo9Zrv7C3aurwfuKzkQm9etXQUuXHAjytB1L2GD519D9CKzz8vMHSQ4PSWG3o386cnhzmPv8A+0De4cyMD6Y+tU/wia7w0CSrAAwT09pEiageHFN3nrJ7mYP3G/1qrSNys+xj+VO1FJ4epW+EJ2o5uGTfzhp3wR+kiuCyRMEn2O9OouPDVy5aJjsNh7mTTVrbEwxzgSx6dpNUtbk9PYZGdpNKApZJwPt3qQSNqZ20UCRGoSN8g9+0f5ihxw7b6TH+fapKuHwZCg46iY/5R6faiU4hfERmtjSAAyrjVG59CaGuJHvXBO9Rafk/MrVu4bgOSIyfNnYQTDR/Fk03PMUuvIIuaYMaZ0+sAEn8xWGtGDOCR3AI+1NbXxFdAAZUZR080dxgmPtTOg1vDfENgyS6lwdPmlMH/us/YUdxFxnE2mU7n55AJxBAAOmsHxIF3Vd0eGcalMw0/iUn9Kv4TmrWfLI83zXCWYx9zgdutPn/AFVja2/GUCTamJZYMkd1zOB6VY/MHTL2yFI+cGfYlVE/TpSTlPNVZRL6gN28OCD3OYI+k5p7e4pdMkBrZGW3hT1nb71qfPQSPGFAYDuQJYFbkGdgkjf6UZbvllUkRImIkg+sGKW8JwyEppV1CzHmAgzMFFhTPcUXaOknSI74+Yn8URk77E+9UTl1GKkFzqJMafTrj+ZNFIpjcsfTH3FD8Nxdt/MpcmYwu2DvjpXTxRUyMD1x98U4h63tu+5GKt8ePSepgfXegLUEalbcbrkfTv8ASrjYOZIMRuKksN8XAQwx6N+kGaXm2dXkGkdybsn2AaKOkyFgz0IAx6yaIckYJH0wavpDJffcqueuR+orteewO7H6/wBK9Un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2132856"/>
            <a:ext cx="59034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Для поездки в Доминиканскую республику никаких специальных прививок делать не нужно. Однако туристам рекомендуется вакцинация </a:t>
            </a:r>
            <a:r>
              <a:rPr lang="ru-RU" sz="2400" dirty="0" err="1"/>
              <a:t>противжелтой</a:t>
            </a:r>
            <a:r>
              <a:rPr lang="ru-RU" sz="2400" dirty="0"/>
              <a:t> лихорадки.</a:t>
            </a:r>
          </a:p>
          <a:p>
            <a:r>
              <a:rPr lang="ru-RU" sz="2400" dirty="0"/>
              <a:t>Не следует пить воду из-под крана. Фрукты нужно мыть только кипяченой водой. Нельзя использовать лед, изготовленный из сырой воды.</a:t>
            </a:r>
          </a:p>
          <a:p>
            <a:r>
              <a:rPr lang="ru-RU" sz="2400" dirty="0"/>
              <a:t>В стране имеется большое количество разнообразных медицинских заведений.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1" y="2183217"/>
            <a:ext cx="3023121" cy="22117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1" y="4500353"/>
            <a:ext cx="3023121" cy="22673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741" y="938000"/>
            <a:ext cx="1224239" cy="8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589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>
            <a:hlinkClick r:id="" action="ppaction://hlinkshowjump?jump=nextslide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2399782336"/>
              </p:ext>
            </p:extLst>
          </p:nvPr>
        </p:nvGraphicFramePr>
        <p:xfrm>
          <a:off x="467544" y="1196752"/>
          <a:ext cx="8244408" cy="5885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3419872" y="548680"/>
            <a:ext cx="2249334" cy="1015663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360" y="692696"/>
            <a:ext cx="1270188" cy="127018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33718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0" name="Picture 4" descr="http://www.tourprom.ru/site_media/images/hotelimage/885/cache/iberostar-dominikana-(2)_1_w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98515"/>
            <a:ext cx="10009112" cy="715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7082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www.capricorn.ru/upload/image/dominikana/dominikana_al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69359"/>
            <a:ext cx="10513044" cy="69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821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http://grandevoyage.kz/uploads/posts/2014-02/1392286062_2667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867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73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www.capricorn.ru/upload/image/dominikana/dominikana_al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69359"/>
            <a:ext cx="10513044" cy="69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162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sofi-tur.ru/img/other/thumbnails/images-stories-6768787993-480x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4126"/>
            <a:ext cx="10182614" cy="68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0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942" y="-99392"/>
            <a:ext cx="10052442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9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ind-of-travel.ru/wp-content/gallery/kuba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87424"/>
            <a:ext cx="9622962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38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6538" y="-171400"/>
            <a:ext cx="11483379" cy="72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-397427"/>
            <a:ext cx="10225136" cy="738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0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vantour.com.ua/assets/images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15416"/>
            <a:ext cx="11300281" cy="73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2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735" y="4485215"/>
            <a:ext cx="3508656" cy="2240763"/>
          </a:xfrm>
          <a:prstGeom prst="rect">
            <a:avLst/>
          </a:prstGeom>
        </p:spPr>
      </p:pic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391620" y="616530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www.my-mir.info/image/dez/g%20dom%20re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46" y="692696"/>
            <a:ext cx="1263345" cy="12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92696"/>
            <a:ext cx="50345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 err="1" smtClean="0">
                <a:solidFill>
                  <a:srgbClr val="00B0F0"/>
                </a:solidFill>
                <a:latin typeface="Linux Libertine"/>
              </a:rPr>
              <a:t>Доминикана</a:t>
            </a:r>
            <a:endParaRPr lang="ru-RU" sz="6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276872"/>
            <a:ext cx="5184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Доминика́нская</a:t>
            </a:r>
            <a:r>
              <a:rPr lang="ru-RU" sz="2400" dirty="0"/>
              <a:t> </a:t>
            </a:r>
            <a:r>
              <a:rPr lang="ru-RU" sz="2400" dirty="0" err="1" smtClean="0"/>
              <a:t>Респу́блика</a:t>
            </a:r>
            <a:r>
              <a:rPr lang="ru-RU" sz="2400" dirty="0" smtClean="0"/>
              <a:t> — </a:t>
            </a:r>
            <a:r>
              <a:rPr lang="ru-RU" sz="2400" dirty="0"/>
              <a:t>государство в восточной части острова Гаити (Карибское море) и на прибрежных островах. Западную половину острова занимает государство Республика Гаити. Остров входит в состав архипелага Больших Антильских островов. Столица — Санто-Доминго.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735" y="2060848"/>
            <a:ext cx="3508656" cy="233219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199" y="-243408"/>
            <a:ext cx="11607473" cy="72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0417" y="-243408"/>
            <a:ext cx="11153118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0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6792" y="-213749"/>
            <a:ext cx="13861539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3528392" cy="2643087"/>
          </a:xfrm>
          <a:prstGeom prst="rect">
            <a:avLst/>
          </a:prstGeom>
        </p:spPr>
      </p:pic>
      <p:pic>
        <p:nvPicPr>
          <p:cNvPr id="26626" name="Picture 2" descr="http://www.cormoranoviaggi.eu/viaggi-santo-domingo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4663"/>
            <a:ext cx="3543300" cy="26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1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4662806"/>
            <a:ext cx="2892495" cy="1928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02" y="3463343"/>
            <a:ext cx="2605373" cy="1976439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27784" y="620688"/>
            <a:ext cx="4968552" cy="22159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Презентацию</a:t>
            </a:r>
            <a:endParaRPr lang="ru-RU" sz="2400" dirty="0" smtClean="0"/>
          </a:p>
          <a:p>
            <a:r>
              <a:rPr lang="ru-RU" sz="2400" dirty="0"/>
              <a:t>в</a:t>
            </a:r>
            <a:r>
              <a:rPr lang="ru-RU" sz="2400" dirty="0" smtClean="0"/>
              <a:t>ыполнили ученики 10-Б класса</a:t>
            </a:r>
            <a:br>
              <a:rPr lang="ru-RU" sz="2400" dirty="0" smtClean="0"/>
            </a:br>
            <a:r>
              <a:rPr lang="ru-RU" sz="2400" dirty="0" smtClean="0"/>
              <a:t>КУО»СШ№129 ФМП»ДГС</a:t>
            </a:r>
          </a:p>
          <a:p>
            <a:r>
              <a:rPr lang="ru-RU" sz="2400" dirty="0" smtClean="0"/>
              <a:t>Шаталов Вадим и </a:t>
            </a:r>
          </a:p>
          <a:p>
            <a:r>
              <a:rPr lang="ru-RU" sz="2400" dirty="0" smtClean="0"/>
              <a:t>Пащенко Александр.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3499" y="3650532"/>
            <a:ext cx="2314913" cy="1736185"/>
          </a:xfrm>
          <a:prstGeom prst="rect">
            <a:avLst/>
          </a:prstGeom>
        </p:spPr>
      </p:pic>
      <p:pic>
        <p:nvPicPr>
          <p:cNvPr id="24580" name="Picture 4" descr="http://tourmagic.ru/wp-content/uploads/2012/10/dominikan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56" y="2885890"/>
            <a:ext cx="1766992" cy="132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076" y="4972133"/>
            <a:ext cx="1962980" cy="1309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485" y="4007629"/>
            <a:ext cx="1696987" cy="12293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476672"/>
            <a:ext cx="2286000" cy="15621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2" y="2127923"/>
            <a:ext cx="2355491" cy="1647825"/>
          </a:xfrm>
          <a:prstGeom prst="rect">
            <a:avLst/>
          </a:prstGeom>
        </p:spPr>
      </p:pic>
      <p:pic>
        <p:nvPicPr>
          <p:cNvPr id="24584" name="Picture 8" descr="http://pradatravel.ua/media/regions/1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9" y="4007629"/>
            <a:ext cx="2666303" cy="19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3022" y="5551953"/>
            <a:ext cx="1928968" cy="12359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1741" y="938000"/>
            <a:ext cx="1224239" cy="84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201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Государственная символика</a:t>
            </a: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969" y="4776917"/>
            <a:ext cx="322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Флаг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</a:rPr>
              <a:t>Доминиканы</a:t>
            </a:r>
            <a:endParaRPr lang="ru-RU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4707" y="6357958"/>
            <a:ext cx="30043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Гимн </a:t>
            </a:r>
            <a:r>
              <a:rPr lang="ru-RU" dirty="0" err="1" smtClean="0"/>
              <a:t>Доминиканы</a:t>
            </a:r>
            <a:endParaRPr lang="ru-RU" dirty="0"/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звук 3">
            <a:hlinkClick r:id="" action="ppaction://noaction" highlightClick="1">
              <a:snd r:embed="rId3" name="-_Gosudarstvennyj_gimn_Do.wav"/>
            </a:hlinkClick>
          </p:cNvPr>
          <p:cNvSpPr/>
          <p:nvPr/>
        </p:nvSpPr>
        <p:spPr>
          <a:xfrm>
            <a:off x="4106513" y="6277439"/>
            <a:ext cx="645222" cy="53037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919093" y="4776917"/>
            <a:ext cx="3420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Герб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</a:rPr>
              <a:t>Доминиканы</a:t>
            </a:r>
            <a:endParaRPr lang="ru-RU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6" y="2143169"/>
            <a:ext cx="3866736" cy="241671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81" y="2104368"/>
            <a:ext cx="2646088" cy="2672549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728049"/>
            <a:ext cx="700092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устройство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2492896"/>
            <a:ext cx="57785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Полное наименование государства - Доминиканская Республика. Форма правления - республика. В составе страны - 28 </a:t>
            </a:r>
            <a:r>
              <a:rPr lang="ru-RU" sz="2800" dirty="0" smtClean="0"/>
              <a:t>провинций и </a:t>
            </a:r>
            <a:r>
              <a:rPr lang="ru-RU" sz="2800" dirty="0"/>
              <a:t>1 национальный округ. Столица страны - Санто-Доминго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2" name="Picture 2" descr="http://www.my-mir.info/image/dez/g%20dom%20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46" y="692696"/>
            <a:ext cx="1263345" cy="12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alipso-adv.ru/images/ostrova___dominikan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1" y="2204864"/>
            <a:ext cx="3148962" cy="20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mansana.com/img/countries-photo/2/8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1" y="4375690"/>
            <a:ext cx="3175441" cy="207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728049"/>
            <a:ext cx="700092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устройство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2204864"/>
            <a:ext cx="597666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</a:rPr>
              <a:t>Независимым государством Доминиканская Республика стала 27 февраля 1844 года (национальный праздник).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latin typeface="Arial" panose="020B0604020202020204" pitchFamily="34" charset="0"/>
              </a:rPr>
              <a:t>Законодательство </a:t>
            </a:r>
            <a:r>
              <a:rPr lang="ru-RU" sz="2400" dirty="0">
                <a:latin typeface="Arial" panose="020B0604020202020204" pitchFamily="34" charset="0"/>
              </a:rPr>
              <a:t>базируется на французском гражданском кодексе (континентальная система права).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>
                <a:latin typeface="Arial" panose="020B0604020202020204" pitchFamily="34" charset="0"/>
              </a:rPr>
              <a:t>Исполнительная власть </a:t>
            </a:r>
            <a:r>
              <a:rPr lang="ru-RU" sz="2400" dirty="0">
                <a:latin typeface="Arial" panose="020B0604020202020204" pitchFamily="34" charset="0"/>
              </a:rPr>
              <a:t>принадлежит президенту, вице-президенту (избираются сроком на 4 года) и Кабинету Министров.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0" y="2058936"/>
            <a:ext cx="2857500" cy="2143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00" y="4376175"/>
            <a:ext cx="2857500" cy="2246899"/>
          </a:xfrm>
          <a:prstGeom prst="rect">
            <a:avLst/>
          </a:prstGeom>
        </p:spPr>
      </p:pic>
      <p:pic>
        <p:nvPicPr>
          <p:cNvPr id="12" name="Picture 2" descr="http://www.my-mir.info/image/dez/g%20dom%20r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46" y="692696"/>
            <a:ext cx="1263345" cy="12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011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716" y="719757"/>
            <a:ext cx="6562756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Географическое положение</a:t>
            </a:r>
            <a:endParaRPr lang="ru-RU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2060848"/>
            <a:ext cx="58326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ahoma" panose="020B0604030504040204" pitchFamily="34" charset="0"/>
              </a:rPr>
              <a:t>               Доминиканская республика </a:t>
            </a:r>
            <a:r>
              <a:rPr lang="ru-RU" sz="2400" dirty="0">
                <a:latin typeface="Tahoma" panose="020B0604030504040204" pitchFamily="34" charset="0"/>
              </a:rPr>
              <a:t>находится в Вест-Индии. Государство занимает две трети острова Гаити и нескольких ближайших небольших островов Карибского моря. Остров Гаити является вторым по величине в архипелаге Антильских островов.</a:t>
            </a:r>
          </a:p>
          <a:p>
            <a:pPr algn="just"/>
            <a:r>
              <a:rPr lang="ru-RU" sz="2400" dirty="0">
                <a:latin typeface="Tahoma" panose="020B0604030504040204" pitchFamily="34" charset="0"/>
              </a:rPr>
              <a:t> </a:t>
            </a:r>
            <a:r>
              <a:rPr lang="ru-RU" sz="2400" dirty="0" smtClean="0">
                <a:latin typeface="Tahoma" panose="020B0604030504040204" pitchFamily="34" charset="0"/>
              </a:rPr>
              <a:t>На </a:t>
            </a:r>
            <a:r>
              <a:rPr lang="ru-RU" sz="2400" dirty="0">
                <a:latin typeface="Tahoma" panose="020B0604030504040204" pitchFamily="34" charset="0"/>
              </a:rPr>
              <a:t>Западе страна граничит с Гаити. На Севере она омывается водами Атлантического океана, на Юге - Карибского моря, на Востоке - пролива </a:t>
            </a:r>
            <a:r>
              <a:rPr lang="ru-RU" sz="2400" dirty="0" err="1">
                <a:latin typeface="Tahoma" panose="020B0604030504040204" pitchFamily="34" charset="0"/>
              </a:rPr>
              <a:t>Мона</a:t>
            </a:r>
            <a:r>
              <a:rPr lang="ru-RU" sz="2400" dirty="0">
                <a:latin typeface="Tahoma" panose="020B0604030504040204" pitchFamily="34" charset="0"/>
              </a:rPr>
              <a:t>.</a:t>
            </a:r>
            <a:endParaRPr lang="ru-RU" sz="2400" b="0" i="0" dirty="0">
              <a:effectLst/>
              <a:latin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3" y="2392084"/>
            <a:ext cx="2694308" cy="1930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7093" y="4543281"/>
            <a:ext cx="2694308" cy="16839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2653" y="548680"/>
            <a:ext cx="6347713" cy="1320800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</a:t>
            </a:r>
            <a:endParaRPr lang="ru-RU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51324" y="2111792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ahoma" panose="020B0604030504040204" pitchFamily="34" charset="0"/>
              </a:rPr>
              <a:t>Население страны составляет около </a:t>
            </a:r>
            <a:r>
              <a:rPr lang="ru-RU" sz="2400" dirty="0">
                <a:latin typeface="Tahoma" panose="020B0604030504040204" pitchFamily="34" charset="0"/>
              </a:rPr>
              <a:t>8,7 млн. человек. На 73% оно состоит из негров, мулатов и креолов, на 16% - из европейцев и на 11% - из африканцев</a:t>
            </a:r>
            <a:r>
              <a:rPr lang="ru-RU" sz="2400" dirty="0" smtClean="0">
                <a:latin typeface="Tahoma" panose="020B0604030504040204" pitchFamily="34" charset="0"/>
              </a:rPr>
              <a:t>.</a:t>
            </a:r>
            <a:endParaRPr lang="ru-RU" sz="2400" dirty="0">
              <a:latin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239" y="4425270"/>
            <a:ext cx="3185252" cy="1790112"/>
          </a:xfrm>
          <a:prstGeom prst="rect">
            <a:avLst/>
          </a:prstGeom>
        </p:spPr>
      </p:pic>
      <p:pic>
        <p:nvPicPr>
          <p:cNvPr id="7172" name="Picture 4" descr="http://dominicanatoday.com/wp-content/uploads/2011/10/Caras_dominicanas-300x1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0170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neksar.ru/uploads/posts/2013-06/1371039216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0" y="4050784"/>
            <a:ext cx="2858203" cy="21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727" y="4425271"/>
            <a:ext cx="2597753" cy="1812538"/>
          </a:xfrm>
          <a:prstGeom prst="rect">
            <a:avLst/>
          </a:prstGeom>
        </p:spPr>
      </p:pic>
      <p:pic>
        <p:nvPicPr>
          <p:cNvPr id="18" name="Picture 2" descr="http://www.my-mir.info/image/dez/g%20dom%20re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46" y="692696"/>
            <a:ext cx="1263345" cy="12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235" y="548680"/>
            <a:ext cx="6347713" cy="1320800"/>
          </a:xfrm>
        </p:spPr>
        <p:txBody>
          <a:bodyPr>
            <a:normAutofit/>
          </a:bodyPr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Население</a:t>
            </a:r>
            <a:endParaRPr lang="ru-RU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домой 12">
            <a:hlinkClick r:id="rId2" action="ppaction://hlinksldjump" highlightClick="1"/>
          </p:cNvPr>
          <p:cNvSpPr/>
          <p:nvPr/>
        </p:nvSpPr>
        <p:spPr>
          <a:xfrm>
            <a:off x="8479916" y="6227224"/>
            <a:ext cx="576064" cy="5606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690" y="602085"/>
            <a:ext cx="1424073" cy="14240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09424" y="2079563"/>
            <a:ext cx="56465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ahoma" panose="020B0604030504040204" pitchFamily="34" charset="0"/>
              </a:rPr>
              <a:t>Официальным языком является испанский. На границе с Гаити широко используется французский. В горных районах страны преобладает английский язык. Это связано с тем, что в эти районы когда-то из южных штатов Америки переехали бывшие рабы. В туристических районах страны большое распространение имеют английский, немецкий и итальянский языки.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087988"/>
            <a:ext cx="2707682" cy="2565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767110"/>
            <a:ext cx="2694384" cy="20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76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983</TotalTime>
  <Words>609</Words>
  <Application>Microsoft Office PowerPoint</Application>
  <PresentationFormat>Экран (4:3)</PresentationFormat>
  <Paragraphs>75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Linux Libertine</vt:lpstr>
      <vt:lpstr>tahoma</vt:lpstr>
      <vt:lpstr>tahoma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Государственная символика</vt:lpstr>
      <vt:lpstr>Государственное устройство</vt:lpstr>
      <vt:lpstr>Государственное устройство</vt:lpstr>
      <vt:lpstr>Географическое положение</vt:lpstr>
      <vt:lpstr>Население</vt:lpstr>
      <vt:lpstr>Население</vt:lpstr>
      <vt:lpstr>Экономика</vt:lpstr>
      <vt:lpstr>Экономика</vt:lpstr>
      <vt:lpstr>Транспорт</vt:lpstr>
      <vt:lpstr>Чаевые</vt:lpstr>
      <vt:lpstr>Климат</vt:lpstr>
      <vt:lpstr>Религия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*Питер-Company*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Монако</dc:title>
  <dc:creator>Дмитрий Каленюк</dc:creator>
  <cp:lastModifiedBy>Vadym</cp:lastModifiedBy>
  <cp:revision>93</cp:revision>
  <dcterms:created xsi:type="dcterms:W3CDTF">2012-03-28T15:55:43Z</dcterms:created>
  <dcterms:modified xsi:type="dcterms:W3CDTF">2014-04-23T21:39:54Z</dcterms:modified>
</cp:coreProperties>
</file>