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66FF99"/>
    <a:srgbClr val="0066FF"/>
    <a:srgbClr val="3333FF"/>
    <a:srgbClr val="FF0066"/>
    <a:srgbClr val="00FFFF"/>
    <a:srgbClr val="00FF00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8374C-754A-4AA4-A709-5E5147831868}" type="doc">
      <dgm:prSet loTypeId="urn:microsoft.com/office/officeart/2005/8/layout/list1" loCatId="list" qsTypeId="urn:microsoft.com/office/officeart/2005/8/quickstyle/simple1#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494C299-A612-4CA4-AF44-F1AC4AD94A0B}">
      <dgm:prSet phldrT="[Текст]"/>
      <dgm:spPr/>
      <dgm:t>
        <a:bodyPr/>
        <a:lstStyle/>
        <a:p>
          <a:r>
            <a:rPr lang="uk-UA" dirty="0" smtClean="0"/>
            <a:t>Застаріле  обладнання </a:t>
          </a:r>
          <a:endParaRPr lang="ru-RU" dirty="0"/>
        </a:p>
      </dgm:t>
    </dgm:pt>
    <dgm:pt modelId="{3A8F37E5-F329-422A-A9A2-3A3AFA925275}" type="parTrans" cxnId="{74C7BC52-AC13-4840-86D7-C4604078704C}">
      <dgm:prSet/>
      <dgm:spPr/>
      <dgm:t>
        <a:bodyPr/>
        <a:lstStyle/>
        <a:p>
          <a:endParaRPr lang="ru-RU"/>
        </a:p>
      </dgm:t>
    </dgm:pt>
    <dgm:pt modelId="{03561251-2417-4290-9AE5-5ADFD335EC90}" type="sibTrans" cxnId="{74C7BC52-AC13-4840-86D7-C4604078704C}">
      <dgm:prSet/>
      <dgm:spPr/>
      <dgm:t>
        <a:bodyPr/>
        <a:lstStyle/>
        <a:p>
          <a:endParaRPr lang="ru-RU"/>
        </a:p>
      </dgm:t>
    </dgm:pt>
    <dgm:pt modelId="{00565BAF-C8BB-4A6E-8F0C-25C86DDD1369}">
      <dgm:prSet phldrT="[Текст]"/>
      <dgm:spPr/>
      <dgm:t>
        <a:bodyPr/>
        <a:lstStyle/>
        <a:p>
          <a:r>
            <a:rPr lang="uk-UA" dirty="0" smtClean="0"/>
            <a:t>Застарілі технології виробництва</a:t>
          </a:r>
          <a:endParaRPr lang="ru-RU" dirty="0"/>
        </a:p>
      </dgm:t>
    </dgm:pt>
    <dgm:pt modelId="{8ACB339E-F485-4976-8C18-41A056C6FAB3}" type="parTrans" cxnId="{37ECB0ED-4E28-46E0-A0B4-B01E65646247}">
      <dgm:prSet/>
      <dgm:spPr/>
      <dgm:t>
        <a:bodyPr/>
        <a:lstStyle/>
        <a:p>
          <a:endParaRPr lang="ru-RU"/>
        </a:p>
      </dgm:t>
    </dgm:pt>
    <dgm:pt modelId="{F7586CEB-F6AC-460D-88B4-4CFB788524D4}" type="sibTrans" cxnId="{37ECB0ED-4E28-46E0-A0B4-B01E65646247}">
      <dgm:prSet/>
      <dgm:spPr/>
      <dgm:t>
        <a:bodyPr/>
        <a:lstStyle/>
        <a:p>
          <a:endParaRPr lang="ru-RU"/>
        </a:p>
      </dgm:t>
    </dgm:pt>
    <dgm:pt modelId="{03BFAB95-B752-4757-9AC5-D5297E18DC41}">
      <dgm:prSet phldrT="[Текст]"/>
      <dgm:spPr/>
      <dgm:t>
        <a:bodyPr/>
        <a:lstStyle/>
        <a:p>
          <a:r>
            <a:rPr lang="uk-UA" dirty="0" smtClean="0"/>
            <a:t>Сировинна база розвинена  слабко</a:t>
          </a:r>
          <a:endParaRPr lang="ru-RU" dirty="0"/>
        </a:p>
      </dgm:t>
    </dgm:pt>
    <dgm:pt modelId="{FF683C50-0DE3-4614-AB3B-4393F366DCE8}" type="parTrans" cxnId="{CD7B7490-7A65-44FA-BF76-DDE38603F8B5}">
      <dgm:prSet/>
      <dgm:spPr/>
      <dgm:t>
        <a:bodyPr/>
        <a:lstStyle/>
        <a:p>
          <a:endParaRPr lang="ru-RU"/>
        </a:p>
      </dgm:t>
    </dgm:pt>
    <dgm:pt modelId="{C23D145F-9229-4D96-8E3B-B1B61ACCFD80}" type="sibTrans" cxnId="{CD7B7490-7A65-44FA-BF76-DDE38603F8B5}">
      <dgm:prSet/>
      <dgm:spPr/>
      <dgm:t>
        <a:bodyPr/>
        <a:lstStyle/>
        <a:p>
          <a:endParaRPr lang="ru-RU"/>
        </a:p>
      </dgm:t>
    </dgm:pt>
    <dgm:pt modelId="{CD08AD32-C4A4-45AA-B980-1EE004E20CE0}">
      <dgm:prSet/>
      <dgm:spPr/>
      <dgm:t>
        <a:bodyPr/>
        <a:lstStyle/>
        <a:p>
          <a:r>
            <a:rPr lang="uk-UA" dirty="0" smtClean="0"/>
            <a:t>Низька якість та кількість продукції</a:t>
          </a:r>
          <a:endParaRPr lang="ru-RU" dirty="0"/>
        </a:p>
      </dgm:t>
    </dgm:pt>
    <dgm:pt modelId="{8CEF5A66-D173-45A0-9B26-1F37BB65000F}" type="parTrans" cxnId="{11604ED9-17E3-4535-91B0-E19158A382C1}">
      <dgm:prSet/>
      <dgm:spPr/>
    </dgm:pt>
    <dgm:pt modelId="{D63FF5E3-6894-4B72-88A5-26E771261107}" type="sibTrans" cxnId="{11604ED9-17E3-4535-91B0-E19158A382C1}">
      <dgm:prSet/>
      <dgm:spPr/>
    </dgm:pt>
    <dgm:pt modelId="{2C957550-8992-4B61-855C-06D8DC907E4C}" type="pres">
      <dgm:prSet presAssocID="{5298374C-754A-4AA4-A709-5E51478318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3213F0-8038-4283-B088-1141B519A34D}" type="pres">
      <dgm:prSet presAssocID="{C494C299-A612-4CA4-AF44-F1AC4AD94A0B}" presName="parentLin" presStyleCnt="0"/>
      <dgm:spPr/>
    </dgm:pt>
    <dgm:pt modelId="{87798C14-FF86-4DA6-8CF9-B45603B9D890}" type="pres">
      <dgm:prSet presAssocID="{C494C299-A612-4CA4-AF44-F1AC4AD94A0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9943B4A-1294-45EC-BD53-C8ACE7E84B62}" type="pres">
      <dgm:prSet presAssocID="{C494C299-A612-4CA4-AF44-F1AC4AD94A0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3E25E-6362-45AA-B2B7-4B88AF7EFA72}" type="pres">
      <dgm:prSet presAssocID="{C494C299-A612-4CA4-AF44-F1AC4AD94A0B}" presName="negativeSpace" presStyleCnt="0"/>
      <dgm:spPr/>
    </dgm:pt>
    <dgm:pt modelId="{FB667AB1-B883-46C6-AD9F-D0A994C57971}" type="pres">
      <dgm:prSet presAssocID="{C494C299-A612-4CA4-AF44-F1AC4AD94A0B}" presName="childText" presStyleLbl="conFgAcc1" presStyleIdx="0" presStyleCnt="4">
        <dgm:presLayoutVars>
          <dgm:bulletEnabled val="1"/>
        </dgm:presLayoutVars>
      </dgm:prSet>
      <dgm:spPr/>
    </dgm:pt>
    <dgm:pt modelId="{C94A751E-9DAD-4B48-A6AA-B64DD6749876}" type="pres">
      <dgm:prSet presAssocID="{03561251-2417-4290-9AE5-5ADFD335EC90}" presName="spaceBetweenRectangles" presStyleCnt="0"/>
      <dgm:spPr/>
    </dgm:pt>
    <dgm:pt modelId="{B41140ED-E60B-4A4E-8B49-4A7014C3E738}" type="pres">
      <dgm:prSet presAssocID="{00565BAF-C8BB-4A6E-8F0C-25C86DDD1369}" presName="parentLin" presStyleCnt="0"/>
      <dgm:spPr/>
    </dgm:pt>
    <dgm:pt modelId="{0F5A536F-786F-452B-9BB3-B3C1D6B2BC20}" type="pres">
      <dgm:prSet presAssocID="{00565BAF-C8BB-4A6E-8F0C-25C86DDD136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1E54368-E346-44DC-834B-DA76ECCA9859}" type="pres">
      <dgm:prSet presAssocID="{00565BAF-C8BB-4A6E-8F0C-25C86DDD13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82D74-5105-4B3C-ACE8-3FFCC994F864}" type="pres">
      <dgm:prSet presAssocID="{00565BAF-C8BB-4A6E-8F0C-25C86DDD1369}" presName="negativeSpace" presStyleCnt="0"/>
      <dgm:spPr/>
    </dgm:pt>
    <dgm:pt modelId="{36D71A69-5E36-4EDC-9C25-516143AD7AC5}" type="pres">
      <dgm:prSet presAssocID="{00565BAF-C8BB-4A6E-8F0C-25C86DDD1369}" presName="childText" presStyleLbl="conFgAcc1" presStyleIdx="1" presStyleCnt="4">
        <dgm:presLayoutVars>
          <dgm:bulletEnabled val="1"/>
        </dgm:presLayoutVars>
      </dgm:prSet>
      <dgm:spPr/>
    </dgm:pt>
    <dgm:pt modelId="{161D8F8C-2C69-4D1D-98D5-3364BB55D134}" type="pres">
      <dgm:prSet presAssocID="{F7586CEB-F6AC-460D-88B4-4CFB788524D4}" presName="spaceBetweenRectangles" presStyleCnt="0"/>
      <dgm:spPr/>
    </dgm:pt>
    <dgm:pt modelId="{7C8EC3B1-FBBE-4D21-A19C-FD735FFC3B63}" type="pres">
      <dgm:prSet presAssocID="{03BFAB95-B752-4757-9AC5-D5297E18DC41}" presName="parentLin" presStyleCnt="0"/>
      <dgm:spPr/>
    </dgm:pt>
    <dgm:pt modelId="{F32E2C67-8576-451A-8A12-DC1D8B37B869}" type="pres">
      <dgm:prSet presAssocID="{03BFAB95-B752-4757-9AC5-D5297E18DC4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94A5C99-6F30-4493-B6A1-6D4F2CA5E494}" type="pres">
      <dgm:prSet presAssocID="{03BFAB95-B752-4757-9AC5-D5297E18DC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CB9A5-7DF1-4FC9-AC11-4355DE0378CB}" type="pres">
      <dgm:prSet presAssocID="{03BFAB95-B752-4757-9AC5-D5297E18DC41}" presName="negativeSpace" presStyleCnt="0"/>
      <dgm:spPr/>
    </dgm:pt>
    <dgm:pt modelId="{14DBA6F5-9733-44DF-B46F-F7FAB77E0D69}" type="pres">
      <dgm:prSet presAssocID="{03BFAB95-B752-4757-9AC5-D5297E18DC41}" presName="childText" presStyleLbl="conFgAcc1" presStyleIdx="2" presStyleCnt="4">
        <dgm:presLayoutVars>
          <dgm:bulletEnabled val="1"/>
        </dgm:presLayoutVars>
      </dgm:prSet>
      <dgm:spPr/>
    </dgm:pt>
    <dgm:pt modelId="{1A33FD87-BEA2-42C6-91FD-79F11676E614}" type="pres">
      <dgm:prSet presAssocID="{C23D145F-9229-4D96-8E3B-B1B61ACCFD80}" presName="spaceBetweenRectangles" presStyleCnt="0"/>
      <dgm:spPr/>
    </dgm:pt>
    <dgm:pt modelId="{E2D2DF33-52C6-46C9-BA1E-AB4E17BB8186}" type="pres">
      <dgm:prSet presAssocID="{CD08AD32-C4A4-45AA-B980-1EE004E20CE0}" presName="parentLin" presStyleCnt="0"/>
      <dgm:spPr/>
    </dgm:pt>
    <dgm:pt modelId="{F502619F-CC27-4887-816A-5C4671CD0994}" type="pres">
      <dgm:prSet presAssocID="{CD08AD32-C4A4-45AA-B980-1EE004E20CE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0E7D4EF-F8C4-4BC3-87D1-6D69CFD1C723}" type="pres">
      <dgm:prSet presAssocID="{CD08AD32-C4A4-45AA-B980-1EE004E20CE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DE94F-9AA0-4F54-80AB-983592A9D2FB}" type="pres">
      <dgm:prSet presAssocID="{CD08AD32-C4A4-45AA-B980-1EE004E20CE0}" presName="negativeSpace" presStyleCnt="0"/>
      <dgm:spPr/>
    </dgm:pt>
    <dgm:pt modelId="{F6C91FA4-33CA-4781-9B52-3E2250F832A1}" type="pres">
      <dgm:prSet presAssocID="{CD08AD32-C4A4-45AA-B980-1EE004E20CE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B57126F-800B-4C9B-8247-AFF73DCDF008}" type="presOf" srcId="{CD08AD32-C4A4-45AA-B980-1EE004E20CE0}" destId="{F502619F-CC27-4887-816A-5C4671CD0994}" srcOrd="0" destOrd="0" presId="urn:microsoft.com/office/officeart/2005/8/layout/list1"/>
    <dgm:cxn modelId="{11604ED9-17E3-4535-91B0-E19158A382C1}" srcId="{5298374C-754A-4AA4-A709-5E5147831868}" destId="{CD08AD32-C4A4-45AA-B980-1EE004E20CE0}" srcOrd="3" destOrd="0" parTransId="{8CEF5A66-D173-45A0-9B26-1F37BB65000F}" sibTransId="{D63FF5E3-6894-4B72-88A5-26E771261107}"/>
    <dgm:cxn modelId="{1F159991-0E2C-423C-A0AE-56794EC3D954}" type="presOf" srcId="{03BFAB95-B752-4757-9AC5-D5297E18DC41}" destId="{694A5C99-6F30-4493-B6A1-6D4F2CA5E494}" srcOrd="1" destOrd="0" presId="urn:microsoft.com/office/officeart/2005/8/layout/list1"/>
    <dgm:cxn modelId="{1BF23118-38A3-4DEB-9E50-76E3C1D5BCDF}" type="presOf" srcId="{C494C299-A612-4CA4-AF44-F1AC4AD94A0B}" destId="{29943B4A-1294-45EC-BD53-C8ACE7E84B62}" srcOrd="1" destOrd="0" presId="urn:microsoft.com/office/officeart/2005/8/layout/list1"/>
    <dgm:cxn modelId="{74C7BC52-AC13-4840-86D7-C4604078704C}" srcId="{5298374C-754A-4AA4-A709-5E5147831868}" destId="{C494C299-A612-4CA4-AF44-F1AC4AD94A0B}" srcOrd="0" destOrd="0" parTransId="{3A8F37E5-F329-422A-A9A2-3A3AFA925275}" sibTransId="{03561251-2417-4290-9AE5-5ADFD335EC90}"/>
    <dgm:cxn modelId="{1B634F32-FA5D-479C-939C-294DDB7414A5}" type="presOf" srcId="{5298374C-754A-4AA4-A709-5E5147831868}" destId="{2C957550-8992-4B61-855C-06D8DC907E4C}" srcOrd="0" destOrd="0" presId="urn:microsoft.com/office/officeart/2005/8/layout/list1"/>
    <dgm:cxn modelId="{12862FAD-5FCF-4AB4-BBF0-5888EAF1DCCD}" type="presOf" srcId="{00565BAF-C8BB-4A6E-8F0C-25C86DDD1369}" destId="{01E54368-E346-44DC-834B-DA76ECCA9859}" srcOrd="1" destOrd="0" presId="urn:microsoft.com/office/officeart/2005/8/layout/list1"/>
    <dgm:cxn modelId="{11A98C19-12ED-49E8-A4F7-AE471E7CA7C2}" type="presOf" srcId="{03BFAB95-B752-4757-9AC5-D5297E18DC41}" destId="{F32E2C67-8576-451A-8A12-DC1D8B37B869}" srcOrd="0" destOrd="0" presId="urn:microsoft.com/office/officeart/2005/8/layout/list1"/>
    <dgm:cxn modelId="{536D7858-21FB-47C0-9340-ADFB93B4B91E}" type="presOf" srcId="{C494C299-A612-4CA4-AF44-F1AC4AD94A0B}" destId="{87798C14-FF86-4DA6-8CF9-B45603B9D890}" srcOrd="0" destOrd="0" presId="urn:microsoft.com/office/officeart/2005/8/layout/list1"/>
    <dgm:cxn modelId="{7AE861E4-338F-4A59-B013-D9F8C9826CC0}" type="presOf" srcId="{00565BAF-C8BB-4A6E-8F0C-25C86DDD1369}" destId="{0F5A536F-786F-452B-9BB3-B3C1D6B2BC20}" srcOrd="0" destOrd="0" presId="urn:microsoft.com/office/officeart/2005/8/layout/list1"/>
    <dgm:cxn modelId="{37ECB0ED-4E28-46E0-A0B4-B01E65646247}" srcId="{5298374C-754A-4AA4-A709-5E5147831868}" destId="{00565BAF-C8BB-4A6E-8F0C-25C86DDD1369}" srcOrd="1" destOrd="0" parTransId="{8ACB339E-F485-4976-8C18-41A056C6FAB3}" sibTransId="{F7586CEB-F6AC-460D-88B4-4CFB788524D4}"/>
    <dgm:cxn modelId="{CD7B7490-7A65-44FA-BF76-DDE38603F8B5}" srcId="{5298374C-754A-4AA4-A709-5E5147831868}" destId="{03BFAB95-B752-4757-9AC5-D5297E18DC41}" srcOrd="2" destOrd="0" parTransId="{FF683C50-0DE3-4614-AB3B-4393F366DCE8}" sibTransId="{C23D145F-9229-4D96-8E3B-B1B61ACCFD80}"/>
    <dgm:cxn modelId="{265A5C7C-B081-4620-B746-45FF97746329}" type="presOf" srcId="{CD08AD32-C4A4-45AA-B980-1EE004E20CE0}" destId="{50E7D4EF-F8C4-4BC3-87D1-6D69CFD1C723}" srcOrd="1" destOrd="0" presId="urn:microsoft.com/office/officeart/2005/8/layout/list1"/>
    <dgm:cxn modelId="{03B78C2C-08E1-4AF6-9CC9-1A011E43861A}" type="presParOf" srcId="{2C957550-8992-4B61-855C-06D8DC907E4C}" destId="{EF3213F0-8038-4283-B088-1141B519A34D}" srcOrd="0" destOrd="0" presId="urn:microsoft.com/office/officeart/2005/8/layout/list1"/>
    <dgm:cxn modelId="{35E7ADF6-C554-4BED-8A85-426ACDE32B6E}" type="presParOf" srcId="{EF3213F0-8038-4283-B088-1141B519A34D}" destId="{87798C14-FF86-4DA6-8CF9-B45603B9D890}" srcOrd="0" destOrd="0" presId="urn:microsoft.com/office/officeart/2005/8/layout/list1"/>
    <dgm:cxn modelId="{AE71205A-EF8F-4392-A348-DE2BB2AF2C9D}" type="presParOf" srcId="{EF3213F0-8038-4283-B088-1141B519A34D}" destId="{29943B4A-1294-45EC-BD53-C8ACE7E84B62}" srcOrd="1" destOrd="0" presId="urn:microsoft.com/office/officeart/2005/8/layout/list1"/>
    <dgm:cxn modelId="{AABFB07A-1432-45C7-A05C-74443C6C191B}" type="presParOf" srcId="{2C957550-8992-4B61-855C-06D8DC907E4C}" destId="{B4D3E25E-6362-45AA-B2B7-4B88AF7EFA72}" srcOrd="1" destOrd="0" presId="urn:microsoft.com/office/officeart/2005/8/layout/list1"/>
    <dgm:cxn modelId="{F965CC7F-CD46-4184-838D-553BF3A68BBE}" type="presParOf" srcId="{2C957550-8992-4B61-855C-06D8DC907E4C}" destId="{FB667AB1-B883-46C6-AD9F-D0A994C57971}" srcOrd="2" destOrd="0" presId="urn:microsoft.com/office/officeart/2005/8/layout/list1"/>
    <dgm:cxn modelId="{CD45406F-B4C7-4D6F-8C66-31B66B214456}" type="presParOf" srcId="{2C957550-8992-4B61-855C-06D8DC907E4C}" destId="{C94A751E-9DAD-4B48-A6AA-B64DD6749876}" srcOrd="3" destOrd="0" presId="urn:microsoft.com/office/officeart/2005/8/layout/list1"/>
    <dgm:cxn modelId="{574C668A-2FAC-49C6-AE9B-6CC1150B8D55}" type="presParOf" srcId="{2C957550-8992-4B61-855C-06D8DC907E4C}" destId="{B41140ED-E60B-4A4E-8B49-4A7014C3E738}" srcOrd="4" destOrd="0" presId="urn:microsoft.com/office/officeart/2005/8/layout/list1"/>
    <dgm:cxn modelId="{38AD2910-8212-4E2E-A845-F2DCA74C520F}" type="presParOf" srcId="{B41140ED-E60B-4A4E-8B49-4A7014C3E738}" destId="{0F5A536F-786F-452B-9BB3-B3C1D6B2BC20}" srcOrd="0" destOrd="0" presId="urn:microsoft.com/office/officeart/2005/8/layout/list1"/>
    <dgm:cxn modelId="{68E86CFD-595E-4E8D-800C-E18F53E0BC1F}" type="presParOf" srcId="{B41140ED-E60B-4A4E-8B49-4A7014C3E738}" destId="{01E54368-E346-44DC-834B-DA76ECCA9859}" srcOrd="1" destOrd="0" presId="urn:microsoft.com/office/officeart/2005/8/layout/list1"/>
    <dgm:cxn modelId="{DA23CFD9-B073-40E5-8A0C-DFA792298605}" type="presParOf" srcId="{2C957550-8992-4B61-855C-06D8DC907E4C}" destId="{1EA82D74-5105-4B3C-ACE8-3FFCC994F864}" srcOrd="5" destOrd="0" presId="urn:microsoft.com/office/officeart/2005/8/layout/list1"/>
    <dgm:cxn modelId="{C7AC4F32-CDA8-4806-A445-9D87B8724BE1}" type="presParOf" srcId="{2C957550-8992-4B61-855C-06D8DC907E4C}" destId="{36D71A69-5E36-4EDC-9C25-516143AD7AC5}" srcOrd="6" destOrd="0" presId="urn:microsoft.com/office/officeart/2005/8/layout/list1"/>
    <dgm:cxn modelId="{9B27491D-ABB9-4A02-9314-4BC1AE054D19}" type="presParOf" srcId="{2C957550-8992-4B61-855C-06D8DC907E4C}" destId="{161D8F8C-2C69-4D1D-98D5-3364BB55D134}" srcOrd="7" destOrd="0" presId="urn:microsoft.com/office/officeart/2005/8/layout/list1"/>
    <dgm:cxn modelId="{461F76AF-D7CC-4CC6-A030-B56C1D4750BC}" type="presParOf" srcId="{2C957550-8992-4B61-855C-06D8DC907E4C}" destId="{7C8EC3B1-FBBE-4D21-A19C-FD735FFC3B63}" srcOrd="8" destOrd="0" presId="urn:microsoft.com/office/officeart/2005/8/layout/list1"/>
    <dgm:cxn modelId="{56E7DEAA-9DA0-4D55-A02C-75773E2228D1}" type="presParOf" srcId="{7C8EC3B1-FBBE-4D21-A19C-FD735FFC3B63}" destId="{F32E2C67-8576-451A-8A12-DC1D8B37B869}" srcOrd="0" destOrd="0" presId="urn:microsoft.com/office/officeart/2005/8/layout/list1"/>
    <dgm:cxn modelId="{0D4C48B5-A1AC-4089-ACE8-4A5EDFBD0B63}" type="presParOf" srcId="{7C8EC3B1-FBBE-4D21-A19C-FD735FFC3B63}" destId="{694A5C99-6F30-4493-B6A1-6D4F2CA5E494}" srcOrd="1" destOrd="0" presId="urn:microsoft.com/office/officeart/2005/8/layout/list1"/>
    <dgm:cxn modelId="{2A7A7DD8-D89E-4C6C-9BED-CE9B4F11DC82}" type="presParOf" srcId="{2C957550-8992-4B61-855C-06D8DC907E4C}" destId="{918CB9A5-7DF1-4FC9-AC11-4355DE0378CB}" srcOrd="9" destOrd="0" presId="urn:microsoft.com/office/officeart/2005/8/layout/list1"/>
    <dgm:cxn modelId="{33DCB644-B79D-4F3D-9168-2FB55DE97A5C}" type="presParOf" srcId="{2C957550-8992-4B61-855C-06D8DC907E4C}" destId="{14DBA6F5-9733-44DF-B46F-F7FAB77E0D69}" srcOrd="10" destOrd="0" presId="urn:microsoft.com/office/officeart/2005/8/layout/list1"/>
    <dgm:cxn modelId="{32EF024E-7CF7-42AF-8D73-90655DAE6400}" type="presParOf" srcId="{2C957550-8992-4B61-855C-06D8DC907E4C}" destId="{1A33FD87-BEA2-42C6-91FD-79F11676E614}" srcOrd="11" destOrd="0" presId="urn:microsoft.com/office/officeart/2005/8/layout/list1"/>
    <dgm:cxn modelId="{966E2ADE-8F49-4590-8EB9-FF0BF15A02A7}" type="presParOf" srcId="{2C957550-8992-4B61-855C-06D8DC907E4C}" destId="{E2D2DF33-52C6-46C9-BA1E-AB4E17BB8186}" srcOrd="12" destOrd="0" presId="urn:microsoft.com/office/officeart/2005/8/layout/list1"/>
    <dgm:cxn modelId="{3B3CD513-0784-4B5A-9EC0-024A6EAE3329}" type="presParOf" srcId="{E2D2DF33-52C6-46C9-BA1E-AB4E17BB8186}" destId="{F502619F-CC27-4887-816A-5C4671CD0994}" srcOrd="0" destOrd="0" presId="urn:microsoft.com/office/officeart/2005/8/layout/list1"/>
    <dgm:cxn modelId="{D8CCA791-6673-4F5A-8DA0-B0FCF100845F}" type="presParOf" srcId="{E2D2DF33-52C6-46C9-BA1E-AB4E17BB8186}" destId="{50E7D4EF-F8C4-4BC3-87D1-6D69CFD1C723}" srcOrd="1" destOrd="0" presId="urn:microsoft.com/office/officeart/2005/8/layout/list1"/>
    <dgm:cxn modelId="{7DD2B48E-5AE5-4EDC-95BB-28BB6ED0379F}" type="presParOf" srcId="{2C957550-8992-4B61-855C-06D8DC907E4C}" destId="{641DE94F-9AA0-4F54-80AB-983592A9D2FB}" srcOrd="13" destOrd="0" presId="urn:microsoft.com/office/officeart/2005/8/layout/list1"/>
    <dgm:cxn modelId="{431D7E37-3B45-48B9-9282-D4096CE8BA29}" type="presParOf" srcId="{2C957550-8992-4B61-855C-06D8DC907E4C}" destId="{F6C91FA4-33CA-4781-9B52-3E2250F832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DBF40-0AF0-4F00-B19B-5E0E5CE72094}" type="doc">
      <dgm:prSet loTypeId="urn:microsoft.com/office/officeart/2005/8/layout/list1" loCatId="list" qsTypeId="urn:microsoft.com/office/officeart/2005/8/quickstyle/simple1#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DBBBF641-F981-4525-970A-94C11155F91B}">
      <dgm:prSet phldrT="[Текст]"/>
      <dgm:spPr/>
      <dgm:t>
        <a:bodyPr/>
        <a:lstStyle/>
        <a:p>
          <a:r>
            <a:rPr lang="uk-UA" dirty="0" smtClean="0"/>
            <a:t>Розширення сировинної бази</a:t>
          </a:r>
          <a:endParaRPr lang="ru-RU" dirty="0"/>
        </a:p>
      </dgm:t>
    </dgm:pt>
    <dgm:pt modelId="{108A7A0B-139C-4309-92A8-84AE5DE60BAD}" type="parTrans" cxnId="{B2B0AD24-ACED-4AB9-842A-CD062934E176}">
      <dgm:prSet/>
      <dgm:spPr/>
      <dgm:t>
        <a:bodyPr/>
        <a:lstStyle/>
        <a:p>
          <a:endParaRPr lang="ru-RU"/>
        </a:p>
      </dgm:t>
    </dgm:pt>
    <dgm:pt modelId="{38D8DA15-1E80-4359-BF64-41DFCB9F2F1D}" type="sibTrans" cxnId="{B2B0AD24-ACED-4AB9-842A-CD062934E176}">
      <dgm:prSet/>
      <dgm:spPr/>
      <dgm:t>
        <a:bodyPr/>
        <a:lstStyle/>
        <a:p>
          <a:endParaRPr lang="ru-RU"/>
        </a:p>
      </dgm:t>
    </dgm:pt>
    <dgm:pt modelId="{930323C7-4506-418C-B61D-03C33D369567}">
      <dgm:prSet phldrT="[Текст]"/>
      <dgm:spPr/>
      <dgm:t>
        <a:bodyPr/>
        <a:lstStyle/>
        <a:p>
          <a:r>
            <a:rPr lang="uk-UA" dirty="0" smtClean="0"/>
            <a:t>Підвищення конкурентоспроможності</a:t>
          </a:r>
          <a:endParaRPr lang="ru-RU" dirty="0"/>
        </a:p>
      </dgm:t>
    </dgm:pt>
    <dgm:pt modelId="{D34589B0-0194-4850-8336-9308E8318252}" type="parTrans" cxnId="{1C63224B-1B93-40D1-8541-3BC2D02EF752}">
      <dgm:prSet/>
      <dgm:spPr/>
      <dgm:t>
        <a:bodyPr/>
        <a:lstStyle/>
        <a:p>
          <a:endParaRPr lang="ru-RU"/>
        </a:p>
      </dgm:t>
    </dgm:pt>
    <dgm:pt modelId="{F429A7EA-1D2B-4FBA-AC75-99812BFE331B}" type="sibTrans" cxnId="{1C63224B-1B93-40D1-8541-3BC2D02EF752}">
      <dgm:prSet/>
      <dgm:spPr/>
      <dgm:t>
        <a:bodyPr/>
        <a:lstStyle/>
        <a:p>
          <a:endParaRPr lang="ru-RU"/>
        </a:p>
      </dgm:t>
    </dgm:pt>
    <dgm:pt modelId="{13C82FBA-0438-4BB4-9485-B8CE528834D4}">
      <dgm:prSet phldrT="[Текст]"/>
      <dgm:spPr/>
      <dgm:t>
        <a:bodyPr/>
        <a:lstStyle/>
        <a:p>
          <a:r>
            <a:rPr lang="uk-UA" dirty="0" smtClean="0"/>
            <a:t>Впровадження сучасних технологій</a:t>
          </a:r>
          <a:endParaRPr lang="ru-RU" dirty="0"/>
        </a:p>
      </dgm:t>
    </dgm:pt>
    <dgm:pt modelId="{740BF602-0F98-487C-9134-46158E2BBCD2}" type="parTrans" cxnId="{1C29498C-A38D-4A32-99B8-6E62B3B3DD16}">
      <dgm:prSet/>
      <dgm:spPr/>
      <dgm:t>
        <a:bodyPr/>
        <a:lstStyle/>
        <a:p>
          <a:endParaRPr lang="ru-RU"/>
        </a:p>
      </dgm:t>
    </dgm:pt>
    <dgm:pt modelId="{83049FA0-B036-4FF4-8A46-327D8F3E3EDA}" type="sibTrans" cxnId="{1C29498C-A38D-4A32-99B8-6E62B3B3DD16}">
      <dgm:prSet/>
      <dgm:spPr/>
      <dgm:t>
        <a:bodyPr/>
        <a:lstStyle/>
        <a:p>
          <a:endParaRPr lang="ru-RU"/>
        </a:p>
      </dgm:t>
    </dgm:pt>
    <dgm:pt modelId="{FCB89DE9-D4B9-47D2-8698-FC2DB089ABB2}">
      <dgm:prSet/>
      <dgm:spPr/>
      <dgm:t>
        <a:bodyPr/>
        <a:lstStyle/>
        <a:p>
          <a:r>
            <a:rPr lang="uk-UA" dirty="0" smtClean="0"/>
            <a:t>Підвищення технічного рівня</a:t>
          </a:r>
          <a:endParaRPr lang="ru-RU" dirty="0"/>
        </a:p>
      </dgm:t>
    </dgm:pt>
    <dgm:pt modelId="{EC170757-7718-442E-B37A-7DA0ED7288D2}" type="parTrans" cxnId="{41C63EC4-7408-46C4-A5CA-1AF2C3CCA607}">
      <dgm:prSet/>
      <dgm:spPr/>
    </dgm:pt>
    <dgm:pt modelId="{5BE5AF2F-21A2-429F-A3E9-21391198610D}" type="sibTrans" cxnId="{41C63EC4-7408-46C4-A5CA-1AF2C3CCA607}">
      <dgm:prSet/>
      <dgm:spPr/>
    </dgm:pt>
    <dgm:pt modelId="{489D69C1-0252-402F-A414-B810E8FF0D60}" type="pres">
      <dgm:prSet presAssocID="{65EDBF40-0AF0-4F00-B19B-5E0E5CE720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01D2E6-2F95-4B25-AF43-9D938C32E2FD}" type="pres">
      <dgm:prSet presAssocID="{DBBBF641-F981-4525-970A-94C11155F91B}" presName="parentLin" presStyleCnt="0"/>
      <dgm:spPr/>
    </dgm:pt>
    <dgm:pt modelId="{0DFCC753-4A11-46E4-9928-42BDF31EF9C6}" type="pres">
      <dgm:prSet presAssocID="{DBBBF641-F981-4525-970A-94C11155F91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106AFAC-6E54-4F21-A277-DB419344835D}" type="pres">
      <dgm:prSet presAssocID="{DBBBF641-F981-4525-970A-94C11155F9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B7AEB-CE14-4904-83BB-152A9444A76B}" type="pres">
      <dgm:prSet presAssocID="{DBBBF641-F981-4525-970A-94C11155F91B}" presName="negativeSpace" presStyleCnt="0"/>
      <dgm:spPr/>
    </dgm:pt>
    <dgm:pt modelId="{C0097070-F1A9-4A70-BD8D-45419119477E}" type="pres">
      <dgm:prSet presAssocID="{DBBBF641-F981-4525-970A-94C11155F91B}" presName="childText" presStyleLbl="conFgAcc1" presStyleIdx="0" presStyleCnt="4">
        <dgm:presLayoutVars>
          <dgm:bulletEnabled val="1"/>
        </dgm:presLayoutVars>
      </dgm:prSet>
      <dgm:spPr/>
    </dgm:pt>
    <dgm:pt modelId="{53B18AA4-505C-42F7-8CB5-22F88FCA4DFF}" type="pres">
      <dgm:prSet presAssocID="{38D8DA15-1E80-4359-BF64-41DFCB9F2F1D}" presName="spaceBetweenRectangles" presStyleCnt="0"/>
      <dgm:spPr/>
    </dgm:pt>
    <dgm:pt modelId="{2C781335-3258-4468-A6B6-65A2BDD98531}" type="pres">
      <dgm:prSet presAssocID="{930323C7-4506-418C-B61D-03C33D369567}" presName="parentLin" presStyleCnt="0"/>
      <dgm:spPr/>
    </dgm:pt>
    <dgm:pt modelId="{D2BBFC63-C496-44B3-9285-DBDA2BCCD934}" type="pres">
      <dgm:prSet presAssocID="{930323C7-4506-418C-B61D-03C33D36956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1BB2480-0C34-4265-ACB6-B37260A6D071}" type="pres">
      <dgm:prSet presAssocID="{930323C7-4506-418C-B61D-03C33D36956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BB15C-6018-46BD-9ABD-5450FFEBFDB8}" type="pres">
      <dgm:prSet presAssocID="{930323C7-4506-418C-B61D-03C33D369567}" presName="negativeSpace" presStyleCnt="0"/>
      <dgm:spPr/>
    </dgm:pt>
    <dgm:pt modelId="{8EBEB12D-00F4-4159-B0FE-FA03342E2B0C}" type="pres">
      <dgm:prSet presAssocID="{930323C7-4506-418C-B61D-03C33D369567}" presName="childText" presStyleLbl="conFgAcc1" presStyleIdx="1" presStyleCnt="4">
        <dgm:presLayoutVars>
          <dgm:bulletEnabled val="1"/>
        </dgm:presLayoutVars>
      </dgm:prSet>
      <dgm:spPr/>
    </dgm:pt>
    <dgm:pt modelId="{42B65373-A3F7-4FB7-B183-2C1AE8D2F9F2}" type="pres">
      <dgm:prSet presAssocID="{F429A7EA-1D2B-4FBA-AC75-99812BFE331B}" presName="spaceBetweenRectangles" presStyleCnt="0"/>
      <dgm:spPr/>
    </dgm:pt>
    <dgm:pt modelId="{3EDDB44E-49EB-44E4-81F1-B0DEF6566D62}" type="pres">
      <dgm:prSet presAssocID="{13C82FBA-0438-4BB4-9485-B8CE528834D4}" presName="parentLin" presStyleCnt="0"/>
      <dgm:spPr/>
    </dgm:pt>
    <dgm:pt modelId="{D1905244-E969-4B16-A6DF-95861DE84723}" type="pres">
      <dgm:prSet presAssocID="{13C82FBA-0438-4BB4-9485-B8CE528834D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7F9AAC8-94A3-4A0F-AFEB-B94E414ABA08}" type="pres">
      <dgm:prSet presAssocID="{13C82FBA-0438-4BB4-9485-B8CE528834D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546D6-C20B-4DF8-8C74-9B6118B633F4}" type="pres">
      <dgm:prSet presAssocID="{13C82FBA-0438-4BB4-9485-B8CE528834D4}" presName="negativeSpace" presStyleCnt="0"/>
      <dgm:spPr/>
    </dgm:pt>
    <dgm:pt modelId="{60FEF364-3C74-4E61-B185-6924585499ED}" type="pres">
      <dgm:prSet presAssocID="{13C82FBA-0438-4BB4-9485-B8CE528834D4}" presName="childText" presStyleLbl="conFgAcc1" presStyleIdx="2" presStyleCnt="4">
        <dgm:presLayoutVars>
          <dgm:bulletEnabled val="1"/>
        </dgm:presLayoutVars>
      </dgm:prSet>
      <dgm:spPr/>
    </dgm:pt>
    <dgm:pt modelId="{B5EE89D6-91F5-4A7C-BBCF-8827F4184644}" type="pres">
      <dgm:prSet presAssocID="{83049FA0-B036-4FF4-8A46-327D8F3E3EDA}" presName="spaceBetweenRectangles" presStyleCnt="0"/>
      <dgm:spPr/>
    </dgm:pt>
    <dgm:pt modelId="{10FDA083-FE71-43A7-87F2-2AE65C8A363E}" type="pres">
      <dgm:prSet presAssocID="{FCB89DE9-D4B9-47D2-8698-FC2DB089ABB2}" presName="parentLin" presStyleCnt="0"/>
      <dgm:spPr/>
    </dgm:pt>
    <dgm:pt modelId="{4E8D223C-7195-4178-B660-6E812C88E0F2}" type="pres">
      <dgm:prSet presAssocID="{FCB89DE9-D4B9-47D2-8698-FC2DB089ABB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4AD2CE4-0209-429D-A126-2A2754029CFF}" type="pres">
      <dgm:prSet presAssocID="{FCB89DE9-D4B9-47D2-8698-FC2DB089ABB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7139-3558-4859-9F10-9B32758FD2F4}" type="pres">
      <dgm:prSet presAssocID="{FCB89DE9-D4B9-47D2-8698-FC2DB089ABB2}" presName="negativeSpace" presStyleCnt="0"/>
      <dgm:spPr/>
    </dgm:pt>
    <dgm:pt modelId="{1293EE5D-8B45-495C-BDE0-BE92E6AA95AB}" type="pres">
      <dgm:prSet presAssocID="{FCB89DE9-D4B9-47D2-8698-FC2DB089AB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00E484-D8A9-4E2C-9086-8D3BBF11FCC0}" type="presOf" srcId="{FCB89DE9-D4B9-47D2-8698-FC2DB089ABB2}" destId="{4E8D223C-7195-4178-B660-6E812C88E0F2}" srcOrd="0" destOrd="0" presId="urn:microsoft.com/office/officeart/2005/8/layout/list1"/>
    <dgm:cxn modelId="{707E50BD-F160-48EC-A8B6-F3FE1695B7EE}" type="presOf" srcId="{13C82FBA-0438-4BB4-9485-B8CE528834D4}" destId="{97F9AAC8-94A3-4A0F-AFEB-B94E414ABA08}" srcOrd="1" destOrd="0" presId="urn:microsoft.com/office/officeart/2005/8/layout/list1"/>
    <dgm:cxn modelId="{3D9E1AE7-5C15-4208-870B-589C18E3BF8B}" type="presOf" srcId="{13C82FBA-0438-4BB4-9485-B8CE528834D4}" destId="{D1905244-E969-4B16-A6DF-95861DE84723}" srcOrd="0" destOrd="0" presId="urn:microsoft.com/office/officeart/2005/8/layout/list1"/>
    <dgm:cxn modelId="{1C29498C-A38D-4A32-99B8-6E62B3B3DD16}" srcId="{65EDBF40-0AF0-4F00-B19B-5E0E5CE72094}" destId="{13C82FBA-0438-4BB4-9485-B8CE528834D4}" srcOrd="2" destOrd="0" parTransId="{740BF602-0F98-487C-9134-46158E2BBCD2}" sibTransId="{83049FA0-B036-4FF4-8A46-327D8F3E3EDA}"/>
    <dgm:cxn modelId="{1592405D-1CC1-4978-9CB8-71321B423FE6}" type="presOf" srcId="{930323C7-4506-418C-B61D-03C33D369567}" destId="{D2BBFC63-C496-44B3-9285-DBDA2BCCD934}" srcOrd="0" destOrd="0" presId="urn:microsoft.com/office/officeart/2005/8/layout/list1"/>
    <dgm:cxn modelId="{41C63EC4-7408-46C4-A5CA-1AF2C3CCA607}" srcId="{65EDBF40-0AF0-4F00-B19B-5E0E5CE72094}" destId="{FCB89DE9-D4B9-47D2-8698-FC2DB089ABB2}" srcOrd="3" destOrd="0" parTransId="{EC170757-7718-442E-B37A-7DA0ED7288D2}" sibTransId="{5BE5AF2F-21A2-429F-A3E9-21391198610D}"/>
    <dgm:cxn modelId="{D4EEA82D-B4FC-4D4F-B30E-3E2EADE6AAAD}" type="presOf" srcId="{DBBBF641-F981-4525-970A-94C11155F91B}" destId="{0DFCC753-4A11-46E4-9928-42BDF31EF9C6}" srcOrd="0" destOrd="0" presId="urn:microsoft.com/office/officeart/2005/8/layout/list1"/>
    <dgm:cxn modelId="{3D358E18-FC6A-48EB-884C-505227643A0E}" type="presOf" srcId="{930323C7-4506-418C-B61D-03C33D369567}" destId="{01BB2480-0C34-4265-ACB6-B37260A6D071}" srcOrd="1" destOrd="0" presId="urn:microsoft.com/office/officeart/2005/8/layout/list1"/>
    <dgm:cxn modelId="{21299AA3-9C9C-4879-8E0F-472978CEEF3A}" type="presOf" srcId="{65EDBF40-0AF0-4F00-B19B-5E0E5CE72094}" destId="{489D69C1-0252-402F-A414-B810E8FF0D60}" srcOrd="0" destOrd="0" presId="urn:microsoft.com/office/officeart/2005/8/layout/list1"/>
    <dgm:cxn modelId="{F5FDD216-4230-40FF-841F-3273EEC4DB4C}" type="presOf" srcId="{DBBBF641-F981-4525-970A-94C11155F91B}" destId="{D106AFAC-6E54-4F21-A277-DB419344835D}" srcOrd="1" destOrd="0" presId="urn:microsoft.com/office/officeart/2005/8/layout/list1"/>
    <dgm:cxn modelId="{1C63224B-1B93-40D1-8541-3BC2D02EF752}" srcId="{65EDBF40-0AF0-4F00-B19B-5E0E5CE72094}" destId="{930323C7-4506-418C-B61D-03C33D369567}" srcOrd="1" destOrd="0" parTransId="{D34589B0-0194-4850-8336-9308E8318252}" sibTransId="{F429A7EA-1D2B-4FBA-AC75-99812BFE331B}"/>
    <dgm:cxn modelId="{B2B0AD24-ACED-4AB9-842A-CD062934E176}" srcId="{65EDBF40-0AF0-4F00-B19B-5E0E5CE72094}" destId="{DBBBF641-F981-4525-970A-94C11155F91B}" srcOrd="0" destOrd="0" parTransId="{108A7A0B-139C-4309-92A8-84AE5DE60BAD}" sibTransId="{38D8DA15-1E80-4359-BF64-41DFCB9F2F1D}"/>
    <dgm:cxn modelId="{5CFD4437-08A2-4C78-984D-B940162AFBA3}" type="presOf" srcId="{FCB89DE9-D4B9-47D2-8698-FC2DB089ABB2}" destId="{44AD2CE4-0209-429D-A126-2A2754029CFF}" srcOrd="1" destOrd="0" presId="urn:microsoft.com/office/officeart/2005/8/layout/list1"/>
    <dgm:cxn modelId="{D3EFF3B0-1539-4C8A-8F13-8A6E0116E20C}" type="presParOf" srcId="{489D69C1-0252-402F-A414-B810E8FF0D60}" destId="{3801D2E6-2F95-4B25-AF43-9D938C32E2FD}" srcOrd="0" destOrd="0" presId="urn:microsoft.com/office/officeart/2005/8/layout/list1"/>
    <dgm:cxn modelId="{36187F32-4A60-4976-BC1B-1BCF03835F2D}" type="presParOf" srcId="{3801D2E6-2F95-4B25-AF43-9D938C32E2FD}" destId="{0DFCC753-4A11-46E4-9928-42BDF31EF9C6}" srcOrd="0" destOrd="0" presId="urn:microsoft.com/office/officeart/2005/8/layout/list1"/>
    <dgm:cxn modelId="{BC192785-0F03-4902-80DF-E4E27C6D6A51}" type="presParOf" srcId="{3801D2E6-2F95-4B25-AF43-9D938C32E2FD}" destId="{D106AFAC-6E54-4F21-A277-DB419344835D}" srcOrd="1" destOrd="0" presId="urn:microsoft.com/office/officeart/2005/8/layout/list1"/>
    <dgm:cxn modelId="{5EF20744-18A4-433F-AC90-E7F48926F8D2}" type="presParOf" srcId="{489D69C1-0252-402F-A414-B810E8FF0D60}" destId="{7CEB7AEB-CE14-4904-83BB-152A9444A76B}" srcOrd="1" destOrd="0" presId="urn:microsoft.com/office/officeart/2005/8/layout/list1"/>
    <dgm:cxn modelId="{D97C37A7-A155-4808-A47C-D8380779FFB4}" type="presParOf" srcId="{489D69C1-0252-402F-A414-B810E8FF0D60}" destId="{C0097070-F1A9-4A70-BD8D-45419119477E}" srcOrd="2" destOrd="0" presId="urn:microsoft.com/office/officeart/2005/8/layout/list1"/>
    <dgm:cxn modelId="{2F1B2BD3-B291-4F7C-9A25-EC2361106441}" type="presParOf" srcId="{489D69C1-0252-402F-A414-B810E8FF0D60}" destId="{53B18AA4-505C-42F7-8CB5-22F88FCA4DFF}" srcOrd="3" destOrd="0" presId="urn:microsoft.com/office/officeart/2005/8/layout/list1"/>
    <dgm:cxn modelId="{76E7057C-1DBE-4E96-8A0B-E16A8A973BCB}" type="presParOf" srcId="{489D69C1-0252-402F-A414-B810E8FF0D60}" destId="{2C781335-3258-4468-A6B6-65A2BDD98531}" srcOrd="4" destOrd="0" presId="urn:microsoft.com/office/officeart/2005/8/layout/list1"/>
    <dgm:cxn modelId="{2A486F52-A018-4305-A3F0-4E9798C8187D}" type="presParOf" srcId="{2C781335-3258-4468-A6B6-65A2BDD98531}" destId="{D2BBFC63-C496-44B3-9285-DBDA2BCCD934}" srcOrd="0" destOrd="0" presId="urn:microsoft.com/office/officeart/2005/8/layout/list1"/>
    <dgm:cxn modelId="{FD266F69-2A8C-4ECE-8D6F-24E18B702ED2}" type="presParOf" srcId="{2C781335-3258-4468-A6B6-65A2BDD98531}" destId="{01BB2480-0C34-4265-ACB6-B37260A6D071}" srcOrd="1" destOrd="0" presId="urn:microsoft.com/office/officeart/2005/8/layout/list1"/>
    <dgm:cxn modelId="{78C2D7D7-DF01-4749-AF23-A52B329FEEFF}" type="presParOf" srcId="{489D69C1-0252-402F-A414-B810E8FF0D60}" destId="{34FBB15C-6018-46BD-9ABD-5450FFEBFDB8}" srcOrd="5" destOrd="0" presId="urn:microsoft.com/office/officeart/2005/8/layout/list1"/>
    <dgm:cxn modelId="{19A51427-78FD-4538-8FF9-D77332F8C339}" type="presParOf" srcId="{489D69C1-0252-402F-A414-B810E8FF0D60}" destId="{8EBEB12D-00F4-4159-B0FE-FA03342E2B0C}" srcOrd="6" destOrd="0" presId="urn:microsoft.com/office/officeart/2005/8/layout/list1"/>
    <dgm:cxn modelId="{524B79B4-BE95-4D69-ACBD-2C270FEC4E48}" type="presParOf" srcId="{489D69C1-0252-402F-A414-B810E8FF0D60}" destId="{42B65373-A3F7-4FB7-B183-2C1AE8D2F9F2}" srcOrd="7" destOrd="0" presId="urn:microsoft.com/office/officeart/2005/8/layout/list1"/>
    <dgm:cxn modelId="{9F6308C6-1A8B-439F-8D77-F64AD0C0B6A3}" type="presParOf" srcId="{489D69C1-0252-402F-A414-B810E8FF0D60}" destId="{3EDDB44E-49EB-44E4-81F1-B0DEF6566D62}" srcOrd="8" destOrd="0" presId="urn:microsoft.com/office/officeart/2005/8/layout/list1"/>
    <dgm:cxn modelId="{A98C1540-40F5-41A0-8FCE-438E557FDE1F}" type="presParOf" srcId="{3EDDB44E-49EB-44E4-81F1-B0DEF6566D62}" destId="{D1905244-E969-4B16-A6DF-95861DE84723}" srcOrd="0" destOrd="0" presId="urn:microsoft.com/office/officeart/2005/8/layout/list1"/>
    <dgm:cxn modelId="{496AF23B-F900-416C-ADCB-11949FA09E97}" type="presParOf" srcId="{3EDDB44E-49EB-44E4-81F1-B0DEF6566D62}" destId="{97F9AAC8-94A3-4A0F-AFEB-B94E414ABA08}" srcOrd="1" destOrd="0" presId="urn:microsoft.com/office/officeart/2005/8/layout/list1"/>
    <dgm:cxn modelId="{575E914E-213A-44F4-A7AF-D8F503386117}" type="presParOf" srcId="{489D69C1-0252-402F-A414-B810E8FF0D60}" destId="{2FB546D6-C20B-4DF8-8C74-9B6118B633F4}" srcOrd="9" destOrd="0" presId="urn:microsoft.com/office/officeart/2005/8/layout/list1"/>
    <dgm:cxn modelId="{460E5B86-FCE4-4A55-9190-54944D38100C}" type="presParOf" srcId="{489D69C1-0252-402F-A414-B810E8FF0D60}" destId="{60FEF364-3C74-4E61-B185-6924585499ED}" srcOrd="10" destOrd="0" presId="urn:microsoft.com/office/officeart/2005/8/layout/list1"/>
    <dgm:cxn modelId="{7FCD1DC6-22E4-4CA9-B16F-FA1281172578}" type="presParOf" srcId="{489D69C1-0252-402F-A414-B810E8FF0D60}" destId="{B5EE89D6-91F5-4A7C-BBCF-8827F4184644}" srcOrd="11" destOrd="0" presId="urn:microsoft.com/office/officeart/2005/8/layout/list1"/>
    <dgm:cxn modelId="{F8B11FC1-8D75-4C99-8F3C-5CF26E432651}" type="presParOf" srcId="{489D69C1-0252-402F-A414-B810E8FF0D60}" destId="{10FDA083-FE71-43A7-87F2-2AE65C8A363E}" srcOrd="12" destOrd="0" presId="urn:microsoft.com/office/officeart/2005/8/layout/list1"/>
    <dgm:cxn modelId="{45A04757-6215-4CC8-9B21-D3EEED290702}" type="presParOf" srcId="{10FDA083-FE71-43A7-87F2-2AE65C8A363E}" destId="{4E8D223C-7195-4178-B660-6E812C88E0F2}" srcOrd="0" destOrd="0" presId="urn:microsoft.com/office/officeart/2005/8/layout/list1"/>
    <dgm:cxn modelId="{186A5A57-FD38-4762-B18F-C2D3AAC5C18C}" type="presParOf" srcId="{10FDA083-FE71-43A7-87F2-2AE65C8A363E}" destId="{44AD2CE4-0209-429D-A126-2A2754029CFF}" srcOrd="1" destOrd="0" presId="urn:microsoft.com/office/officeart/2005/8/layout/list1"/>
    <dgm:cxn modelId="{E2C75B02-103E-4547-9B29-BD85100143D1}" type="presParOf" srcId="{489D69C1-0252-402F-A414-B810E8FF0D60}" destId="{47587139-3558-4859-9F10-9B32758FD2F4}" srcOrd="13" destOrd="0" presId="urn:microsoft.com/office/officeart/2005/8/layout/list1"/>
    <dgm:cxn modelId="{6E9FD7D4-A377-489A-B33D-82E08F254107}" type="presParOf" srcId="{489D69C1-0252-402F-A414-B810E8FF0D60}" destId="{1293EE5D-8B45-495C-BDE0-BE92E6AA95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7B53-4CEE-457A-9294-055DE862493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9940-F1AD-4C4B-B035-FA9E8B280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847F-B4FD-4B64-AB78-C075C2EE2A46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8D2E2-395A-43FD-84C1-440877FE2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2D0B-4585-4075-A0F6-C9B9303DC9B0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77961-A540-4A7A-BAE0-7180DB042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579B-DFA0-46DA-9D0B-7AA285B0DCC4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5D6D-7E76-465A-AF16-7A72922BD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2C49-C67C-437C-B929-9E78FF81868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2685-71B7-43A9-BC76-10BE40F54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F3C07-9C22-4478-AD63-477BE20CD28D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050EE-ECC3-4A66-A928-C4892A748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E74-838F-44B5-8768-1501E5E5412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1808-5EDB-4E65-993B-ED0336C7E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4BF9-2E49-4AF0-81B2-E2C2CC0916F0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FCF9E-B2AE-4B63-A41E-10A1F45ED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FBFD-582B-47A0-9B66-B8B58784BF4A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D741-712C-4052-8441-5D578004E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579A-65E3-49C0-8772-C1CAD2168CEF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42FC-EFD7-42E7-BAF1-655F94838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5C267-D567-4858-BCAA-EB5B188F1F46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B9E7-D0D3-4D17-BC10-5C8F6B8A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39D27-0EF1-44EB-94F8-839AF5A810E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00997-9324-4E48-BDBC-F7BC02A67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C5E1-ACB4-404C-B9CC-510CFD4F675A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8EC1-4B14-49CC-8D73-85062E913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92257AD8-2159-4952-ACBB-41458E22193F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7F994E7-F065-48D5-9ED1-2DA887B06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>
          <a:xfrm>
            <a:off x="1382713" y="271463"/>
            <a:ext cx="6375400" cy="387191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5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Легка промисловість</a:t>
            </a:r>
            <a:r>
              <a:rPr lang="uk-UA" sz="5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5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5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України</a:t>
            </a:r>
            <a:endParaRPr lang="ru-RU" sz="5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3" name="Picture 17" descr="dnepropetrovsk_ob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2413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Отже, підіб</a:t>
            </a:r>
            <a:r>
              <a:rPr lang="en-US" smtClean="0"/>
              <a:t>’</a:t>
            </a:r>
            <a:r>
              <a:rPr lang="uk-UA" smtClean="0"/>
              <a:t>ємо підсумки:</a:t>
            </a:r>
            <a:endParaRPr lang="ru-RU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9213" cy="44386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mtClean="0"/>
              <a:t>   Найбільше непродовольчих товарів виробляє легка промисловість, яка забезпечує населення тканинами, одягом, взуттям тощо, а інші галузі промисловості - кордом, технічними тканинами тощо. </a:t>
            </a:r>
          </a:p>
          <a:p>
            <a:pPr eaLnBrk="1" hangingPunct="1"/>
            <a:endParaRPr lang="ru-RU" smtClean="0"/>
          </a:p>
        </p:txBody>
      </p:sp>
      <p:pic>
        <p:nvPicPr>
          <p:cNvPr id="24579" name="Picture 5" descr="MC90039817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413" y="2038350"/>
            <a:ext cx="18018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MC90036014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8388" y="3335338"/>
            <a:ext cx="151765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MC90035846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9388" y="4813300"/>
            <a:ext cx="18065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010400" cy="4319588"/>
          </a:xfrm>
        </p:spPr>
        <p:txBody>
          <a:bodyPr/>
          <a:lstStyle/>
          <a:p>
            <a:pPr eaLnBrk="1" hangingPunct="1"/>
            <a:r>
              <a:rPr lang="ru-RU" smtClean="0"/>
              <a:t> Пріоритетні завдання легкої промисловості - формування і розміщення державних замовлень та державних контрактів, координування діяльності підприємств, пов'язане з виконанням цього завдання, розробка цільових програм перспективного розвитку нових видів сировини, збалансованого розвитку підгалузей. </a:t>
            </a:r>
          </a:p>
        </p:txBody>
      </p:sp>
      <p:pic>
        <p:nvPicPr>
          <p:cNvPr id="25602" name="Picture 6" descr="MC90028719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5813" y="384175"/>
            <a:ext cx="17827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7"/>
          <p:cNvSpPr>
            <a:spLocks noGrp="1" noChangeArrowheads="1"/>
          </p:cNvSpPr>
          <p:nvPr>
            <p:ph type="title"/>
          </p:nvPr>
        </p:nvSpPr>
        <p:spPr>
          <a:xfrm>
            <a:off x="3186113" y="5964238"/>
            <a:ext cx="5765800" cy="701675"/>
          </a:xfrm>
        </p:spPr>
        <p:txBody>
          <a:bodyPr/>
          <a:lstStyle/>
          <a:p>
            <a:pPr eaLnBrk="1" hangingPunct="1"/>
            <a:r>
              <a:rPr lang="uk-UA" sz="2200" smtClean="0"/>
              <a:t>Презентацію підготувала Шовкань Дарина.</a:t>
            </a:r>
            <a:endParaRPr lang="ru-RU" sz="2200" smtClean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5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Легка промисловість </a:t>
            </a:r>
            <a:r>
              <a:rPr lang="uk-UA" sz="5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5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uk-UA" sz="3000" smtClean="0"/>
              <a:t>   Галузь, що забезпечує населення товарами народного споживання (тканинами, одягом, взуттям та ін.), а деякі галузі важкої промисловості – продукцією виробничого  призначення (технічними тканинами, будівельною повстю тощо).</a:t>
            </a:r>
          </a:p>
          <a:p>
            <a:pPr eaLnBrk="1" hangingPunct="1"/>
            <a:endParaRPr lang="ru-RU" sz="3000" smtClean="0"/>
          </a:p>
        </p:txBody>
      </p:sp>
      <p:pic>
        <p:nvPicPr>
          <p:cNvPr id="16387" name="Picture 13" descr="MC90022964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488" y="4437063"/>
            <a:ext cx="12795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16"/>
          <p:cNvSpPr>
            <a:spLocks noChangeArrowheads="1"/>
          </p:cNvSpPr>
          <p:nvPr/>
        </p:nvSpPr>
        <p:spPr bwMode="auto">
          <a:xfrm>
            <a:off x="2305050" y="185738"/>
            <a:ext cx="4505325" cy="1298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/>
              <a:t>Легка промисловість</a:t>
            </a:r>
            <a:endParaRPr lang="ru-RU" sz="3200"/>
          </a:p>
        </p:txBody>
      </p:sp>
      <p:sp>
        <p:nvSpPr>
          <p:cNvPr id="17410" name="Rectangle 18"/>
          <p:cNvSpPr>
            <a:spLocks noChangeArrowheads="1"/>
          </p:cNvSpPr>
          <p:nvPr/>
        </p:nvSpPr>
        <p:spPr bwMode="auto">
          <a:xfrm>
            <a:off x="0" y="1682750"/>
            <a:ext cx="1724025" cy="8604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Текстильна</a:t>
            </a:r>
            <a:endParaRPr lang="ru-RU"/>
          </a:p>
        </p:txBody>
      </p:sp>
      <p:sp>
        <p:nvSpPr>
          <p:cNvPr id="17411" name="Rectangle 22"/>
          <p:cNvSpPr>
            <a:spLocks noChangeArrowheads="1"/>
          </p:cNvSpPr>
          <p:nvPr/>
        </p:nvSpPr>
        <p:spPr bwMode="auto">
          <a:xfrm>
            <a:off x="1858963" y="1674813"/>
            <a:ext cx="1724025" cy="8604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Швейна</a:t>
            </a:r>
            <a:endParaRPr lang="ru-RU"/>
          </a:p>
        </p:txBody>
      </p:sp>
      <p:sp>
        <p:nvSpPr>
          <p:cNvPr id="17412" name="Rectangle 23"/>
          <p:cNvSpPr>
            <a:spLocks noChangeArrowheads="1"/>
          </p:cNvSpPr>
          <p:nvPr/>
        </p:nvSpPr>
        <p:spPr bwMode="auto">
          <a:xfrm>
            <a:off x="3727450" y="1685925"/>
            <a:ext cx="1724025" cy="86042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Трикотажна</a:t>
            </a:r>
            <a:endParaRPr lang="ru-RU"/>
          </a:p>
        </p:txBody>
      </p:sp>
      <p:sp>
        <p:nvSpPr>
          <p:cNvPr id="17413" name="Rectangle 24"/>
          <p:cNvSpPr>
            <a:spLocks noChangeArrowheads="1"/>
          </p:cNvSpPr>
          <p:nvPr/>
        </p:nvSpPr>
        <p:spPr bwMode="auto">
          <a:xfrm>
            <a:off x="5556250" y="1685925"/>
            <a:ext cx="1724025" cy="86042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Шкіряно-</a:t>
            </a:r>
          </a:p>
          <a:p>
            <a:pPr algn="ctr"/>
            <a:r>
              <a:rPr lang="uk-UA"/>
              <a:t>взуттєва</a:t>
            </a:r>
            <a:endParaRPr lang="ru-RU"/>
          </a:p>
        </p:txBody>
      </p:sp>
      <p:sp>
        <p:nvSpPr>
          <p:cNvPr id="17414" name="Rectangle 25"/>
          <p:cNvSpPr>
            <a:spLocks noChangeArrowheads="1"/>
          </p:cNvSpPr>
          <p:nvPr/>
        </p:nvSpPr>
        <p:spPr bwMode="auto">
          <a:xfrm>
            <a:off x="7419975" y="1687513"/>
            <a:ext cx="1724025" cy="860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Хутрова</a:t>
            </a:r>
            <a:endParaRPr lang="ru-RU"/>
          </a:p>
        </p:txBody>
      </p:sp>
      <p:sp>
        <p:nvSpPr>
          <p:cNvPr id="17415" name="Line 26"/>
          <p:cNvSpPr>
            <a:spLocks noChangeShapeType="1"/>
          </p:cNvSpPr>
          <p:nvPr/>
        </p:nvSpPr>
        <p:spPr bwMode="auto">
          <a:xfrm flipH="1">
            <a:off x="966788" y="874713"/>
            <a:ext cx="1325562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27"/>
          <p:cNvSpPr>
            <a:spLocks noChangeShapeType="1"/>
          </p:cNvSpPr>
          <p:nvPr/>
        </p:nvSpPr>
        <p:spPr bwMode="auto">
          <a:xfrm>
            <a:off x="2809875" y="1246188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28"/>
          <p:cNvSpPr>
            <a:spLocks noChangeShapeType="1"/>
          </p:cNvSpPr>
          <p:nvPr/>
        </p:nvSpPr>
        <p:spPr bwMode="auto">
          <a:xfrm>
            <a:off x="4440238" y="1484313"/>
            <a:ext cx="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29"/>
          <p:cNvSpPr>
            <a:spLocks noChangeShapeType="1"/>
          </p:cNvSpPr>
          <p:nvPr/>
        </p:nvSpPr>
        <p:spPr bwMode="auto">
          <a:xfrm>
            <a:off x="6851650" y="874713"/>
            <a:ext cx="1179513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30"/>
          <p:cNvSpPr>
            <a:spLocks noChangeShapeType="1"/>
          </p:cNvSpPr>
          <p:nvPr/>
        </p:nvSpPr>
        <p:spPr bwMode="auto">
          <a:xfrm>
            <a:off x="6227763" y="1285875"/>
            <a:ext cx="0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32"/>
          <p:cNvSpPr>
            <a:spLocks noChangeShapeType="1"/>
          </p:cNvSpPr>
          <p:nvPr/>
        </p:nvSpPr>
        <p:spPr bwMode="auto">
          <a:xfrm>
            <a:off x="609600" y="2530475"/>
            <a:ext cx="0" cy="265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33"/>
          <p:cNvSpPr>
            <a:spLocks noChangeShapeType="1"/>
          </p:cNvSpPr>
          <p:nvPr/>
        </p:nvSpPr>
        <p:spPr bwMode="auto">
          <a:xfrm>
            <a:off x="609600" y="4968875"/>
            <a:ext cx="0" cy="901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34"/>
          <p:cNvSpPr>
            <a:spLocks noChangeShapeType="1"/>
          </p:cNvSpPr>
          <p:nvPr/>
        </p:nvSpPr>
        <p:spPr bwMode="auto">
          <a:xfrm>
            <a:off x="609600" y="5870575"/>
            <a:ext cx="113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35"/>
          <p:cNvSpPr>
            <a:spLocks noChangeShapeType="1"/>
          </p:cNvSpPr>
          <p:nvPr/>
        </p:nvSpPr>
        <p:spPr bwMode="auto">
          <a:xfrm>
            <a:off x="627063" y="5067300"/>
            <a:ext cx="113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36"/>
          <p:cNvSpPr>
            <a:spLocks noChangeShapeType="1"/>
          </p:cNvSpPr>
          <p:nvPr/>
        </p:nvSpPr>
        <p:spPr bwMode="auto">
          <a:xfrm>
            <a:off x="639763" y="4349750"/>
            <a:ext cx="113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37"/>
          <p:cNvSpPr>
            <a:spLocks noChangeShapeType="1"/>
          </p:cNvSpPr>
          <p:nvPr/>
        </p:nvSpPr>
        <p:spPr bwMode="auto">
          <a:xfrm>
            <a:off x="627063" y="3581400"/>
            <a:ext cx="113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Rectangle 41"/>
          <p:cNvSpPr>
            <a:spLocks noChangeArrowheads="1"/>
          </p:cNvSpPr>
          <p:nvPr/>
        </p:nvSpPr>
        <p:spPr bwMode="auto">
          <a:xfrm>
            <a:off x="1789113" y="5553075"/>
            <a:ext cx="1724025" cy="58261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Бавовняна</a:t>
            </a:r>
            <a:endParaRPr lang="ru-RU"/>
          </a:p>
        </p:txBody>
      </p:sp>
      <p:sp>
        <p:nvSpPr>
          <p:cNvPr id="17427" name="Rectangle 42"/>
          <p:cNvSpPr>
            <a:spLocks noChangeArrowheads="1"/>
          </p:cNvSpPr>
          <p:nvPr/>
        </p:nvSpPr>
        <p:spPr bwMode="auto">
          <a:xfrm>
            <a:off x="1779588" y="4814888"/>
            <a:ext cx="1724025" cy="58261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Вовняна</a:t>
            </a:r>
            <a:endParaRPr lang="ru-RU"/>
          </a:p>
        </p:txBody>
      </p:sp>
      <p:sp>
        <p:nvSpPr>
          <p:cNvPr id="17428" name="Rectangle 43"/>
          <p:cNvSpPr>
            <a:spLocks noChangeArrowheads="1"/>
          </p:cNvSpPr>
          <p:nvPr/>
        </p:nvSpPr>
        <p:spPr bwMode="auto">
          <a:xfrm>
            <a:off x="1792288" y="4059238"/>
            <a:ext cx="1724025" cy="58261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Шовкова</a:t>
            </a:r>
            <a:endParaRPr lang="ru-RU"/>
          </a:p>
        </p:txBody>
      </p:sp>
      <p:sp>
        <p:nvSpPr>
          <p:cNvPr id="17429" name="Rectangle 44"/>
          <p:cNvSpPr>
            <a:spLocks noChangeArrowheads="1"/>
          </p:cNvSpPr>
          <p:nvPr/>
        </p:nvSpPr>
        <p:spPr bwMode="auto">
          <a:xfrm>
            <a:off x="1779588" y="3317875"/>
            <a:ext cx="1724025" cy="58261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Лляна</a:t>
            </a:r>
            <a:endParaRPr lang="ru-RU"/>
          </a:p>
        </p:txBody>
      </p:sp>
      <p:pic>
        <p:nvPicPr>
          <p:cNvPr id="17430" name="Picture 47" descr="MC90029506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486150"/>
            <a:ext cx="18240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49" descr="MC90043667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2874963"/>
            <a:ext cx="14287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50" descr="MC90015564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1550" y="5130800"/>
            <a:ext cx="18303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загруженное (1)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12813" y="1249363"/>
            <a:ext cx="7392987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700" b="1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галузі легкої промисловості функціонує понад 10 тис. підприємств, з них у текстильній промисловості – близько 2,5 тис., з виробництва готового одягу і хутра – близько 6 тис., шкіри і шкіряного взуття – близько 1,5 тис. Практично всі підприємства легкої промисловості приватизовані, а ті, що знаходяться у державній власності, становлять менше 1%.</a:t>
            </a:r>
            <a:r>
              <a:rPr lang="ru-RU">
                <a:solidFill>
                  <a:srgbClr val="99CC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41338" y="1647825"/>
            <a:ext cx="39243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smtClean="0"/>
              <a:t>Галузь складається з 17 підгалузей, має потужний виробничий потенціал, здатний виробляти широкий спектр товарів широкого вживання і промислового призначення. Водночас легка промисловість пов’язана з багатьма суміжними галузями і обслуговує весь господарський комплекс країни. </a:t>
            </a:r>
          </a:p>
        </p:txBody>
      </p:sp>
      <p:pic>
        <p:nvPicPr>
          <p:cNvPr id="19458" name="Picture 7" descr="f_991233141137076531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40250" y="2160588"/>
            <a:ext cx="4603750" cy="32115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8889" y="614401"/>
            <a:ext cx="4762456" cy="35527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                </a:t>
            </a:r>
            <a:r>
              <a:rPr lang="ru-RU" sz="4000" b="1" dirty="0" err="1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Текстильна</a:t>
            </a:r>
            <a:r>
              <a:rPr lang="ru-RU" sz="4000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4000" b="1" dirty="0" err="1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галузь</a:t>
            </a:r>
            <a:endParaRPr lang="ru-RU" sz="4000" dirty="0">
              <a:ln w="1905">
                <a:solidFill>
                  <a:schemeClr val="accent2">
                    <a:lumMod val="50000"/>
                  </a:schemeClr>
                </a:solidFill>
              </a:ln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atin typeface="+mn-lt"/>
                <a:cs typeface="+mn-cs"/>
              </a:rPr>
              <a:t>Із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загального</a:t>
            </a:r>
            <a:r>
              <a:rPr lang="ru-RU" sz="3200" dirty="0">
                <a:latin typeface="+mn-lt"/>
                <a:cs typeface="+mn-cs"/>
              </a:rPr>
              <a:t> числа </a:t>
            </a:r>
            <a:r>
              <a:rPr lang="ru-RU" sz="3200" dirty="0" err="1">
                <a:latin typeface="+mn-lt"/>
                <a:cs typeface="+mn-cs"/>
              </a:rPr>
              <a:t>підприємств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текстильної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промисловості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понад</a:t>
            </a:r>
            <a:r>
              <a:rPr lang="ru-RU" sz="3200" dirty="0">
                <a:latin typeface="+mn-lt"/>
                <a:cs typeface="+mn-cs"/>
              </a:rPr>
              <a:t> 140 </a:t>
            </a:r>
            <a:r>
              <a:rPr lang="ru-RU" sz="3200" dirty="0" err="1">
                <a:latin typeface="+mn-lt"/>
                <a:cs typeface="+mn-cs"/>
              </a:rPr>
              <a:t>здійснюють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зовнішньоекономічну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діяльність</a:t>
            </a:r>
            <a:r>
              <a:rPr lang="ru-RU" sz="3200" dirty="0">
                <a:latin typeface="+mn-lt"/>
                <a:cs typeface="+mn-cs"/>
              </a:rPr>
              <a:t>: </a:t>
            </a:r>
            <a:r>
              <a:rPr lang="ru-RU" sz="3200" dirty="0" err="1">
                <a:latin typeface="+mn-lt"/>
                <a:cs typeface="+mn-cs"/>
              </a:rPr>
              <a:t>експортують</a:t>
            </a:r>
            <a:r>
              <a:rPr lang="ru-RU" sz="3200" dirty="0">
                <a:latin typeface="+mn-lt"/>
                <a:cs typeface="+mn-cs"/>
              </a:rPr>
              <a:t> свою </a:t>
            </a:r>
            <a:r>
              <a:rPr lang="ru-RU" sz="3200" dirty="0" err="1">
                <a:latin typeface="+mn-lt"/>
                <a:cs typeface="+mn-cs"/>
              </a:rPr>
              <a:t>продукцію</a:t>
            </a:r>
            <a:r>
              <a:rPr lang="ru-RU" sz="3200" dirty="0">
                <a:latin typeface="+mn-lt"/>
                <a:cs typeface="+mn-cs"/>
              </a:rPr>
              <a:t> до </a:t>
            </a:r>
            <a:r>
              <a:rPr lang="ru-RU" sz="3200" dirty="0" err="1">
                <a:latin typeface="+mn-lt"/>
                <a:cs typeface="+mn-cs"/>
              </a:rPr>
              <a:t>країн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Європи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і</a:t>
            </a:r>
            <a:r>
              <a:rPr lang="ru-RU" sz="3200" dirty="0">
                <a:latin typeface="+mn-lt"/>
                <a:cs typeface="+mn-cs"/>
              </a:rPr>
              <a:t> СНД – в основному </a:t>
            </a:r>
            <a:r>
              <a:rPr lang="ru-RU" sz="3200" dirty="0" err="1">
                <a:latin typeface="+mn-lt"/>
                <a:cs typeface="+mn-cs"/>
              </a:rPr>
              <a:t>чоловічий</a:t>
            </a:r>
            <a:r>
              <a:rPr lang="ru-RU" sz="3200" dirty="0">
                <a:latin typeface="+mn-lt"/>
                <a:cs typeface="+mn-cs"/>
              </a:rPr>
              <a:t> та </a:t>
            </a:r>
            <a:r>
              <a:rPr lang="ru-RU" sz="3200" dirty="0" err="1">
                <a:latin typeface="+mn-lt"/>
                <a:cs typeface="+mn-cs"/>
              </a:rPr>
              <a:t>жіночий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верхній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одяг</a:t>
            </a:r>
            <a:r>
              <a:rPr lang="ru-RU" sz="3200" dirty="0">
                <a:latin typeface="+mn-lt"/>
                <a:cs typeface="+mn-cs"/>
              </a:rPr>
              <a:t>, </a:t>
            </a:r>
            <a:r>
              <a:rPr lang="ru-RU" sz="3200" dirty="0" err="1">
                <a:latin typeface="+mn-lt"/>
                <a:cs typeface="+mn-cs"/>
              </a:rPr>
              <a:t>костюми</a:t>
            </a:r>
            <a:r>
              <a:rPr lang="ru-RU" sz="3200" dirty="0">
                <a:latin typeface="+mn-lt"/>
                <a:cs typeface="+mn-cs"/>
              </a:rPr>
              <a:t>, блузки,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сорочки, а </a:t>
            </a:r>
            <a:r>
              <a:rPr lang="ru-RU" sz="3200" dirty="0" err="1">
                <a:latin typeface="+mn-lt"/>
                <a:cs typeface="+mn-cs"/>
              </a:rPr>
              <a:t>також</a:t>
            </a:r>
            <a:r>
              <a:rPr lang="ru-RU" sz="32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atin typeface="+mn-lt"/>
                <a:cs typeface="+mn-cs"/>
              </a:rPr>
              <a:t>одяг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промислового</a:t>
            </a:r>
            <a:endParaRPr lang="ru-RU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призначення</a:t>
            </a:r>
            <a:r>
              <a:rPr lang="ru-RU" sz="3200" dirty="0">
                <a:latin typeface="+mn-lt"/>
                <a:cs typeface="+mn-cs"/>
              </a:rPr>
              <a:t>, </a:t>
            </a:r>
            <a:r>
              <a:rPr lang="ru-RU" sz="3200" dirty="0" err="1">
                <a:latin typeface="+mn-lt"/>
                <a:cs typeface="+mn-cs"/>
              </a:rPr>
              <a:t>нижню</a:t>
            </a:r>
            <a:endParaRPr lang="ru-RU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білизну</a:t>
            </a:r>
            <a:r>
              <a:rPr lang="ru-RU" sz="3200" dirty="0">
                <a:latin typeface="+mn-lt"/>
                <a:cs typeface="+mn-cs"/>
              </a:rPr>
              <a:t>, </a:t>
            </a:r>
            <a:r>
              <a:rPr lang="ru-RU" sz="3200" dirty="0" err="1">
                <a:latin typeface="+mn-lt"/>
                <a:cs typeface="+mn-cs"/>
              </a:rPr>
              <a:t>рукавиці</a:t>
            </a:r>
            <a:r>
              <a:rPr lang="ru-RU" sz="3200" dirty="0"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рукавички.</a:t>
            </a:r>
          </a:p>
        </p:txBody>
      </p:sp>
      <p:pic>
        <p:nvPicPr>
          <p:cNvPr id="20482" name="Picture 5" descr="5_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388" y="3954463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MC90022965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3138" y="0"/>
            <a:ext cx="18208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5138" y="328613"/>
            <a:ext cx="6586537" cy="11128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Текстильна галузь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i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Взуттєва промисловість</a:t>
            </a:r>
            <a:endParaRPr lang="ru-RU" b="1" i="1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За різними оцінками, ринок взуття в Україні становить 100-170 млн пар, його приріст – 10-12% на рік. Тоді як в Західній Європі припадає 6-8 пар взуття на душу населення, у нас цей показник становить всього 2,7 пари.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Експорт взуттєвої промисловості сьогодні зумовлений в основному схемами роботи з давальницькими матеріалами або на замовлення. Так, найбільші обсяги продукції галузі були експортовані до Італії – близько 32%, Польщі – 20%, Росії – 16%, Угорщини – 8%, Німеччини – 6%, Білорусі і Румунії – по 4% (діаграма 1.3).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21507" name="Picture 5" descr="60a4026a687b656fdc6441a176fc0b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449388"/>
            <a:ext cx="8909050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403350" y="1420813"/>
            <a:ext cx="6119813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різними оцінками, ринок взуття в Україні становить 100-170 млн пар, його приріст – 10-12% на рік. Тоді як в Західній Європі припадає 6-8 пар взуття на душу населення, у нас цей показник становить всього 2,7 пари.</a:t>
            </a:r>
          </a:p>
          <a:p>
            <a:pPr>
              <a:defRPr/>
            </a:pPr>
            <a:r>
              <a:rPr lang="ru-RU" sz="22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Експорт взуттєвої промисловості сьогодні зумовлений в основному схемами роботи з давальницькими матеріалами або на замовлення. Так, найбільші обсяги продукції галузі були експортовані до Італії – близько 32%, Польщі – 20%, Росії – 16%, Угорщини – 8%, Німеччини – 6%, Білорусі і Румунії – по 4% (діаграма 1.3).</a:t>
            </a:r>
          </a:p>
          <a:p>
            <a:pPr>
              <a:defRPr/>
            </a:pPr>
            <a:endParaRPr lang="ru-RU" sz="2200" b="1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chemeClr val="accent1"/>
                </a:solidFill>
              </a:rPr>
              <a:t>Проблеми розвитку галузі:</a:t>
            </a:r>
            <a:endParaRPr lang="ru-RU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05052" y="1805399"/>
          <a:ext cx="7324175" cy="422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00CC99"/>
                </a:solidFill>
              </a:rPr>
              <a:t>Перспективи розвитку галузі:</a:t>
            </a:r>
            <a:endParaRPr lang="ru-RU" smtClean="0">
              <a:solidFill>
                <a:srgbClr val="00CC99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82615" y="1633540"/>
          <a:ext cx="7574008" cy="44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120</TotalTime>
  <Words>349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Verdana</vt:lpstr>
      <vt:lpstr>Arial</vt:lpstr>
      <vt:lpstr>Garamond</vt:lpstr>
      <vt:lpstr>Wingdings</vt:lpstr>
      <vt:lpstr>Calibri</vt:lpstr>
      <vt:lpstr>Times New Roman</vt:lpstr>
      <vt:lpstr>Уровень</vt:lpstr>
      <vt:lpstr>Уровень</vt:lpstr>
      <vt:lpstr>Легка промисловість України</vt:lpstr>
      <vt:lpstr>Легка промисловість  </vt:lpstr>
      <vt:lpstr>Слайд 3</vt:lpstr>
      <vt:lpstr>Слайд 4</vt:lpstr>
      <vt:lpstr>Слайд 5</vt:lpstr>
      <vt:lpstr>Слайд 6</vt:lpstr>
      <vt:lpstr>Взуттєва промисловість</vt:lpstr>
      <vt:lpstr>Проблеми розвитку галузі:</vt:lpstr>
      <vt:lpstr>Перспективи розвитку галузі:</vt:lpstr>
      <vt:lpstr>Отже, підіб’ємо підсумки:</vt:lpstr>
      <vt:lpstr>Презентацію підготувала Шовкань Дарина.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20</cp:revision>
  <dcterms:created xsi:type="dcterms:W3CDTF">2013-11-19T05:52:05Z</dcterms:created>
  <dcterms:modified xsi:type="dcterms:W3CDTF">2014-11-17T21:54:08Z</dcterms:modified>
</cp:coreProperties>
</file>