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576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Спеціальна міжнародна організація – </a:t>
            </a:r>
            <a:br>
              <a:rPr lang="uk-UA" dirty="0" smtClean="0"/>
            </a:br>
            <a:r>
              <a:rPr lang="uk-UA" dirty="0" smtClean="0"/>
              <a:t>Європейський Союз(ЄС)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4900618" cy="548324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Європейський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 (ЄС) –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політико-економічне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інтеграційне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об’єднання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27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1993 р. ЄС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поєднує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формально не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відіграє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величезну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роль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відносинах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ЄС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зобов’язалися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проводити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зовнішньополітичний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курс,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узгоджувати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напрямки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_.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857232"/>
            <a:ext cx="3857620" cy="4857784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86116" y="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Прапор Європейського Союзу</a:t>
            </a:r>
            <a:endParaRPr lang="uk-UA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uk-UA" dirty="0" smtClean="0"/>
              <a:t>Країни-члени ЄС (станом на 2009 р.)</a:t>
            </a:r>
          </a:p>
          <a:p>
            <a:pPr>
              <a:buNone/>
            </a:pPr>
            <a:endParaRPr lang="uk-UA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214422"/>
          <a:ext cx="7572428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6286544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Рік вступу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Країни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1993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Країни-засновники: Бельгія, Велика Британія, Греція, Данія, Ірландія, Іспанія, Італія, Люксембург, Нідерланди, Німеччина, Португалія, Франція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1995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Австрія, Фінляндія, Швеція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2004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Латвія</a:t>
                      </a:r>
                      <a:r>
                        <a:rPr lang="ru-RU" dirty="0" smtClean="0"/>
                        <a:t>, Литва, </a:t>
                      </a:r>
                      <a:r>
                        <a:rPr lang="ru-RU" dirty="0" err="1" smtClean="0"/>
                        <a:t>Естонія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Чехія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Словаччина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Угорщина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Словенія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Польща</a:t>
                      </a:r>
                      <a:r>
                        <a:rPr lang="ru-RU" dirty="0" smtClean="0"/>
                        <a:t>, Мальта, </a:t>
                      </a:r>
                      <a:r>
                        <a:rPr lang="ru-RU" dirty="0" err="1" smtClean="0"/>
                        <a:t>Кіпр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2007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Болгарія, Румунія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1364317467_horvatiya-stanet-28-chlenom-evrosoyuz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4306854"/>
            <a:ext cx="3429024" cy="22093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e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4286256"/>
            <a:ext cx="2738442" cy="23098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2857519"/>
          </a:xfrm>
        </p:spPr>
        <p:txBody>
          <a:bodyPr>
            <a:normAutofit lnSpcReduction="10000"/>
          </a:bodyPr>
          <a:lstStyle/>
          <a:p>
            <a:r>
              <a:rPr lang="uk-UA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Відносини між Україною та Європейським Союзом були започатковані в грудні 1991 року, коли Міністр закордонних справ Нідерландів, як представник головуючої в ЄС країни, у своєму листі від імені Євросоюзу офіційно визнав незалежність України.</a:t>
            </a:r>
          </a:p>
          <a:p>
            <a:r>
              <a:rPr lang="uk-UA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Політика України щодо розбудови відносин з Європейським Союзом впроваджується на основі Закону України від 1 липня 2010 року «Про засади внутрішньої і зовнішньої політики». </a:t>
            </a:r>
          </a:p>
          <a:p>
            <a:endParaRPr lang="uk-UA" dirty="0"/>
          </a:p>
        </p:txBody>
      </p:sp>
      <p:pic>
        <p:nvPicPr>
          <p:cNvPr id="4" name="Рисунок 3" descr="2436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115599">
            <a:off x="4802453" y="3263924"/>
            <a:ext cx="3798469" cy="2978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00034" y="3286124"/>
            <a:ext cx="45005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цей час проведено всі 21 раунди переговорів та готується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XVII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саміт Україна — ЄС, який очікують на 22 листопада 2013 року. Великі надії покладають, що на ньому підпишуть Угоду про асоціацію, але все таки є ще певні ризики заморожування ситуації у зв'язку з внутрішніми проблемами України та невизначеності стосовно неї у Євросоюзі.</a:t>
            </a:r>
            <a:endPara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147</TotalTime>
  <Words>259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Спеціальна міжнародна організація –  Європейський Союз(ЄС)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Спеціальна міжнародна організація –  Європейський Союз(ЄС)</dc:title>
  <dc:creator>Администратор</dc:creator>
  <cp:lastModifiedBy>DNA7 X86</cp:lastModifiedBy>
  <cp:revision>11</cp:revision>
  <dcterms:created xsi:type="dcterms:W3CDTF">2013-09-25T15:57:56Z</dcterms:created>
  <dcterms:modified xsi:type="dcterms:W3CDTF">2015-01-27T17:43:56Z</dcterms:modified>
</cp:coreProperties>
</file>