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5" autoAdjust="0"/>
  </p:normalViewPr>
  <p:slideViewPr>
    <p:cSldViewPr>
      <p:cViewPr varScale="1">
        <p:scale>
          <a:sx n="81" d="100"/>
          <a:sy n="81" d="100"/>
        </p:scale>
        <p:origin x="-1498" y="-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uk-UA" dirty="0" smtClean="0"/>
              <a:t>Кам'яне вугілля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Костенко Е., 11 - 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78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215408"/>
            <a:ext cx="8784976" cy="2642592"/>
          </a:xfrm>
        </p:spPr>
        <p:txBody>
          <a:bodyPr/>
          <a:lstStyle/>
          <a:p>
            <a:pPr marL="18288" indent="0" algn="ctr">
              <a:buNone/>
            </a:pPr>
            <a:r>
              <a:rPr lang="uk-UA" dirty="0" smtClean="0">
                <a:effectLst/>
              </a:rPr>
              <a:t>Кам’яне вугілля — один з найцінніших ресурсів людства. Його зазвичай використовують як побутове, енергетичне паливо, а також він знайшов своє застосування в металургійній та хімічній промисловості.</a:t>
            </a:r>
            <a:endParaRPr lang="uk-UA" dirty="0"/>
          </a:p>
        </p:txBody>
      </p:sp>
      <p:pic>
        <p:nvPicPr>
          <p:cNvPr id="1026" name="Picture 2" descr="http://vinnitsaok.com.ua/wp-content/uploads/2013/09/637b8c2e01_173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800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88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653136"/>
            <a:ext cx="8496944" cy="1922512"/>
          </a:xfrm>
        </p:spPr>
        <p:txBody>
          <a:bodyPr/>
          <a:lstStyle/>
          <a:p>
            <a:pPr marL="18288" indent="0" algn="ctr">
              <a:buNone/>
            </a:pPr>
            <a:r>
              <a:rPr lang="ru-RU" dirty="0" err="1">
                <a:effectLst/>
              </a:rPr>
              <a:t>Якщо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згадати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історію</a:t>
            </a:r>
            <a:r>
              <a:rPr lang="ru-RU" dirty="0">
                <a:effectLst/>
              </a:rPr>
              <a:t>, то </a:t>
            </a:r>
            <a:r>
              <a:rPr lang="ru-RU" dirty="0" err="1">
                <a:effectLst/>
              </a:rPr>
              <a:t>саме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кам’яне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вугілля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був</a:t>
            </a:r>
            <a:r>
              <a:rPr lang="ru-RU" dirty="0">
                <a:effectLst/>
              </a:rPr>
              <a:t> першим </a:t>
            </a:r>
            <a:r>
              <a:rPr lang="ru-RU" dirty="0" err="1">
                <a:effectLst/>
              </a:rPr>
              <a:t>копалиною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паливом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людини</a:t>
            </a:r>
            <a:r>
              <a:rPr lang="ru-RU" dirty="0">
                <a:effectLst/>
              </a:rPr>
              <a:t>. На </a:t>
            </a:r>
            <a:r>
              <a:rPr lang="ru-RU" dirty="0" err="1">
                <a:effectLst/>
              </a:rPr>
              <a:t>сьогоднішній</a:t>
            </a:r>
            <a:r>
              <a:rPr lang="ru-RU" dirty="0">
                <a:effectLst/>
              </a:rPr>
              <a:t> день </a:t>
            </a:r>
            <a:r>
              <a:rPr lang="ru-RU" dirty="0" err="1">
                <a:effectLst/>
              </a:rPr>
              <a:t>видобуток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кам’яного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вугілля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ведеться</a:t>
            </a:r>
            <a:r>
              <a:rPr lang="ru-RU" dirty="0">
                <a:effectLst/>
              </a:rPr>
              <a:t> по </a:t>
            </a:r>
            <a:r>
              <a:rPr lang="ru-RU" dirty="0" err="1">
                <a:effectLst/>
              </a:rPr>
              <a:t>всій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країні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pic>
        <p:nvPicPr>
          <p:cNvPr id="2050" name="Picture 2" descr="http://loveopium.ru/content/2012/04/coal/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27069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97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3068960"/>
            <a:ext cx="8964488" cy="3657599"/>
          </a:xfrm>
        </p:spPr>
        <p:txBody>
          <a:bodyPr anchor="b"/>
          <a:lstStyle/>
          <a:p>
            <a:pPr marL="18288" indent="0" algn="ctr">
              <a:buNone/>
            </a:pPr>
            <a:r>
              <a:rPr lang="ru-RU" dirty="0" err="1">
                <a:effectLst/>
              </a:rPr>
              <a:t>Зазвичай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кам’яним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вугіллям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узагальнено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називають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усі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види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вугілля</a:t>
            </a:r>
            <a:r>
              <a:rPr lang="ru-RU" dirty="0">
                <a:effectLst/>
              </a:rPr>
              <a:t>, але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не </a:t>
            </a:r>
            <a:r>
              <a:rPr lang="ru-RU" dirty="0" err="1">
                <a:effectLst/>
              </a:rPr>
              <a:t>зовсім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вірно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Існує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близько</a:t>
            </a:r>
            <a:r>
              <a:rPr lang="ru-RU" dirty="0">
                <a:effectLst/>
              </a:rPr>
              <a:t> десятка </a:t>
            </a:r>
            <a:r>
              <a:rPr lang="ru-RU" dirty="0" err="1">
                <a:effectLst/>
              </a:rPr>
              <a:t>різновидів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вугілля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причому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кожна</a:t>
            </a:r>
            <a:r>
              <a:rPr lang="ru-RU" dirty="0">
                <a:effectLst/>
              </a:rPr>
              <a:t> з них </a:t>
            </a:r>
            <a:r>
              <a:rPr lang="ru-RU" dirty="0" err="1">
                <a:effectLst/>
              </a:rPr>
              <a:t>має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своє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застосування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sp>
        <p:nvSpPr>
          <p:cNvPr id="4" name="AutoShape 2" descr="data:image/jpeg;base64,/9j/4AAQSkZJRgABAQAAAQABAAD/2wCEAAkGBhQSERQSExIWFBQVFxcUFhUUFRgZFRgYFxQXFRQSFhUYGyYeFxojGRUSHy8gIycpLCwsFx4xNTAqNSYrLCkBCQoKDgwOGg8PGikcHxwpKSkpLCwpKSksKSkpKSkpKSwpKSksKSkpKSwpKSksKSkpKSkpLCwpLCwsKSkpKSwpLP/AABEIAL0BCwMBIgACEQEDEQH/xAAcAAEAAQUBAQAAAAAAAAAAAAAABAECAwUGBwj/xAA6EAABAwIEAwYEBAUFAQEAAAABAAIRAyEEEjFBBVFhBgcicYGREzKhsRRCwfBSYpLR8RUjcoLhwhb/xAAZAQEAAwEBAAAAAAAAAAAAAAAAAQIDBAX/xAAjEQEBAAICAgMAAgMAAAAAAAAAAQIREiEDMRNBUQSBMkJh/9oADAMBAAIRAxEAPwD3FERAREQEREBERAREQEREBERAREQEREBERAREQEREBERAREQEREBERAREQEREBERAREQEREBERARUKoXQguRa/FcdoU/mqtHqtDje8jDsMDM/qFW54xaYZX1HXJK5Ud4uFyzJ8oWHD95eGcSPEFX5Mf1Px5fjsEWq4R2jo4kkU3SRqN1tVeWX0pehERSCIiAiIgIiICIiAiIgIiICIiAiIgIiICIiAiIgKjnAXNlVcZ3lceOHw4a0kOqGJHK6rllxm0ybujtL3hMokspQ9+5mwXAcS7XYisfnI8lpaYLrn6q8mLBcuWdrvw8Ug+sdyXHqViffQwUquPmTyUV+FqGXNFxz0WN03k16XuxrmfO2QPzNurmYljj4XA+v6LHh8Y+m0NcyWu53jpIVv4JjnZspaRyU7hq133dTUa3EVC90OcA1o56/3XrUr584ZW+HUpuaTmDm/fRe/YapmY08wD7ro8GW9xw/yMOOW/1mREXS5hERAREQEREBERAREQEREBERAREQERUlBVFSUlBVUKFy57tX2qp4Zhbmmq4Q0NvE7nkq5ZSRMlt1EftV21ZhmltOH1TtNh5rzHi/G6uJM1XTGnIKFVcTcmZuSTczuo+IxrWaHMdmt+Y9ALR5my5Ms7k78PFjgrWxDWCXW6ASTHIBQm8Sc7RsA+p8zGiwYzF0xd7szjqJmN/y9eqxUOItJhuVom/8RHvbZV42tLlJfbb4WtAuCTzHtPpCy1gYgHXSL+61lWoGiXB0Hl83vqrKXFW5g0uy8s0H3IsNRqqfHfdaTyTaXeYdcjqsgxAuOv7CVac9G2gi502lRhiWiSSLGCbbKjbr7Z69QMgzG4PUXEL3bspxtmIw9MtcC4NAcJvIC+csZisxABs3XzXa90r3vxdnFrRqBuunxbxef/Isz/p7oitBWLE4xlNuZ72saN3EAfVdjhZ1Rc1je3+EYPDUNV0wG02k3P8AMQB9VqsR3mZXQMM4jUkvbIHkAR6Sqc4txtd2i1HZ/tPQxjXOoPzZDle0iHNPIj+y20q87V1pVERAREQEREBERAREQERROJ8QbQpPqv8AlYJMJ6FvE+L08OwvqvDR11PQDdefcS7135yKNIZNi6ST7Lje1XaV2Or/ABDIpizG8hzPVatmGd/FY8v7rlz8lvp2+PwTW67od6mJizKZnQx/6pvC+9KpJ+NSa4bGmcsdDNivPaWHDRYGOp+5KxVeNU2fnaTsGeIjpbT3VJll9L5ePxz26/tL27fVcJd8JosGNfB83Gy47GdpGkkuc5zp11+umvVczjMTne50kgmb6qyea04b9sfk49Yxua/aYflpwL/MdjtZa2vxd7rCGg6hrQJ8zqVBL1TOrTCRXLy5Ve88lhJ/8/yqmosbirM0ihxCowyHnyJkexU3D8fE/wC5TB1ktMG/MHVaYlUzKLJVpnY6ulimuaPhHILCXmNZED1t+qyjso57nOc5znAeJjIGYz1J2I9lzOCbvMOm0Eix6j0W1HHq7DlLyWxB5T5jX1lUmEnprfJcvbb1OBODJLGt6l9+oMSFtOy3aV2CJDKbMxuCRm/+gucpcQLhPxAdjaLzO4k+YWF3E6rZyuLWnUl1vdyn7LI9Q/8A2nEaxj4zKbSNW0ch2Mte57hEW0WsxVOo92apUdVPOXPHo82FuS4fD9p8QwECsb3NwRflabwsOK4hUqWqOe8nUTblfRLUYyR1FfjUEtaySJGZ7hEjZoHzRzsoGJxlSYc4Acpi3reFq6FAtYAKmQfwtgGPMCduYWamGCAG35xvNyXH1uqN5OnWd1HGaWDxWKqVahyvpMyMbfMWvcSPNsiP+S7vEd6YJ/2qBI5udH0C8n4S5r6hIHiY2DfTMbgxYnw7fRbwVg21hH73UXPL16J4ML27F3ePiC61Om1vK5PkSptDvKdPjoCP5XX+oXnGO49Toszu0kCBczy81oa/bYOn5hyEe0lRLn9Iyw8U6r3TBd5FB78r2upDZziCJ5GNF1rHzcXGq+Uj2ozTLMx2G3qN17V3d9tWjh7Di6sVQ57cuU5soIDPCJtC2wzs/wAnP5PHj/p29FRcXje8uk0jJTc4blxDbdBckrsKNUOAcNCAR5EStccpl6Y5Y3H2yIiKyoiIgLj+9IO/09+SfmbMcp36aLsF553z8dFHBfBDhnruDcpMEsF3QdtFXL0tj7eUPr02NLnOzHYCSNbH6hQsR2hDRFNhnQl59/CNlrDM5gZaNOttCrH1JHyj2sueYx15eS616Vr497z4nHy29lirP0sAqGn0A9wrHSLbLSMLaqCjqnqqA8leDCk0juB3VC5XPdzurHNRCkqxyuYxxIaBJNh/lbClwcfnfB3DBJ/qNvomzjb6awtVrGFzoaMx5BdDQwdICzQ4i81L6bxIAUo1GkRIjcATboRYCCqXJpPF+1zzJYCNzqOXJZWYrYif3qs+Poi2WYtqZHrAsoTW3+YAzEHflCmdossukx1R2rbczafroq03PeLuJIMc5nl9UoafK5028IEDzlS8Jg3SA1pJPW0C3Ied1W1pIxNw9SdYAkSXDy2/9Wf8G5oJNRp3uSLa6luqvxHZZpM1H5BoBmBvvAMkDRZRw+hSuAddC2ZF58WpJlVtjThfxFrYijPiqtYRHytzu8pjKPO6y0xSdHjrEGBAbkaT0IbJ57rYUqzW3axrGj+U79dlaamYmHn/AKgN1HOCeSjkvwScHUDJZSplskS4C5vYuLrna/RWPZUOZzvOACSB5kwfZVw7j088+aOXhygLX8R409jrFxggy6GhxHhc0wBEayq6tX5TGIFWnVxJyCRePFAFrAiy22A7DNn/AHXl3RtgfXVW4DEMq1PiMIBaA0gkOffUgAwB1UjEPr5srXOynQm3pLQLa7yr22dMpjL37bahwilRAy0wDt/EfIqUMQGgBxaCdiRP3uuboYFzTmNUB2khxnTc/N9VIdi6VPU5na+EROt7X53KzbTqNrjHtc0HM7zaYB6HmF7Z2XxnxcJRfzYNelv0Xzw/tHUbdjcg2tBHLxG530XtPdTxZ1fAjPEscWgg2IgEfcrfxTVcn8i7nTtEQIuhxiIiCi1XHOB0MS0Mr0WVG7ZhcdWu1BW1UfEG6ij5/wC1/Y2nh62ShLGxYOJdtzN1zP8AotQfnH7/AOq9M7wKgOIgXgLkH01lWsvTlsZh6jLuIc2wkXMnmI0UZ1EnmPP7XXUVaUyFrX4CAGlxLJmTdw9dwifbUB7VbPVTMTwwScs26H7lQjQI1t1UovS3KFQhHYc7GVQtcOXuiNrvi5TO/X6/Rbag0m7SIIGsaW5iOS0dYmFscE/NSE7fSLA+yrYvhe2xq1mgXe21rS422DdDrv8AVW/izyrW0JAaPSf1CgUKYJ66E2MHfdXV6w0afOdZ9So00uaaajY8b/IB8+5j93WGpj2MkNpgn+I3PkoDgIWNynip8lZ/x5B1MawDHsAsNbHEmznRyzT0WN4WKFOoryrbYPFuBbm8QECDcxyErcNxDnGDTgbuqEaawALj3WhpusFvcJimuEVACRpmk+6zyjo8eX1ar8VxJAbDeYk7QY2Fh0VaYgR4iPR30Cudim2AAAGmY2HlJsgePX/lO/IXjos3R0uo4cGSJga3MTfpCh8Z4dnLXEuDflJIJ5xsR6+SzPxxadQ48i2wPQE+ax/60PzkO6H9+XsrY7namWWNmqrwv4TJ+C15LolxDxMEix03NlmNao7UgCbA+J19soLhPSVIdUzhha3NnEzmvA16CJ3VgwwP5tLBrZf9GEDQ7pamY6nSNiwGiCHu5AeDpoCXfQKF+HqHRoYLCS6XdNp5roGcK2g22JgD0m3L9VA43wtxjJWg2Hw5Jnq06jeQplVyx/WudRDPEYe7S825G8z7r1LuTxFR9as74pNLJLqcWDyRDuQsCvL8L2fDYNYuP8oH3JN/Rdr2A4+7D4yiykwU6dR4p1Gn84MgHzBIdPmFfGzbDPG8fx70FVUaqrocgiIgFRa2qlKhag4TtBwJtQucWtzcyLrznH4MscQQvfKuFaRdoUF/BWE3Yz1aFSxO9PBH01hq0F77V7PU3CCxn9I+6gY3sUx4i0csv6qNLcngdfDFRnYOV7phO7Wmx5fM2gBwkDqtvhuxtFoMsYSdfAE0cnzY/h/IeywP4avpGv3dYR+tFnoCPssTe7fCNBiiw7+KT91Oqco8Q4R3bV8QzPLWA/IHSSesAWCyY3u+xWEpvfVY00reJj5gmwJEAgTC9zPDiz5RTaBYWutVxulUfQqtzAhzHNiOYUXExy7eAuaADaSZPUzuT+nRa2rTuY+l481tsdT1N7SCIuCDp5aqCTIvKrGmSM1x31WXIrgzeBby9fPZVqD93UqsLljAkhXvVtJt5+yUTqLLLM0nS8FWMYdP3+7q8jTefqqbaxVtJwGwF7yAsbcTJyyfKf1vKl0nk6N0/lBF+dlkfiCPCT55Z/tCrtrx/wCoZwrRc5ydo3+yQ3+A3O8n7LM+u1lgLnn/AG5qj6dSJAgdZtsBbRDj+JWFx3wy3M0Fp/JlAmZAMgdea3f+rUmAeKOjdpmxk22XKNY5tyYnci3p/lXMMn5HOPlPrPNRcZVpnY3tbijKm9QD+SbjTaI3WtqNN/huLNvE0SR53nbb1Uf4xfOVoEc519pWQUSNYnYRA+uqSIuW22wGExD2hzvhlotmL3ZjsPl8I2XRdmeHt/GUGtdLxUYYa+1iJkW2lcM6jHzOIGtj+ghbfsXxNmHxuHq1JbSbUBc+4aAZaS8jYZpvynZXxnamWduL6baqqyk8EAggggEEaEHQgq9dDiEREBERAREQEREBERAVlVshXog0NTDmblYa+DlpC3lXCA9FExGHIVdDwPtjwU0KxdHgeb+ZOq474UEjUj9yveu1PAhXY5p30Xi/GOC1qVRzYNuqpptLudtU6luFivp/f+6yfg6n8P1QUXg3ZPUEQokSjvVcOIMqa3gdd/y0Xu/4scfqAj+AYimMzqNQN5ljgPtZTpVlptvf1hUxBc1stsR+4V9IWHkPcwq1WSQ3mqNts7MaC0OyQTM2+3+EpnchxmI6dbaLDTGxvFtVe2mTsPUH7qmo13UlpaRGW8iJ+pPNPhHVwIAuMpi+x5nyUR2cfKYNtPuFdhg8mS4kdSRyv1VdL8vrSV+HJ+UDLHKb7yZBnzKx4hw08RFgS3LHvdYsZii2Mpyzy19efqsT8QAZ+Y7zp/Tt7qZLpGWUl0v/AApvDnOF4gwfWbBZaWEBsXH1P6N/usArk2aMreQ6+SkspTqrarPliuOCbIgz5C87WO3qu97Jd1T8S0Vq1X4VP8raUF5tq6RlbtYSuPw7I0svc+7984Knr6kH7aLTCM/Jn103vBuGtw9CnQZOSm0MbmMmBzU1WsVy2coiIgIiICIiAiIgIiICIiAqFsqqIIlXhtM/ln1K0uN7FYeo7M+iHHq536OXSoo0OVpdhcK0y3DUwecT91MbwFg0oM/oat8kJpO2jr4AxGWPJaHGcPcCbGF3JUbEYTMo0bfPfbrs4MPWZUptytqglzIMZhHiGwBtZcw655CPqvfu1XYxuKaA+xbOVw1E6jTSwXlXaDsZUwzrjMzZwH0PJVuLWZObpVWhoBAJ5/vdY31WySCfVSnYOFQYZZcY2nkukV2LiAJVn4txEbKcMJ0WfCcHdUcGMbLjsrTGIueV+2lNIkydVlZhl2mF7u67nAHI0HeZPsAuv4P3TNF6nj85aB6AyVeSsrY8noYRbTB8Oc8wxpcegXtvD+73D0zPw6f9Mn3K3dDgVJujR6BOJ8mnjfDuxFZ/zQwe7vYL1LsfwU4elkMxzNj7Lf06DW6ABXwrSSKXLY0KqIrKCIiAiIgIiICIiAiIgIiICIiAiIgIiICIiC1zZWq4hwkP/LK26JoeVcd7uHl+amA0HUHTzEaKBT7sqzj8zQOcFexlqZQq8YtMq8ww3dMNXVC7oBlH1XTcF7CUqGgj6k+pXUwkKdQ5VGocOYzRonmpMKqKVR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hQSERQSExIWFBQVFxcUFhUUFRgZFRgYFxQXFRQSFhUYGyYeFxojGRUSHy8gIycpLCwsFx4xNTAqNSYrLCkBCQoKDgwOGg8PGikcHxwpKSkpLCwpKSksKSkpKSkpKSwpKSksKSkpKSwpKSksKSkpKSkpLCwpLCwsKSkpKSwpLP/AABEIAL0BCwMBIgACEQEDEQH/xAAcAAEAAQUBAQAAAAAAAAAAAAAABAECAwUGBwj/xAA6EAABAwIEAwYEBAUFAQEAAAABAAIRAyEEEjFBBVFhBgcicYGREzKhsRRCwfBSYpLR8RUjcoLhwhb/xAAZAQEAAwEBAAAAAAAAAAAAAAAAAQIDBAX/xAAjEQEBAAICAgMAAgMAAAAAAAAAAQIREiEDMRNBUQSBMkJh/9oADAMBAAIRAxEAPwD3FERAREQEREBERAREQEREBERAREQEREBERAREQEREBERAREQEREBERAREQEREBERAREQEREBERARUKoXQguRa/FcdoU/mqtHqtDje8jDsMDM/qFW54xaYZX1HXJK5Ud4uFyzJ8oWHD95eGcSPEFX5Mf1Px5fjsEWq4R2jo4kkU3SRqN1tVeWX0pehERSCIiAiIgIiICIiAiIgIiICIiAiIgIiICIiAiIgKjnAXNlVcZ3lceOHw4a0kOqGJHK6rllxm0ybujtL3hMokspQ9+5mwXAcS7XYisfnI8lpaYLrn6q8mLBcuWdrvw8Ug+sdyXHqViffQwUquPmTyUV+FqGXNFxz0WN03k16XuxrmfO2QPzNurmYljj4XA+v6LHh8Y+m0NcyWu53jpIVv4JjnZspaRyU7hq133dTUa3EVC90OcA1o56/3XrUr584ZW+HUpuaTmDm/fRe/YapmY08wD7ro8GW9xw/yMOOW/1mREXS5hERAREQEREBERAREQEREBERAREQERUlBVFSUlBVUKFy57tX2qp4Zhbmmq4Q0NvE7nkq5ZSRMlt1EftV21ZhmltOH1TtNh5rzHi/G6uJM1XTGnIKFVcTcmZuSTczuo+IxrWaHMdmt+Y9ALR5my5Ms7k78PFjgrWxDWCXW6ASTHIBQm8Sc7RsA+p8zGiwYzF0xd7szjqJmN/y9eqxUOItJhuVom/8RHvbZV42tLlJfbb4WtAuCTzHtPpCy1gYgHXSL+61lWoGiXB0Hl83vqrKXFW5g0uy8s0H3IsNRqqfHfdaTyTaXeYdcjqsgxAuOv7CVac9G2gi502lRhiWiSSLGCbbKjbr7Z69QMgzG4PUXEL3bspxtmIw9MtcC4NAcJvIC+csZisxABs3XzXa90r3vxdnFrRqBuunxbxef/Isz/p7oitBWLE4xlNuZ72saN3EAfVdjhZ1Rc1je3+EYPDUNV0wG02k3P8AMQB9VqsR3mZXQMM4jUkvbIHkAR6Sqc4txtd2i1HZ/tPQxjXOoPzZDle0iHNPIj+y20q87V1pVERAREQEREBERAREQERROJ8QbQpPqv8AlYJMJ6FvE+L08OwvqvDR11PQDdefcS7135yKNIZNi6ST7Lje1XaV2Or/ABDIpizG8hzPVatmGd/FY8v7rlz8lvp2+PwTW67od6mJizKZnQx/6pvC+9KpJ+NSa4bGmcsdDNivPaWHDRYGOp+5KxVeNU2fnaTsGeIjpbT3VJll9L5ePxz26/tL27fVcJd8JosGNfB83Gy47GdpGkkuc5zp11+umvVczjMTne50kgmb6qyea04b9sfk49Yxua/aYflpwL/MdjtZa2vxd7rCGg6hrQJ8zqVBL1TOrTCRXLy5Ve88lhJ/8/yqmosbirM0ihxCowyHnyJkexU3D8fE/wC5TB1ktMG/MHVaYlUzKLJVpnY6ulimuaPhHILCXmNZED1t+qyjso57nOc5znAeJjIGYz1J2I9lzOCbvMOm0Eix6j0W1HHq7DlLyWxB5T5jX1lUmEnprfJcvbb1OBODJLGt6l9+oMSFtOy3aV2CJDKbMxuCRm/+gucpcQLhPxAdjaLzO4k+YWF3E6rZyuLWnUl1vdyn7LI9Q/8A2nEaxj4zKbSNW0ch2Mte57hEW0WsxVOo92apUdVPOXPHo82FuS4fD9p8QwECsb3NwRflabwsOK4hUqWqOe8nUTblfRLUYyR1FfjUEtaySJGZ7hEjZoHzRzsoGJxlSYc4Acpi3reFq6FAtYAKmQfwtgGPMCduYWamGCAG35xvNyXH1uqN5OnWd1HGaWDxWKqVahyvpMyMbfMWvcSPNsiP+S7vEd6YJ/2qBI5udH0C8n4S5r6hIHiY2DfTMbgxYnw7fRbwVg21hH73UXPL16J4ML27F3ePiC61Om1vK5PkSptDvKdPjoCP5XX+oXnGO49Toszu0kCBczy81oa/bYOn5hyEe0lRLn9Iyw8U6r3TBd5FB78r2upDZziCJ5GNF1rHzcXGq+Uj2ozTLMx2G3qN17V3d9tWjh7Di6sVQ57cuU5soIDPCJtC2wzs/wAnP5PHj/p29FRcXje8uk0jJTc4blxDbdBckrsKNUOAcNCAR5EStccpl6Y5Y3H2yIiKyoiIgLj+9IO/09+SfmbMcp36aLsF553z8dFHBfBDhnruDcpMEsF3QdtFXL0tj7eUPr02NLnOzHYCSNbH6hQsR2hDRFNhnQl59/CNlrDM5gZaNOttCrH1JHyj2sueYx15eS616Vr497z4nHy29lirP0sAqGn0A9wrHSLbLSMLaqCjqnqqA8leDCk0juB3VC5XPdzurHNRCkqxyuYxxIaBJNh/lbClwcfnfB3DBJ/qNvomzjb6awtVrGFzoaMx5BdDQwdICzQ4i81L6bxIAUo1GkRIjcATboRYCCqXJpPF+1zzJYCNzqOXJZWYrYif3qs+Poi2WYtqZHrAsoTW3+YAzEHflCmdossukx1R2rbczafroq03PeLuJIMc5nl9UoafK5028IEDzlS8Jg3SA1pJPW0C3Ied1W1pIxNw9SdYAkSXDy2/9Wf8G5oJNRp3uSLa6luqvxHZZpM1H5BoBmBvvAMkDRZRw+hSuAddC2ZF58WpJlVtjThfxFrYijPiqtYRHytzu8pjKPO6y0xSdHjrEGBAbkaT0IbJ57rYUqzW3axrGj+U79dlaamYmHn/AKgN1HOCeSjkvwScHUDJZSplskS4C5vYuLrna/RWPZUOZzvOACSB5kwfZVw7j088+aOXhygLX8R409jrFxggy6GhxHhc0wBEayq6tX5TGIFWnVxJyCRePFAFrAiy22A7DNn/AHXl3RtgfXVW4DEMq1PiMIBaA0gkOffUgAwB1UjEPr5srXOynQm3pLQLa7yr22dMpjL37bahwilRAy0wDt/EfIqUMQGgBxaCdiRP3uuboYFzTmNUB2khxnTc/N9VIdi6VPU5na+EROt7X53KzbTqNrjHtc0HM7zaYB6HmF7Z2XxnxcJRfzYNelv0Xzw/tHUbdjcg2tBHLxG530XtPdTxZ1fAjPEscWgg2IgEfcrfxTVcn8i7nTtEQIuhxiIiCi1XHOB0MS0Mr0WVG7ZhcdWu1BW1UfEG6ij5/wC1/Y2nh62ShLGxYOJdtzN1zP8AotQfnH7/AOq9M7wKgOIgXgLkH01lWsvTlsZh6jLuIc2wkXMnmI0UZ1EnmPP7XXUVaUyFrX4CAGlxLJmTdw9dwifbUB7VbPVTMTwwScs26H7lQjQI1t1UovS3KFQhHYc7GVQtcOXuiNrvi5TO/X6/Rbag0m7SIIGsaW5iOS0dYmFscE/NSE7fSLA+yrYvhe2xq1mgXe21rS422DdDrv8AVW/izyrW0JAaPSf1CgUKYJ66E2MHfdXV6w0afOdZ9So00uaaajY8b/IB8+5j93WGpj2MkNpgn+I3PkoDgIWNynip8lZ/x5B1MawDHsAsNbHEmznRyzT0WN4WKFOoryrbYPFuBbm8QECDcxyErcNxDnGDTgbuqEaawALj3WhpusFvcJimuEVACRpmk+6zyjo8eX1ar8VxJAbDeYk7QY2Fh0VaYgR4iPR30Cudim2AAAGmY2HlJsgePX/lO/IXjos3R0uo4cGSJga3MTfpCh8Z4dnLXEuDflJIJ5xsR6+SzPxxadQ48i2wPQE+ax/60PzkO6H9+XsrY7namWWNmqrwv4TJ+C15LolxDxMEix03NlmNao7UgCbA+J19soLhPSVIdUzhha3NnEzmvA16CJ3VgwwP5tLBrZf9GEDQ7pamY6nSNiwGiCHu5AeDpoCXfQKF+HqHRoYLCS6XdNp5roGcK2g22JgD0m3L9VA43wtxjJWg2Hw5Jnq06jeQplVyx/WudRDPEYe7S825G8z7r1LuTxFR9as74pNLJLqcWDyRDuQsCvL8L2fDYNYuP8oH3JN/Rdr2A4+7D4yiykwU6dR4p1Gn84MgHzBIdPmFfGzbDPG8fx70FVUaqrocgiIgFRa2qlKhag4TtBwJtQucWtzcyLrznH4MscQQvfKuFaRdoUF/BWE3Yz1aFSxO9PBH01hq0F77V7PU3CCxn9I+6gY3sUx4i0csv6qNLcngdfDFRnYOV7phO7Wmx5fM2gBwkDqtvhuxtFoMsYSdfAE0cnzY/h/IeywP4avpGv3dYR+tFnoCPssTe7fCNBiiw7+KT91Oqco8Q4R3bV8QzPLWA/IHSSesAWCyY3u+xWEpvfVY00reJj5gmwJEAgTC9zPDiz5RTaBYWutVxulUfQqtzAhzHNiOYUXExy7eAuaADaSZPUzuT+nRa2rTuY+l481tsdT1N7SCIuCDp5aqCTIvKrGmSM1x31WXIrgzeBby9fPZVqD93UqsLljAkhXvVtJt5+yUTqLLLM0nS8FWMYdP3+7q8jTefqqbaxVtJwGwF7yAsbcTJyyfKf1vKl0nk6N0/lBF+dlkfiCPCT55Z/tCrtrx/wCoZwrRc5ydo3+yQ3+A3O8n7LM+u1lgLnn/AG5qj6dSJAgdZtsBbRDj+JWFx3wy3M0Fp/JlAmZAMgdea3f+rUmAeKOjdpmxk22XKNY5tyYnci3p/lXMMn5HOPlPrPNRcZVpnY3tbijKm9QD+SbjTaI3WtqNN/huLNvE0SR53nbb1Uf4xfOVoEc519pWQUSNYnYRA+uqSIuW22wGExD2hzvhlotmL3ZjsPl8I2XRdmeHt/GUGtdLxUYYa+1iJkW2lcM6jHzOIGtj+ghbfsXxNmHxuHq1JbSbUBc+4aAZaS8jYZpvynZXxnamWduL6baqqyk8EAggggEEaEHQgq9dDiEREBERAREQEREBERAVlVshXog0NTDmblYa+DlpC3lXCA9FExGHIVdDwPtjwU0KxdHgeb+ZOq474UEjUj9yveu1PAhXY5p30Xi/GOC1qVRzYNuqpptLudtU6luFivp/f+6yfg6n8P1QUXg3ZPUEQokSjvVcOIMqa3gdd/y0Xu/4scfqAj+AYimMzqNQN5ljgPtZTpVlptvf1hUxBc1stsR+4V9IWHkPcwq1WSQ3mqNts7MaC0OyQTM2+3+EpnchxmI6dbaLDTGxvFtVe2mTsPUH7qmo13UlpaRGW8iJ+pPNPhHVwIAuMpi+x5nyUR2cfKYNtPuFdhg8mS4kdSRyv1VdL8vrSV+HJ+UDLHKb7yZBnzKx4hw08RFgS3LHvdYsZii2Mpyzy19efqsT8QAZ+Y7zp/Tt7qZLpGWUl0v/AApvDnOF4gwfWbBZaWEBsXH1P6N/usArk2aMreQ6+SkspTqrarPliuOCbIgz5C87WO3qu97Jd1T8S0Vq1X4VP8raUF5tq6RlbtYSuPw7I0svc+7984Knr6kH7aLTCM/Jn103vBuGtw9CnQZOSm0MbmMmBzU1WsVy2coiIgIiICIiAiIgIiICIiAqFsqqIIlXhtM/ln1K0uN7FYeo7M+iHHq536OXSoo0OVpdhcK0y3DUwecT91MbwFg0oM/oat8kJpO2jr4AxGWPJaHGcPcCbGF3JUbEYTMo0bfPfbrs4MPWZUptytqglzIMZhHiGwBtZcw655CPqvfu1XYxuKaA+xbOVw1E6jTSwXlXaDsZUwzrjMzZwH0PJVuLWZObpVWhoBAJ5/vdY31WySCfVSnYOFQYZZcY2nkukV2LiAJVn4txEbKcMJ0WfCcHdUcGMbLjsrTGIueV+2lNIkydVlZhl2mF7u67nAHI0HeZPsAuv4P3TNF6nj85aB6AyVeSsrY8noYRbTB8Oc8wxpcegXtvD+73D0zPw6f9Mn3K3dDgVJujR6BOJ8mnjfDuxFZ/zQwe7vYL1LsfwU4elkMxzNj7Lf06DW6ABXwrSSKXLY0KqIrKCIiAiIgIiICIiAiIgIiICIiAiIgIiICIiC1zZWq4hwkP/LK26JoeVcd7uHl+amA0HUHTzEaKBT7sqzj8zQOcFexlqZQq8YtMq8ww3dMNXVC7oBlH1XTcF7CUqGgj6k+pXUwkKdQ5VGocOYzRonmpMKqKVR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jpeg;base64,/9j/4AAQSkZJRgABAQAAAQABAAD/2wCEAAkGBhQSERQSExIWFBQVFxcUFhUUFRgZFRgYFxQXFRQSFhUYGyYeFxojGRUSHy8gIycpLCwsFx4xNTAqNSYrLCkBCQoKDgwOGg8PGikcHxwpKSkpLCwpKSksKSkpKSkpKSwpKSksKSkpKSwpKSksKSkpKSkpLCwpLCwsKSkpKSwpLP/AABEIAL0BCwMBIgACEQEDEQH/xAAcAAEAAQUBAQAAAAAAAAAAAAAABAECAwUGBwj/xAA6EAABAwIEAwYEBAUFAQEAAAABAAIRAyEEEjFBBVFhBgcicYGREzKhsRRCwfBSYpLR8RUjcoLhwhb/xAAZAQEAAwEBAAAAAAAAAAAAAAAAAQIDBAX/xAAjEQEBAAICAgMAAgMAAAAAAAAAAQIREiEDMRNBUQSBMkJh/9oADAMBAAIRAxEAPwD3FERAREQEREBERAREQEREBERAREQEREBERAREQEREBERAREQEREBERAREQEREBERAREQEREBERARUKoXQguRa/FcdoU/mqtHqtDje8jDsMDM/qFW54xaYZX1HXJK5Ud4uFyzJ8oWHD95eGcSPEFX5Mf1Px5fjsEWq4R2jo4kkU3SRqN1tVeWX0pehERSCIiAiIgIiICIiAiIgIiICIiAiIgIiICIiAiIgKjnAXNlVcZ3lceOHw4a0kOqGJHK6rllxm0ybujtL3hMokspQ9+5mwXAcS7XYisfnI8lpaYLrn6q8mLBcuWdrvw8Ug+sdyXHqViffQwUquPmTyUV+FqGXNFxz0WN03k16XuxrmfO2QPzNurmYljj4XA+v6LHh8Y+m0NcyWu53jpIVv4JjnZspaRyU7hq133dTUa3EVC90OcA1o56/3XrUr584ZW+HUpuaTmDm/fRe/YapmY08wD7ro8GW9xw/yMOOW/1mREXS5hERAREQEREBERAREQEREBERAREQERUlBVFSUlBVUKFy57tX2qp4Zhbmmq4Q0NvE7nkq5ZSRMlt1EftV21ZhmltOH1TtNh5rzHi/G6uJM1XTGnIKFVcTcmZuSTczuo+IxrWaHMdmt+Y9ALR5my5Ms7k78PFjgrWxDWCXW6ASTHIBQm8Sc7RsA+p8zGiwYzF0xd7szjqJmN/y9eqxUOItJhuVom/8RHvbZV42tLlJfbb4WtAuCTzHtPpCy1gYgHXSL+61lWoGiXB0Hl83vqrKXFW5g0uy8s0H3IsNRqqfHfdaTyTaXeYdcjqsgxAuOv7CVac9G2gi502lRhiWiSSLGCbbKjbr7Z69QMgzG4PUXEL3bspxtmIw9MtcC4NAcJvIC+csZisxABs3XzXa90r3vxdnFrRqBuunxbxef/Isz/p7oitBWLE4xlNuZ72saN3EAfVdjhZ1Rc1je3+EYPDUNV0wG02k3P8AMQB9VqsR3mZXQMM4jUkvbIHkAR6Sqc4txtd2i1HZ/tPQxjXOoPzZDle0iHNPIj+y20q87V1pVERAREQEREBERAREQERROJ8QbQpPqv8AlYJMJ6FvE+L08OwvqvDR11PQDdefcS7135yKNIZNi6ST7Lje1XaV2Or/ABDIpizG8hzPVatmGd/FY8v7rlz8lvp2+PwTW67od6mJizKZnQx/6pvC+9KpJ+NSa4bGmcsdDNivPaWHDRYGOp+5KxVeNU2fnaTsGeIjpbT3VJll9L5ePxz26/tL27fVcJd8JosGNfB83Gy47GdpGkkuc5zp11+umvVczjMTne50kgmb6qyea04b9sfk49Yxua/aYflpwL/MdjtZa2vxd7rCGg6hrQJ8zqVBL1TOrTCRXLy5Ve88lhJ/8/yqmosbirM0ihxCowyHnyJkexU3D8fE/wC5TB1ktMG/MHVaYlUzKLJVpnY6ulimuaPhHILCXmNZED1t+qyjso57nOc5znAeJjIGYz1J2I9lzOCbvMOm0Eix6j0W1HHq7DlLyWxB5T5jX1lUmEnprfJcvbb1OBODJLGt6l9+oMSFtOy3aV2CJDKbMxuCRm/+gucpcQLhPxAdjaLzO4k+YWF3E6rZyuLWnUl1vdyn7LI9Q/8A2nEaxj4zKbSNW0ch2Mte57hEW0WsxVOo92apUdVPOXPHo82FuS4fD9p8QwECsb3NwRflabwsOK4hUqWqOe8nUTblfRLUYyR1FfjUEtaySJGZ7hEjZoHzRzsoGJxlSYc4Acpi3reFq6FAtYAKmQfwtgGPMCduYWamGCAG35xvNyXH1uqN5OnWd1HGaWDxWKqVahyvpMyMbfMWvcSPNsiP+S7vEd6YJ/2qBI5udH0C8n4S5r6hIHiY2DfTMbgxYnw7fRbwVg21hH73UXPL16J4ML27F3ePiC61Om1vK5PkSptDvKdPjoCP5XX+oXnGO49Toszu0kCBczy81oa/bYOn5hyEe0lRLn9Iyw8U6r3TBd5FB78r2upDZziCJ5GNF1rHzcXGq+Uj2ozTLMx2G3qN17V3d9tWjh7Di6sVQ57cuU5soIDPCJtC2wzs/wAnP5PHj/p29FRcXje8uk0jJTc4blxDbdBckrsKNUOAcNCAR5EStccpl6Y5Y3H2yIiKyoiIgLj+9IO/09+SfmbMcp36aLsF553z8dFHBfBDhnruDcpMEsF3QdtFXL0tj7eUPr02NLnOzHYCSNbH6hQsR2hDRFNhnQl59/CNlrDM5gZaNOttCrH1JHyj2sueYx15eS616Vr497z4nHy29lirP0sAqGn0A9wrHSLbLSMLaqCjqnqqA8leDCk0juB3VC5XPdzurHNRCkqxyuYxxIaBJNh/lbClwcfnfB3DBJ/qNvomzjb6awtVrGFzoaMx5BdDQwdICzQ4i81L6bxIAUo1GkRIjcATboRYCCqXJpPF+1zzJYCNzqOXJZWYrYif3qs+Poi2WYtqZHrAsoTW3+YAzEHflCmdossukx1R2rbczafroq03PeLuJIMc5nl9UoafK5028IEDzlS8Jg3SA1pJPW0C3Ied1W1pIxNw9SdYAkSXDy2/9Wf8G5oJNRp3uSLa6luqvxHZZpM1H5BoBmBvvAMkDRZRw+hSuAddC2ZF58WpJlVtjThfxFrYijPiqtYRHytzu8pjKPO6y0xSdHjrEGBAbkaT0IbJ57rYUqzW3axrGj+U79dlaamYmHn/AKgN1HOCeSjkvwScHUDJZSplskS4C5vYuLrna/RWPZUOZzvOACSB5kwfZVw7j088+aOXhygLX8R409jrFxggy6GhxHhc0wBEayq6tX5TGIFWnVxJyCRePFAFrAiy22A7DNn/AHXl3RtgfXVW4DEMq1PiMIBaA0gkOffUgAwB1UjEPr5srXOynQm3pLQLa7yr22dMpjL37bahwilRAy0wDt/EfIqUMQGgBxaCdiRP3uuboYFzTmNUB2khxnTc/N9VIdi6VPU5na+EROt7X53KzbTqNrjHtc0HM7zaYB6HmF7Z2XxnxcJRfzYNelv0Xzw/tHUbdjcg2tBHLxG530XtPdTxZ1fAjPEscWgg2IgEfcrfxTVcn8i7nTtEQIuhxiIiCi1XHOB0MS0Mr0WVG7ZhcdWu1BW1UfEG6ij5/wC1/Y2nh62ShLGxYOJdtzN1zP8AotQfnH7/AOq9M7wKgOIgXgLkH01lWsvTlsZh6jLuIc2wkXMnmI0UZ1EnmPP7XXUVaUyFrX4CAGlxLJmTdw9dwifbUB7VbPVTMTwwScs26H7lQjQI1t1UovS3KFQhHYc7GVQtcOXuiNrvi5TO/X6/Rbag0m7SIIGsaW5iOS0dYmFscE/NSE7fSLA+yrYvhe2xq1mgXe21rS422DdDrv8AVW/izyrW0JAaPSf1CgUKYJ66E2MHfdXV6w0afOdZ9So00uaaajY8b/IB8+5j93WGpj2MkNpgn+I3PkoDgIWNynip8lZ/x5B1MawDHsAsNbHEmznRyzT0WN4WKFOoryrbYPFuBbm8QECDcxyErcNxDnGDTgbuqEaawALj3WhpusFvcJimuEVACRpmk+6zyjo8eX1ar8VxJAbDeYk7QY2Fh0VaYgR4iPR30Cudim2AAAGmY2HlJsgePX/lO/IXjos3R0uo4cGSJga3MTfpCh8Z4dnLXEuDflJIJ5xsR6+SzPxxadQ48i2wPQE+ax/60PzkO6H9+XsrY7namWWNmqrwv4TJ+C15LolxDxMEix03NlmNao7UgCbA+J19soLhPSVIdUzhha3NnEzmvA16CJ3VgwwP5tLBrZf9GEDQ7pamY6nSNiwGiCHu5AeDpoCXfQKF+HqHRoYLCS6XdNp5roGcK2g22JgD0m3L9VA43wtxjJWg2Hw5Jnq06jeQplVyx/WudRDPEYe7S825G8z7r1LuTxFR9as74pNLJLqcWDyRDuQsCvL8L2fDYNYuP8oH3JN/Rdr2A4+7D4yiykwU6dR4p1Gn84MgHzBIdPmFfGzbDPG8fx70FVUaqrocgiIgFRa2qlKhag4TtBwJtQucWtzcyLrznH4MscQQvfKuFaRdoUF/BWE3Yz1aFSxO9PBH01hq0F77V7PU3CCxn9I+6gY3sUx4i0csv6qNLcngdfDFRnYOV7phO7Wmx5fM2gBwkDqtvhuxtFoMsYSdfAE0cnzY/h/IeywP4avpGv3dYR+tFnoCPssTe7fCNBiiw7+KT91Oqco8Q4R3bV8QzPLWA/IHSSesAWCyY3u+xWEpvfVY00reJj5gmwJEAgTC9zPDiz5RTaBYWutVxulUfQqtzAhzHNiOYUXExy7eAuaADaSZPUzuT+nRa2rTuY+l481tsdT1N7SCIuCDp5aqCTIvKrGmSM1x31WXIrgzeBby9fPZVqD93UqsLljAkhXvVtJt5+yUTqLLLM0nS8FWMYdP3+7q8jTefqqbaxVtJwGwF7yAsbcTJyyfKf1vKl0nk6N0/lBF+dlkfiCPCT55Z/tCrtrx/wCoZwrRc5ydo3+yQ3+A3O8n7LM+u1lgLnn/AG5qj6dSJAgdZtsBbRDj+JWFx3wy3M0Fp/JlAmZAMgdea3f+rUmAeKOjdpmxk22XKNY5tyYnci3p/lXMMn5HOPlPrPNRcZVpnY3tbijKm9QD+SbjTaI3WtqNN/huLNvE0SR53nbb1Uf4xfOVoEc519pWQUSNYnYRA+uqSIuW22wGExD2hzvhlotmL3ZjsPl8I2XRdmeHt/GUGtdLxUYYa+1iJkW2lcM6jHzOIGtj+ghbfsXxNmHxuHq1JbSbUBc+4aAZaS8jYZpvynZXxnamWduL6baqqyk8EAggggEEaEHQgq9dDiEREBERAREQEREBERAVlVshXog0NTDmblYa+DlpC3lXCA9FExGHIVdDwPtjwU0KxdHgeb+ZOq474UEjUj9yveu1PAhXY5p30Xi/GOC1qVRzYNuqpptLudtU6luFivp/f+6yfg6n8P1QUXg3ZPUEQokSjvVcOIMqa3gdd/y0Xu/4scfqAj+AYimMzqNQN5ljgPtZTpVlptvf1hUxBc1stsR+4V9IWHkPcwq1WSQ3mqNts7MaC0OyQTM2+3+EpnchxmI6dbaLDTGxvFtVe2mTsPUH7qmo13UlpaRGW8iJ+pPNPhHVwIAuMpi+x5nyUR2cfKYNtPuFdhg8mS4kdSRyv1VdL8vrSV+HJ+UDLHKb7yZBnzKx4hw08RFgS3LHvdYsZii2Mpyzy19efqsT8QAZ+Y7zp/Tt7qZLpGWUl0v/AApvDnOF4gwfWbBZaWEBsXH1P6N/usArk2aMreQ6+SkspTqrarPliuOCbIgz5C87WO3qu97Jd1T8S0Vq1X4VP8raUF5tq6RlbtYSuPw7I0svc+7984Knr6kH7aLTCM/Jn103vBuGtw9CnQZOSm0MbmMmBzU1WsVy2coiIgIiICIiAiIgIiICIiAqFsqqIIlXhtM/ln1K0uN7FYeo7M+iHHq536OXSoo0OVpdhcK0y3DUwecT91MbwFg0oM/oat8kJpO2jr4AxGWPJaHGcPcCbGF3JUbEYTMo0bfPfbrs4MPWZUptytqglzIMZhHiGwBtZcw655CPqvfu1XYxuKaA+xbOVw1E6jTSwXlXaDsZUwzrjMzZwH0PJVuLWZObpVWhoBAJ5/vdY31WySCfVSnYOFQYZZcY2nkukV2LiAJVn4txEbKcMJ0WfCcHdUcGMbLjsrTGIueV+2lNIkydVlZhl2mF7u67nAHI0HeZPsAuv4P3TNF6nj85aB6AyVeSsrY8noYRbTB8Oc8wxpcegXtvD+73D0zPw6f9Mn3K3dDgVJujR6BOJ8mnjfDuxFZ/zQwe7vYL1LsfwU4elkMxzNj7Lf06DW6ABXwrSSKXLY0KqIrKCIiAiIgIiICIiAiIgIiICIiAiIgIiICIiC1zZWq4hwkP/LK26JoeVcd7uHl+amA0HUHTzEaKBT7sqzj8zQOcFexlqZQq8YtMq8ww3dMNXVC7oBlH1XTcF7CUqGgj6k+pXUwkKdQ5VGocOYzRonmpMKqKVR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ata:image/jpeg;base64,/9j/4AAQSkZJRgABAQAAAQABAAD/2wCEAAkGBhQSERQSExIWFBQVFxcUFhUUFRgZFRgYFxQXFRQSFhUYGyYeFxojGRUSHy8gIycpLCwsFx4xNTAqNSYrLCkBCQoKDgwOGg8PGikcHxwpKSkpLCwpKSksKSkpKSkpKSwpKSksKSkpKSwpKSksKSkpKSkpLCwpLCwsKSkpKSwpLP/AABEIAL0BCwMBIgACEQEDEQH/xAAcAAEAAQUBAQAAAAAAAAAAAAAABAECAwUGBwj/xAA6EAABAwIEAwYEBAUFAQEAAAABAAIRAyEEEjFBBVFhBgcicYGREzKhsRRCwfBSYpLR8RUjcoLhwhb/xAAZAQEAAwEBAAAAAAAAAAAAAAAAAQIDBAX/xAAjEQEBAAICAgMAAgMAAAAAAAAAAQIREiEDMRNBUQSBMkJh/9oADAMBAAIRAxEAPwD3FERAREQEREBERAREQEREBERAREQEREBERAREQEREBERAREQEREBERAREQEREBERAREQEREBERARUKoXQguRa/FcdoU/mqtHqtDje8jDsMDM/qFW54xaYZX1HXJK5Ud4uFyzJ8oWHD95eGcSPEFX5Mf1Px5fjsEWq4R2jo4kkU3SRqN1tVeWX0pehERSCIiAiIgIiICIiAiIgIiICIiAiIgIiICIiAiIgKjnAXNlVcZ3lceOHw4a0kOqGJHK6rllxm0ybujtL3hMokspQ9+5mwXAcS7XYisfnI8lpaYLrn6q8mLBcuWdrvw8Ug+sdyXHqViffQwUquPmTyUV+FqGXNFxz0WN03k16XuxrmfO2QPzNurmYljj4XA+v6LHh8Y+m0NcyWu53jpIVv4JjnZspaRyU7hq133dTUa3EVC90OcA1o56/3XrUr584ZW+HUpuaTmDm/fRe/YapmY08wD7ro8GW9xw/yMOOW/1mREXS5hERAREQEREBERAREQEREBERAREQERUlBVFSUlBVUKFy57tX2qp4Zhbmmq4Q0NvE7nkq5ZSRMlt1EftV21ZhmltOH1TtNh5rzHi/G6uJM1XTGnIKFVcTcmZuSTczuo+IxrWaHMdmt+Y9ALR5my5Ms7k78PFjgrWxDWCXW6ASTHIBQm8Sc7RsA+p8zGiwYzF0xd7szjqJmN/y9eqxUOItJhuVom/8RHvbZV42tLlJfbb4WtAuCTzHtPpCy1gYgHXSL+61lWoGiXB0Hl83vqrKXFW5g0uy8s0H3IsNRqqfHfdaTyTaXeYdcjqsgxAuOv7CVac9G2gi502lRhiWiSSLGCbbKjbr7Z69QMgzG4PUXEL3bspxtmIw9MtcC4NAcJvIC+csZisxABs3XzXa90r3vxdnFrRqBuunxbxef/Isz/p7oitBWLE4xlNuZ72saN3EAfVdjhZ1Rc1je3+EYPDUNV0wG02k3P8AMQB9VqsR3mZXQMM4jUkvbIHkAR6Sqc4txtd2i1HZ/tPQxjXOoPzZDle0iHNPIj+y20q87V1pVERAREQEREBERAREQERROJ8QbQpPqv8AlYJMJ6FvE+L08OwvqvDR11PQDdefcS7135yKNIZNi6ST7Lje1XaV2Or/ABDIpizG8hzPVatmGd/FY8v7rlz8lvp2+PwTW67od6mJizKZnQx/6pvC+9KpJ+NSa4bGmcsdDNivPaWHDRYGOp+5KxVeNU2fnaTsGeIjpbT3VJll9L5ePxz26/tL27fVcJd8JosGNfB83Gy47GdpGkkuc5zp11+umvVczjMTne50kgmb6qyea04b9sfk49Yxua/aYflpwL/MdjtZa2vxd7rCGg6hrQJ8zqVBL1TOrTCRXLy5Ve88lhJ/8/yqmosbirM0ihxCowyHnyJkexU3D8fE/wC5TB1ktMG/MHVaYlUzKLJVpnY6ulimuaPhHILCXmNZED1t+qyjso57nOc5znAeJjIGYz1J2I9lzOCbvMOm0Eix6j0W1HHq7DlLyWxB5T5jX1lUmEnprfJcvbb1OBODJLGt6l9+oMSFtOy3aV2CJDKbMxuCRm/+gucpcQLhPxAdjaLzO4k+YWF3E6rZyuLWnUl1vdyn7LI9Q/8A2nEaxj4zKbSNW0ch2Mte57hEW0WsxVOo92apUdVPOXPHo82FuS4fD9p8QwECsb3NwRflabwsOK4hUqWqOe8nUTblfRLUYyR1FfjUEtaySJGZ7hEjZoHzRzsoGJxlSYc4Acpi3reFq6FAtYAKmQfwtgGPMCduYWamGCAG35xvNyXH1uqN5OnWd1HGaWDxWKqVahyvpMyMbfMWvcSPNsiP+S7vEd6YJ/2qBI5udH0C8n4S5r6hIHiY2DfTMbgxYnw7fRbwVg21hH73UXPL16J4ML27F3ePiC61Om1vK5PkSptDvKdPjoCP5XX+oXnGO49Toszu0kCBczy81oa/bYOn5hyEe0lRLn9Iyw8U6r3TBd5FB78r2upDZziCJ5GNF1rHzcXGq+Uj2ozTLMx2G3qN17V3d9tWjh7Di6sVQ57cuU5soIDPCJtC2wzs/wAnP5PHj/p29FRcXje8uk0jJTc4blxDbdBckrsKNUOAcNCAR5EStccpl6Y5Y3H2yIiKyoiIgLj+9IO/09+SfmbMcp36aLsF553z8dFHBfBDhnruDcpMEsF3QdtFXL0tj7eUPr02NLnOzHYCSNbH6hQsR2hDRFNhnQl59/CNlrDM5gZaNOttCrH1JHyj2sueYx15eS616Vr497z4nHy29lirP0sAqGn0A9wrHSLbLSMLaqCjqnqqA8leDCk0juB3VC5XPdzurHNRCkqxyuYxxIaBJNh/lbClwcfnfB3DBJ/qNvomzjb6awtVrGFzoaMx5BdDQwdICzQ4i81L6bxIAUo1GkRIjcATboRYCCqXJpPF+1zzJYCNzqOXJZWYrYif3qs+Poi2WYtqZHrAsoTW3+YAzEHflCmdossukx1R2rbczafroq03PeLuJIMc5nl9UoafK5028IEDzlS8Jg3SA1pJPW0C3Ied1W1pIxNw9SdYAkSXDy2/9Wf8G5oJNRp3uSLa6luqvxHZZpM1H5BoBmBvvAMkDRZRw+hSuAddC2ZF58WpJlVtjThfxFrYijPiqtYRHytzu8pjKPO6y0xSdHjrEGBAbkaT0IbJ57rYUqzW3axrGj+U79dlaamYmHn/AKgN1HOCeSjkvwScHUDJZSplskS4C5vYuLrna/RWPZUOZzvOACSB5kwfZVw7j088+aOXhygLX8R409jrFxggy6GhxHhc0wBEayq6tX5TGIFWnVxJyCRePFAFrAiy22A7DNn/AHXl3RtgfXVW4DEMq1PiMIBaA0gkOffUgAwB1UjEPr5srXOynQm3pLQLa7yr22dMpjL37bahwilRAy0wDt/EfIqUMQGgBxaCdiRP3uuboYFzTmNUB2khxnTc/N9VIdi6VPU5na+EROt7X53KzbTqNrjHtc0HM7zaYB6HmF7Z2XxnxcJRfzYNelv0Xzw/tHUbdjcg2tBHLxG530XtPdTxZ1fAjPEscWgg2IgEfcrfxTVcn8i7nTtEQIuhxiIiCi1XHOB0MS0Mr0WVG7ZhcdWu1BW1UfEG6ij5/wC1/Y2nh62ShLGxYOJdtzN1zP8AotQfnH7/AOq9M7wKgOIgXgLkH01lWsvTlsZh6jLuIc2wkXMnmI0UZ1EnmPP7XXUVaUyFrX4CAGlxLJmTdw9dwifbUB7VbPVTMTwwScs26H7lQjQI1t1UovS3KFQhHYc7GVQtcOXuiNrvi5TO/X6/Rbag0m7SIIGsaW5iOS0dYmFscE/NSE7fSLA+yrYvhe2xq1mgXe21rS422DdDrv8AVW/izyrW0JAaPSf1CgUKYJ66E2MHfdXV6w0afOdZ9So00uaaajY8b/IB8+5j93WGpj2MkNpgn+I3PkoDgIWNynip8lZ/x5B1MawDHsAsNbHEmznRyzT0WN4WKFOoryrbYPFuBbm8QECDcxyErcNxDnGDTgbuqEaawALj3WhpusFvcJimuEVACRpmk+6zyjo8eX1ar8VxJAbDeYk7QY2Fh0VaYgR4iPR30Cudim2AAAGmY2HlJsgePX/lO/IXjos3R0uo4cGSJga3MTfpCh8Z4dnLXEuDflJIJ5xsR6+SzPxxadQ48i2wPQE+ax/60PzkO6H9+XsrY7namWWNmqrwv4TJ+C15LolxDxMEix03NlmNao7UgCbA+J19soLhPSVIdUzhha3NnEzmvA16CJ3VgwwP5tLBrZf9GEDQ7pamY6nSNiwGiCHu5AeDpoCXfQKF+HqHRoYLCS6XdNp5roGcK2g22JgD0m3L9VA43wtxjJWg2Hw5Jnq06jeQplVyx/WudRDPEYe7S825G8z7r1LuTxFR9as74pNLJLqcWDyRDuQsCvL8L2fDYNYuP8oH3JN/Rdr2A4+7D4yiykwU6dR4p1Gn84MgHzBIdPmFfGzbDPG8fx70FVUaqrocgiIgFRa2qlKhag4TtBwJtQucWtzcyLrznH4MscQQvfKuFaRdoUF/BWE3Yz1aFSxO9PBH01hq0F77V7PU3CCxn9I+6gY3sUx4i0csv6qNLcngdfDFRnYOV7phO7Wmx5fM2gBwkDqtvhuxtFoMsYSdfAE0cnzY/h/IeywP4avpGv3dYR+tFnoCPssTe7fCNBiiw7+KT91Oqco8Q4R3bV8QzPLWA/IHSSesAWCyY3u+xWEpvfVY00reJj5gmwJEAgTC9zPDiz5RTaBYWutVxulUfQqtzAhzHNiOYUXExy7eAuaADaSZPUzuT+nRa2rTuY+l481tsdT1N7SCIuCDp5aqCTIvKrGmSM1x31WXIrgzeBby9fPZVqD93UqsLljAkhXvVtJt5+yUTqLLLM0nS8FWMYdP3+7q8jTefqqbaxVtJwGwF7yAsbcTJyyfKf1vKl0nk6N0/lBF+dlkfiCPCT55Z/tCrtrx/wCoZwrRc5ydo3+yQ3+A3O8n7LM+u1lgLnn/AG5qj6dSJAgdZtsBbRDj+JWFx3wy3M0Fp/JlAmZAMgdea3f+rUmAeKOjdpmxk22XKNY5tyYnci3p/lXMMn5HOPlPrPNRcZVpnY3tbijKm9QD+SbjTaI3WtqNN/huLNvE0SR53nbb1Uf4xfOVoEc519pWQUSNYnYRA+uqSIuW22wGExD2hzvhlotmL3ZjsPl8I2XRdmeHt/GUGtdLxUYYa+1iJkW2lcM6jHzOIGtj+ghbfsXxNmHxuHq1JbSbUBc+4aAZaS8jYZpvynZXxnamWduL6baqqyk8EAggggEEaEHQgq9dDiEREBERAREQEREBERAVlVshXog0NTDmblYa+DlpC3lXCA9FExGHIVdDwPtjwU0KxdHgeb+ZOq474UEjUj9yveu1PAhXY5p30Xi/GOC1qVRzYNuqpptLudtU6luFivp/f+6yfg6n8P1QUXg3ZPUEQokSjvVcOIMqa3gdd/y0Xu/4scfqAj+AYimMzqNQN5ljgPtZTpVlptvf1hUxBc1stsR+4V9IWHkPcwq1WSQ3mqNts7MaC0OyQTM2+3+EpnchxmI6dbaLDTGxvFtVe2mTsPUH7qmo13UlpaRGW8iJ+pPNPhHVwIAuMpi+x5nyUR2cfKYNtPuFdhg8mS4kdSRyv1VdL8vrSV+HJ+UDLHKb7yZBnzKx4hw08RFgS3LHvdYsZii2Mpyzy19efqsT8QAZ+Y7zp/Tt7qZLpGWUl0v/AApvDnOF4gwfWbBZaWEBsXH1P6N/usArk2aMreQ6+SkspTqrarPliuOCbIgz5C87WO3qu97Jd1T8S0Vq1X4VP8raUF5tq6RlbtYSuPw7I0svc+7984Knr6kH7aLTCM/Jn103vBuGtw9CnQZOSm0MbmMmBzU1WsVy2coiIgIiICIiAiIgIiICIiAqFsqqIIlXhtM/ln1K0uN7FYeo7M+iHHq536OXSoo0OVpdhcK0y3DUwecT91MbwFg0oM/oat8kJpO2jr4AxGWPJaHGcPcCbGF3JUbEYTMo0bfPfbrs4MPWZUptytqglzIMZhHiGwBtZcw655CPqvfu1XYxuKaA+xbOVw1E6jTSwXlXaDsZUwzrjMzZwH0PJVuLWZObpVWhoBAJ5/vdY31WySCfVSnYOFQYZZcY2nkukV2LiAJVn4txEbKcMJ0WfCcHdUcGMbLjsrTGIueV+2lNIkydVlZhl2mF7u67nAHI0HeZPsAuv4P3TNF6nj85aB6AyVeSsrY8noYRbTB8Oc8wxpcegXtvD+73D0zPw6f9Mn3K3dDgVJujR6BOJ8mnjfDuxFZ/zQwe7vYL1LsfwU4elkMxzNj7Lf06DW6ABXwrSSKXLY0KqIrKCIiAiIgIiICIiAiIgIiICIiAiIgIiICIiC1zZWq4hwkP/LK26JoeVcd7uHl+amA0HUHTzEaKBT7sqzj8zQOcFexlqZQq8YtMq8ww3dMNXVC7oBlH1XTcF7CUqGgj6k+pXUwkKdQ5VGocOYzRonmpMKqKVR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data:image/jpeg;base64,/9j/4AAQSkZJRgABAQAAAQABAAD/2wCEAAkGBhQSERQSExIWFBQVFxcUFhUUFRgZFRgYFxQXFRQSFhUYGyYeFxojGRUSHy8gIycpLCwsFx4xNTAqNSYrLCkBCQoKDgwOGg8PGikcHxwpKSkpLCwpKSksKSkpKSkpKSwpKSksKSkpKSwpKSksKSkpKSkpLCwpLCwsKSkpKSwpLP/AABEIAL0BCwMBIgACEQEDEQH/xAAcAAEAAQUBAQAAAAAAAAAAAAAABAECAwUGBwj/xAA6EAABAwIEAwYEBAUFAQEAAAABAAIRAyEEEjFBBVFhBgcicYGREzKhsRRCwfBSYpLR8RUjcoLhwhb/xAAZAQEAAwEBAAAAAAAAAAAAAAAAAQIDBAX/xAAjEQEBAAICAgMAAgMAAAAAAAAAAQIREiEDMRNBUQSBMkJh/9oADAMBAAIRAxEAPwD3FERAREQEREBERAREQEREBERAREQEREBERAREQEREBERAREQEREBERAREQEREBERAREQEREBERARUKoXQguRa/FcdoU/mqtHqtDje8jDsMDM/qFW54xaYZX1HXJK5Ud4uFyzJ8oWHD95eGcSPEFX5Mf1Px5fjsEWq4R2jo4kkU3SRqN1tVeWX0pehERSCIiAiIgIiICIiAiIgIiICIiAiIgIiICIiAiIgKjnAXNlVcZ3lceOHw4a0kOqGJHK6rllxm0ybujtL3hMokspQ9+5mwXAcS7XYisfnI8lpaYLrn6q8mLBcuWdrvw8Ug+sdyXHqViffQwUquPmTyUV+FqGXNFxz0WN03k16XuxrmfO2QPzNurmYljj4XA+v6LHh8Y+m0NcyWu53jpIVv4JjnZspaRyU7hq133dTUa3EVC90OcA1o56/3XrUr584ZW+HUpuaTmDm/fRe/YapmY08wD7ro8GW9xw/yMOOW/1mREXS5hERAREQEREBERAREQEREBERAREQERUlBVFSUlBVUKFy57tX2qp4Zhbmmq4Q0NvE7nkq5ZSRMlt1EftV21ZhmltOH1TtNh5rzHi/G6uJM1XTGnIKFVcTcmZuSTczuo+IxrWaHMdmt+Y9ALR5my5Ms7k78PFjgrWxDWCXW6ASTHIBQm8Sc7RsA+p8zGiwYzF0xd7szjqJmN/y9eqxUOItJhuVom/8RHvbZV42tLlJfbb4WtAuCTzHtPpCy1gYgHXSL+61lWoGiXB0Hl83vqrKXFW5g0uy8s0H3IsNRqqfHfdaTyTaXeYdcjqsgxAuOv7CVac9G2gi502lRhiWiSSLGCbbKjbr7Z69QMgzG4PUXEL3bspxtmIw9MtcC4NAcJvIC+csZisxABs3XzXa90r3vxdnFrRqBuunxbxef/Isz/p7oitBWLE4xlNuZ72saN3EAfVdjhZ1Rc1je3+EYPDUNV0wG02k3P8AMQB9VqsR3mZXQMM4jUkvbIHkAR6Sqc4txtd2i1HZ/tPQxjXOoPzZDle0iHNPIj+y20q87V1pVERAREQEREBERAREQERROJ8QbQpPqv8AlYJMJ6FvE+L08OwvqvDR11PQDdefcS7135yKNIZNi6ST7Lje1XaV2Or/ABDIpizG8hzPVatmGd/FY8v7rlz8lvp2+PwTW67od6mJizKZnQx/6pvC+9KpJ+NSa4bGmcsdDNivPaWHDRYGOp+5KxVeNU2fnaTsGeIjpbT3VJll9L5ePxz26/tL27fVcJd8JosGNfB83Gy47GdpGkkuc5zp11+umvVczjMTne50kgmb6qyea04b9sfk49Yxua/aYflpwL/MdjtZa2vxd7rCGg6hrQJ8zqVBL1TOrTCRXLy5Ve88lhJ/8/yqmosbirM0ihxCowyHnyJkexU3D8fE/wC5TB1ktMG/MHVaYlUzKLJVpnY6ulimuaPhHILCXmNZED1t+qyjso57nOc5znAeJjIGYz1J2I9lzOCbvMOm0Eix6j0W1HHq7DlLyWxB5T5jX1lUmEnprfJcvbb1OBODJLGt6l9+oMSFtOy3aV2CJDKbMxuCRm/+gucpcQLhPxAdjaLzO4k+YWF3E6rZyuLWnUl1vdyn7LI9Q/8A2nEaxj4zKbSNW0ch2Mte57hEW0WsxVOo92apUdVPOXPHo82FuS4fD9p8QwECsb3NwRflabwsOK4hUqWqOe8nUTblfRLUYyR1FfjUEtaySJGZ7hEjZoHzRzsoGJxlSYc4Acpi3reFq6FAtYAKmQfwtgGPMCduYWamGCAG35xvNyXH1uqN5OnWd1HGaWDxWKqVahyvpMyMbfMWvcSPNsiP+S7vEd6YJ/2qBI5udH0C8n4S5r6hIHiY2DfTMbgxYnw7fRbwVg21hH73UXPL16J4ML27F3ePiC61Om1vK5PkSptDvKdPjoCP5XX+oXnGO49Toszu0kCBczy81oa/bYOn5hyEe0lRLn9Iyw8U6r3TBd5FB78r2upDZziCJ5GNF1rHzcXGq+Uj2ozTLMx2G3qN17V3d9tWjh7Di6sVQ57cuU5soIDPCJtC2wzs/wAnP5PHj/p29FRcXje8uk0jJTc4blxDbdBckrsKNUOAcNCAR5EStccpl6Y5Y3H2yIiKyoiIgLj+9IO/09+SfmbMcp36aLsF553z8dFHBfBDhnruDcpMEsF3QdtFXL0tj7eUPr02NLnOzHYCSNbH6hQsR2hDRFNhnQl59/CNlrDM5gZaNOttCrH1JHyj2sueYx15eS616Vr497z4nHy29lirP0sAqGn0A9wrHSLbLSMLaqCjqnqqA8leDCk0juB3VC5XPdzurHNRCkqxyuYxxIaBJNh/lbClwcfnfB3DBJ/qNvomzjb6awtVrGFzoaMx5BdDQwdICzQ4i81L6bxIAUo1GkRIjcATboRYCCqXJpPF+1zzJYCNzqOXJZWYrYif3qs+Poi2WYtqZHrAsoTW3+YAzEHflCmdossukx1R2rbczafroq03PeLuJIMc5nl9UoafK5028IEDzlS8Jg3SA1pJPW0C3Ied1W1pIxNw9SdYAkSXDy2/9Wf8G5oJNRp3uSLa6luqvxHZZpM1H5BoBmBvvAMkDRZRw+hSuAddC2ZF58WpJlVtjThfxFrYijPiqtYRHytzu8pjKPO6y0xSdHjrEGBAbkaT0IbJ57rYUqzW3axrGj+U79dlaamYmHn/AKgN1HOCeSjkvwScHUDJZSplskS4C5vYuLrna/RWPZUOZzvOACSB5kwfZVw7j088+aOXhygLX8R409jrFxggy6GhxHhc0wBEayq6tX5TGIFWnVxJyCRePFAFrAiy22A7DNn/AHXl3RtgfXVW4DEMq1PiMIBaA0gkOffUgAwB1UjEPr5srXOynQm3pLQLa7yr22dMpjL37bahwilRAy0wDt/EfIqUMQGgBxaCdiRP3uuboYFzTmNUB2khxnTc/N9VIdi6VPU5na+EROt7X53KzbTqNrjHtc0HM7zaYB6HmF7Z2XxnxcJRfzYNelv0Xzw/tHUbdjcg2tBHLxG530XtPdTxZ1fAjPEscWgg2IgEfcrfxTVcn8i7nTtEQIuhxiIiCi1XHOB0MS0Mr0WVG7ZhcdWu1BW1UfEG6ij5/wC1/Y2nh62ShLGxYOJdtzN1zP8AotQfnH7/AOq9M7wKgOIgXgLkH01lWsvTlsZh6jLuIc2wkXMnmI0UZ1EnmPP7XXUVaUyFrX4CAGlxLJmTdw9dwifbUB7VbPVTMTwwScs26H7lQjQI1t1UovS3KFQhHYc7GVQtcOXuiNrvi5TO/X6/Rbag0m7SIIGsaW5iOS0dYmFscE/NSE7fSLA+yrYvhe2xq1mgXe21rS422DdDrv8AVW/izyrW0JAaPSf1CgUKYJ66E2MHfdXV6w0afOdZ9So00uaaajY8b/IB8+5j93WGpj2MkNpgn+I3PkoDgIWNynip8lZ/x5B1MawDHsAsNbHEmznRyzT0WN4WKFOoryrbYPFuBbm8QECDcxyErcNxDnGDTgbuqEaawALj3WhpusFvcJimuEVACRpmk+6zyjo8eX1ar8VxJAbDeYk7QY2Fh0VaYgR4iPR30Cudim2AAAGmY2HlJsgePX/lO/IXjos3R0uo4cGSJga3MTfpCh8Z4dnLXEuDflJIJ5xsR6+SzPxxadQ48i2wPQE+ax/60PzkO6H9+XsrY7namWWNmqrwv4TJ+C15LolxDxMEix03NlmNao7UgCbA+J19soLhPSVIdUzhha3NnEzmvA16CJ3VgwwP5tLBrZf9GEDQ7pamY6nSNiwGiCHu5AeDpoCXfQKF+HqHRoYLCS6XdNp5roGcK2g22JgD0m3L9VA43wtxjJWg2Hw5Jnq06jeQplVyx/WudRDPEYe7S825G8z7r1LuTxFR9as74pNLJLqcWDyRDuQsCvL8L2fDYNYuP8oH3JN/Rdr2A4+7D4yiykwU6dR4p1Gn84MgHzBIdPmFfGzbDPG8fx70FVUaqrocgiIgFRa2qlKhag4TtBwJtQucWtzcyLrznH4MscQQvfKuFaRdoUF/BWE3Yz1aFSxO9PBH01hq0F77V7PU3CCxn9I+6gY3sUx4i0csv6qNLcngdfDFRnYOV7phO7Wmx5fM2gBwkDqtvhuxtFoMsYSdfAE0cnzY/h/IeywP4avpGv3dYR+tFnoCPssTe7fCNBiiw7+KT91Oqco8Q4R3bV8QzPLWA/IHSSesAWCyY3u+xWEpvfVY00reJj5gmwJEAgTC9zPDiz5RTaBYWutVxulUfQqtzAhzHNiOYUXExy7eAuaADaSZPUzuT+nRa2rTuY+l481tsdT1N7SCIuCDp5aqCTIvKrGmSM1x31WXIrgzeBby9fPZVqD93UqsLljAkhXvVtJt5+yUTqLLLM0nS8FWMYdP3+7q8jTefqqbaxVtJwGwF7yAsbcTJyyfKf1vKl0nk6N0/lBF+dlkfiCPCT55Z/tCrtrx/wCoZwrRc5ydo3+yQ3+A3O8n7LM+u1lgLnn/AG5qj6dSJAgdZtsBbRDj+JWFx3wy3M0Fp/JlAmZAMgdea3f+rUmAeKOjdpmxk22XKNY5tyYnci3p/lXMMn5HOPlPrPNRcZVpnY3tbijKm9QD+SbjTaI3WtqNN/huLNvE0SR53nbb1Uf4xfOVoEc519pWQUSNYnYRA+uqSIuW22wGExD2hzvhlotmL3ZjsPl8I2XRdmeHt/GUGtdLxUYYa+1iJkW2lcM6jHzOIGtj+ghbfsXxNmHxuHq1JbSbUBc+4aAZaS8jYZpvynZXxnamWduL6baqqyk8EAggggEEaEHQgq9dDiEREBERAREQEREBERAVlVshXog0NTDmblYa+DlpC3lXCA9FExGHIVdDwPtjwU0KxdHgeb+ZOq474UEjUj9yveu1PAhXY5p30Xi/GOC1qVRzYNuqpptLudtU6luFivp/f+6yfg6n8P1QUXg3ZPUEQokSjvVcOIMqa3gdd/y0Xu/4scfqAj+AYimMzqNQN5ljgPtZTpVlptvf1hUxBc1stsR+4V9IWHkPcwq1WSQ3mqNts7MaC0OyQTM2+3+EpnchxmI6dbaLDTGxvFtVe2mTsPUH7qmo13UlpaRGW8iJ+pPNPhHVwIAuMpi+x5nyUR2cfKYNtPuFdhg8mS4kdSRyv1VdL8vrSV+HJ+UDLHKb7yZBnzKx4hw08RFgS3LHvdYsZii2Mpyzy19efqsT8QAZ+Y7zp/Tt7qZLpGWUl0v/AApvDnOF4gwfWbBZaWEBsXH1P6N/usArk2aMreQ6+SkspTqrarPliuOCbIgz5C87WO3qu97Jd1T8S0Vq1X4VP8raUF5tq6RlbtYSuPw7I0svc+7984Knr6kH7aLTCM/Jn103vBuGtw9CnQZOSm0MbmMmBzU1WsVy2coiIgIiICIiAiIgIiICIiAqFsqqIIlXhtM/ln1K0uN7FYeo7M+iHHq536OXSoo0OVpdhcK0y3DUwecT91MbwFg0oM/oat8kJpO2jr4AxGWPJaHGcPcCbGF3JUbEYTMo0bfPfbrs4MPWZUptytqglzIMZhHiGwBtZcw655CPqvfu1XYxuKaA+xbOVw1E6jTSwXlXaDsZUwzrjMzZwH0PJVuLWZObpVWhoBAJ5/vdY31WySCfVSnYOFQYZZcY2nkukV2LiAJVn4txEbKcMJ0WfCcHdUcGMbLjsrTGIueV+2lNIkydVlZhl2mF7u67nAHI0HeZPsAuv4P3TNF6nj85aB6AyVeSsrY8noYRbTB8Oc8wxpcegXtvD+73D0zPw6f9Mn3K3dDgVJujR6BOJ8mnjfDuxFZ/zQwe7vYL1LsfwU4elkMxzNj7Lf06DW6ABXwrSSKXLY0KqIrKCIiAiIgIiICIiAiIgIiICIiAiIgIiICIiC1zZWq4hwkP/LK26JoeVcd7uHl+amA0HUHTzEaKBT7sqzj8zQOcFexlqZQq8YtMq8ww3dMNXVC7oBlH1XTcF7CUqGgj6k+pXUwkKdQ5VGocOYzRonmpMKqKVR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data:image/jpeg;base64,/9j/4AAQSkZJRgABAQAAAQABAAD/2wCEAAkGBhQSERQSExIWFBQVFxcUFhUUFRgZFRgYFxQXFRQSFhUYGyYeFxojGRUSHy8gIycpLCwsFx4xNTAqNSYrLCkBCQoKDgwOGg8PGikcHxwpKSkpLCwpKSksKSkpKSkpKSwpKSksKSkpKSwpKSksKSkpKSkpLCwpLCwsKSkpKSwpLP/AABEIAL0BCwMBIgACEQEDEQH/xAAcAAEAAQUBAQAAAAAAAAAAAAAABAECAwUGBwj/xAA6EAABAwIEAwYEBAUFAQEAAAABAAIRAyEEEjFBBVFhBgcicYGREzKhsRRCwfBSYpLR8RUjcoLhwhb/xAAZAQEAAwEBAAAAAAAAAAAAAAAAAQIDBAX/xAAjEQEBAAICAgMAAgMAAAAAAAAAAQIREiEDMRNBUQSBMkJh/9oADAMBAAIRAxEAPwD3FERAREQEREBERAREQEREBERAREQEREBERAREQEREBERAREQEREBERAREQEREBERAREQEREBERARUKoXQguRa/FcdoU/mqtHqtDje8jDsMDM/qFW54xaYZX1HXJK5Ud4uFyzJ8oWHD95eGcSPEFX5Mf1Px5fjsEWq4R2jo4kkU3SRqN1tVeWX0pehERSCIiAiIgIiICIiAiIgIiICIiAiIgIiICIiAiIgKjnAXNlVcZ3lceOHw4a0kOqGJHK6rllxm0ybujtL3hMokspQ9+5mwXAcS7XYisfnI8lpaYLrn6q8mLBcuWdrvw8Ug+sdyXHqViffQwUquPmTyUV+FqGXNFxz0WN03k16XuxrmfO2QPzNurmYljj4XA+v6LHh8Y+m0NcyWu53jpIVv4JjnZspaRyU7hq133dTUa3EVC90OcA1o56/3XrUr584ZW+HUpuaTmDm/fRe/YapmY08wD7ro8GW9xw/yMOOW/1mREXS5hERAREQEREBERAREQEREBERAREQERUlBVFSUlBVUKFy57tX2qp4Zhbmmq4Q0NvE7nkq5ZSRMlt1EftV21ZhmltOH1TtNh5rzHi/G6uJM1XTGnIKFVcTcmZuSTczuo+IxrWaHMdmt+Y9ALR5my5Ms7k78PFjgrWxDWCXW6ASTHIBQm8Sc7RsA+p8zGiwYzF0xd7szjqJmN/y9eqxUOItJhuVom/8RHvbZV42tLlJfbb4WtAuCTzHtPpCy1gYgHXSL+61lWoGiXB0Hl83vqrKXFW5g0uy8s0H3IsNRqqfHfdaTyTaXeYdcjqsgxAuOv7CVac9G2gi502lRhiWiSSLGCbbKjbr7Z69QMgzG4PUXEL3bspxtmIw9MtcC4NAcJvIC+csZisxABs3XzXa90r3vxdnFrRqBuunxbxef/Isz/p7oitBWLE4xlNuZ72saN3EAfVdjhZ1Rc1je3+EYPDUNV0wG02k3P8AMQB9VqsR3mZXQMM4jUkvbIHkAR6Sqc4txtd2i1HZ/tPQxjXOoPzZDle0iHNPIj+y20q87V1pVERAREQEREBERAREQERROJ8QbQpPqv8AlYJMJ6FvE+L08OwvqvDR11PQDdefcS7135yKNIZNi6ST7Lje1XaV2Or/ABDIpizG8hzPVatmGd/FY8v7rlz8lvp2+PwTW67od6mJizKZnQx/6pvC+9KpJ+NSa4bGmcsdDNivPaWHDRYGOp+5KxVeNU2fnaTsGeIjpbT3VJll9L5ePxz26/tL27fVcJd8JosGNfB83Gy47GdpGkkuc5zp11+umvVczjMTne50kgmb6qyea04b9sfk49Yxua/aYflpwL/MdjtZa2vxd7rCGg6hrQJ8zqVBL1TOrTCRXLy5Ve88lhJ/8/yqmosbirM0ihxCowyHnyJkexU3D8fE/wC5TB1ktMG/MHVaYlUzKLJVpnY6ulimuaPhHILCXmNZED1t+qyjso57nOc5znAeJjIGYz1J2I9lzOCbvMOm0Eix6j0W1HHq7DlLyWxB5T5jX1lUmEnprfJcvbb1OBODJLGt6l9+oMSFtOy3aV2CJDKbMxuCRm/+gucpcQLhPxAdjaLzO4k+YWF3E6rZyuLWnUl1vdyn7LI9Q/8A2nEaxj4zKbSNW0ch2Mte57hEW0WsxVOo92apUdVPOXPHo82FuS4fD9p8QwECsb3NwRflabwsOK4hUqWqOe8nUTblfRLUYyR1FfjUEtaySJGZ7hEjZoHzRzsoGJxlSYc4Acpi3reFq6FAtYAKmQfwtgGPMCduYWamGCAG35xvNyXH1uqN5OnWd1HGaWDxWKqVahyvpMyMbfMWvcSPNsiP+S7vEd6YJ/2qBI5udH0C8n4S5r6hIHiY2DfTMbgxYnw7fRbwVg21hH73UXPL16J4ML27F3ePiC61Om1vK5PkSptDvKdPjoCP5XX+oXnGO49Toszu0kCBczy81oa/bYOn5hyEe0lRLn9Iyw8U6r3TBd5FB78r2upDZziCJ5GNF1rHzcXGq+Uj2ozTLMx2G3qN17V3d9tWjh7Di6sVQ57cuU5soIDPCJtC2wzs/wAnP5PHj/p29FRcXje8uk0jJTc4blxDbdBckrsKNUOAcNCAR5EStccpl6Y5Y3H2yIiKyoiIgLj+9IO/09+SfmbMcp36aLsF553z8dFHBfBDhnruDcpMEsF3QdtFXL0tj7eUPr02NLnOzHYCSNbH6hQsR2hDRFNhnQl59/CNlrDM5gZaNOttCrH1JHyj2sueYx15eS616Vr497z4nHy29lirP0sAqGn0A9wrHSLbLSMLaqCjqnqqA8leDCk0juB3VC5XPdzurHNRCkqxyuYxxIaBJNh/lbClwcfnfB3DBJ/qNvomzjb6awtVrGFzoaMx5BdDQwdICzQ4i81L6bxIAUo1GkRIjcATboRYCCqXJpPF+1zzJYCNzqOXJZWYrYif3qs+Poi2WYtqZHrAsoTW3+YAzEHflCmdossukx1R2rbczafroq03PeLuJIMc5nl9UoafK5028IEDzlS8Jg3SA1pJPW0C3Ied1W1pIxNw9SdYAkSXDy2/9Wf8G5oJNRp3uSLa6luqvxHZZpM1H5BoBmBvvAMkDRZRw+hSuAddC2ZF58WpJlVtjThfxFrYijPiqtYRHytzu8pjKPO6y0xSdHjrEGBAbkaT0IbJ57rYUqzW3axrGj+U79dlaamYmHn/AKgN1HOCeSjkvwScHUDJZSplskS4C5vYuLrna/RWPZUOZzvOACSB5kwfZVw7j088+aOXhygLX8R409jrFxggy6GhxHhc0wBEayq6tX5TGIFWnVxJyCRePFAFrAiy22A7DNn/AHXl3RtgfXVW4DEMq1PiMIBaA0gkOffUgAwB1UjEPr5srXOynQm3pLQLa7yr22dMpjL37bahwilRAy0wDt/EfIqUMQGgBxaCdiRP3uuboYFzTmNUB2khxnTc/N9VIdi6VPU5na+EROt7X53KzbTqNrjHtc0HM7zaYB6HmF7Z2XxnxcJRfzYNelv0Xzw/tHUbdjcg2tBHLxG530XtPdTxZ1fAjPEscWgg2IgEfcrfxTVcn8i7nTtEQIuhxiIiCi1XHOB0MS0Mr0WVG7ZhcdWu1BW1UfEG6ij5/wC1/Y2nh62ShLGxYOJdtzN1zP8AotQfnH7/AOq9M7wKgOIgXgLkH01lWsvTlsZh6jLuIc2wkXMnmI0UZ1EnmPP7XXUVaUyFrX4CAGlxLJmTdw9dwifbUB7VbPVTMTwwScs26H7lQjQI1t1UovS3KFQhHYc7GVQtcOXuiNrvi5TO/X6/Rbag0m7SIIGsaW5iOS0dYmFscE/NSE7fSLA+yrYvhe2xq1mgXe21rS422DdDrv8AVW/izyrW0JAaPSf1CgUKYJ66E2MHfdXV6w0afOdZ9So00uaaajY8b/IB8+5j93WGpj2MkNpgn+I3PkoDgIWNynip8lZ/x5B1MawDHsAsNbHEmznRyzT0WN4WKFOoryrbYPFuBbm8QECDcxyErcNxDnGDTgbuqEaawALj3WhpusFvcJimuEVACRpmk+6zyjo8eX1ar8VxJAbDeYk7QY2Fh0VaYgR4iPR30Cudim2AAAGmY2HlJsgePX/lO/IXjos3R0uo4cGSJga3MTfpCh8Z4dnLXEuDflJIJ5xsR6+SzPxxadQ48i2wPQE+ax/60PzkO6H9+XsrY7namWWNmqrwv4TJ+C15LolxDxMEix03NlmNao7UgCbA+J19soLhPSVIdUzhha3NnEzmvA16CJ3VgwwP5tLBrZf9GEDQ7pamY6nSNiwGiCHu5AeDpoCXfQKF+HqHRoYLCS6XdNp5roGcK2g22JgD0m3L9VA43wtxjJWg2Hw5Jnq06jeQplVyx/WudRDPEYe7S825G8z7r1LuTxFR9as74pNLJLqcWDyRDuQsCvL8L2fDYNYuP8oH3JN/Rdr2A4+7D4yiykwU6dR4p1Gn84MgHzBIdPmFfGzbDPG8fx70FVUaqrocgiIgFRa2qlKhag4TtBwJtQucWtzcyLrznH4MscQQvfKuFaRdoUF/BWE3Yz1aFSxO9PBH01hq0F77V7PU3CCxn9I+6gY3sUx4i0csv6qNLcngdfDFRnYOV7phO7Wmx5fM2gBwkDqtvhuxtFoMsYSdfAE0cnzY/h/IeywP4avpGv3dYR+tFnoCPssTe7fCNBiiw7+KT91Oqco8Q4R3bV8QzPLWA/IHSSesAWCyY3u+xWEpvfVY00reJj5gmwJEAgTC9zPDiz5RTaBYWutVxulUfQqtzAhzHNiOYUXExy7eAuaADaSZPUzuT+nRa2rTuY+l481tsdT1N7SCIuCDp5aqCTIvKrGmSM1x31WXIrgzeBby9fPZVqD93UqsLljAkhXvVtJt5+yUTqLLLM0nS8FWMYdP3+7q8jTefqqbaxVtJwGwF7yAsbcTJyyfKf1vKl0nk6N0/lBF+dlkfiCPCT55Z/tCrtrx/wCoZwrRc5ydo3+yQ3+A3O8n7LM+u1lgLnn/AG5qj6dSJAgdZtsBbRDj+JWFx3wy3M0Fp/JlAmZAMgdea3f+rUmAeKOjdpmxk22XKNY5tyYnci3p/lXMMn5HOPlPrPNRcZVpnY3tbijKm9QD+SbjTaI3WtqNN/huLNvE0SR53nbb1Uf4xfOVoEc519pWQUSNYnYRA+uqSIuW22wGExD2hzvhlotmL3ZjsPl8I2XRdmeHt/GUGtdLxUYYa+1iJkW2lcM6jHzOIGtj+ghbfsXxNmHxuHq1JbSbUBc+4aAZaS8jYZpvynZXxnamWduL6baqqyk8EAggggEEaEHQgq9dDiEREBERAREQEREBERAVlVshXog0NTDmblYa+DlpC3lXCA9FExGHIVdDwPtjwU0KxdHgeb+ZOq474UEjUj9yveu1PAhXY5p30Xi/GOC1qVRzYNuqpptLudtU6luFivp/f+6yfg6n8P1QUXg3ZPUEQokSjvVcOIMqa3gdd/y0Xu/4scfqAj+AYimMzqNQN5ljgPtZTpVlptvf1hUxBc1stsR+4V9IWHkPcwq1WSQ3mqNts7MaC0OyQTM2+3+EpnchxmI6dbaLDTGxvFtVe2mTsPUH7qmo13UlpaRGW8iJ+pPNPhHVwIAuMpi+x5nyUR2cfKYNtPuFdhg8mS4kdSRyv1VdL8vrSV+HJ+UDLHKb7yZBnzKx4hw08RFgS3LHvdYsZii2Mpyzy19efqsT8QAZ+Y7zp/Tt7qZLpGWUl0v/AApvDnOF4gwfWbBZaWEBsXH1P6N/usArk2aMreQ6+SkspTqrarPliuOCbIgz5C87WO3qu97Jd1T8S0Vq1X4VP8raUF5tq6RlbtYSuPw7I0svc+7984Knr6kH7aLTCM/Jn103vBuGtw9CnQZOSm0MbmMmBzU1WsVy2coiIgIiICIiAiIgIiICIiAqFsqqIIlXhtM/ln1K0uN7FYeo7M+iHHq536OXSoo0OVpdhcK0y3DUwecT91MbwFg0oM/oat8kJpO2jr4AxGWPJaHGcPcCbGF3JUbEYTMo0bfPfbrs4MPWZUptytqglzIMZhHiGwBtZcw655CPqvfu1XYxuKaA+xbOVw1E6jTSwXlXaDsZUwzrjMzZwH0PJVuLWZObpVWhoBAJ5/vdY31WySCfVSnYOFQYZZcY2nkukV2LiAJVn4txEbKcMJ0WfCcHdUcGMbLjsrTGIueV+2lNIkydVlZhl2mF7u67nAHI0HeZPsAuv4P3TNF6nj85aB6AyVeSsrY8noYRbTB8Oc8wxpcegXtvD+73D0zPw6f9Mn3K3dDgVJujR6BOJ8mnjfDuxFZ/zQwe7vYL1LsfwU4elkMxzNj7Lf06DW6ABXwrSSKXLY0KqIrKCIiAiIgIiICIiAiIgIiICIiAiIgIiICIiC1zZWq4hwkP/LK26JoeVcd7uHl+amA0HUHTzEaKBT7sqzj8zQOcFexlqZQq8YtMq8ww3dMNXVC7oBlH1XTcF7CUqGgj6k+pXUwkKdQ5VGocOYzRonmpMKqKVR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data:image/jpeg;base64,/9j/4AAQSkZJRgABAQAAAQABAAD/2wCEAAkGBhQSERQSExIWFBQVFxcUFhUUFRgZFRgYFxQXFRQSFhUYGyYeFxojGRUSHy8gIycpLCwsFx4xNTAqNSYrLCkBCQoKDgwOGg8PGikcHxwpKSkpLCwpKSksKSkpKSkpKSwpKSksKSkpKSwpKSksKSkpKSkpLCwpLCwsKSkpKSwpLP/AABEIAL0BCwMBIgACEQEDEQH/xAAcAAEAAQUBAQAAAAAAAAAAAAAABAECAwUGBwj/xAA6EAABAwIEAwYEBAUFAQEAAAABAAIRAyEEEjFBBVFhBgcicYGREzKhsRRCwfBSYpLR8RUjcoLhwhb/xAAZAQEAAwEBAAAAAAAAAAAAAAAAAQIDBAX/xAAjEQEBAAICAgMAAgMAAAAAAAAAAQIREiEDMRNBUQSBMkJh/9oADAMBAAIRAxEAPwD3FERAREQEREBERAREQEREBERAREQEREBERAREQEREBERAREQEREBERAREQEREBERAREQEREBERARUKoXQguRa/FcdoU/mqtHqtDje8jDsMDM/qFW54xaYZX1HXJK5Ud4uFyzJ8oWHD95eGcSPEFX5Mf1Px5fjsEWq4R2jo4kkU3SRqN1tVeWX0pehERSCIiAiIgIiICIiAiIgIiICIiAiIgIiICIiAiIgKjnAXNlVcZ3lceOHw4a0kOqGJHK6rllxm0ybujtL3hMokspQ9+5mwXAcS7XYisfnI8lpaYLrn6q8mLBcuWdrvw8Ug+sdyXHqViffQwUquPmTyUV+FqGXNFxz0WN03k16XuxrmfO2QPzNurmYljj4XA+v6LHh8Y+m0NcyWu53jpIVv4JjnZspaRyU7hq133dTUa3EVC90OcA1o56/3XrUr584ZW+HUpuaTmDm/fRe/YapmY08wD7ro8GW9xw/yMOOW/1mREXS5hERAREQEREBERAREQEREBERAREQERUlBVFSUlBVUKFy57tX2qp4Zhbmmq4Q0NvE7nkq5ZSRMlt1EftV21ZhmltOH1TtNh5rzHi/G6uJM1XTGnIKFVcTcmZuSTczuo+IxrWaHMdmt+Y9ALR5my5Ms7k78PFjgrWxDWCXW6ASTHIBQm8Sc7RsA+p8zGiwYzF0xd7szjqJmN/y9eqxUOItJhuVom/8RHvbZV42tLlJfbb4WtAuCTzHtPpCy1gYgHXSL+61lWoGiXB0Hl83vqrKXFW5g0uy8s0H3IsNRqqfHfdaTyTaXeYdcjqsgxAuOv7CVac9G2gi502lRhiWiSSLGCbbKjbr7Z69QMgzG4PUXEL3bspxtmIw9MtcC4NAcJvIC+csZisxABs3XzXa90r3vxdnFrRqBuunxbxef/Isz/p7oitBWLE4xlNuZ72saN3EAfVdjhZ1Rc1je3+EYPDUNV0wG02k3P8AMQB9VqsR3mZXQMM4jUkvbIHkAR6Sqc4txtd2i1HZ/tPQxjXOoPzZDle0iHNPIj+y20q87V1pVERAREQEREBERAREQERROJ8QbQpPqv8AlYJMJ6FvE+L08OwvqvDR11PQDdefcS7135yKNIZNi6ST7Lje1XaV2Or/ABDIpizG8hzPVatmGd/FY8v7rlz8lvp2+PwTW67od6mJizKZnQx/6pvC+9KpJ+NSa4bGmcsdDNivPaWHDRYGOp+5KxVeNU2fnaTsGeIjpbT3VJll9L5ePxz26/tL27fVcJd8JosGNfB83Gy47GdpGkkuc5zp11+umvVczjMTne50kgmb6qyea04b9sfk49Yxua/aYflpwL/MdjtZa2vxd7rCGg6hrQJ8zqVBL1TOrTCRXLy5Ve88lhJ/8/yqmosbirM0ihxCowyHnyJkexU3D8fE/wC5TB1ktMG/MHVaYlUzKLJVpnY6ulimuaPhHILCXmNZED1t+qyjso57nOc5znAeJjIGYz1J2I9lzOCbvMOm0Eix6j0W1HHq7DlLyWxB5T5jX1lUmEnprfJcvbb1OBODJLGt6l9+oMSFtOy3aV2CJDKbMxuCRm/+gucpcQLhPxAdjaLzO4k+YWF3E6rZyuLWnUl1vdyn7LI9Q/8A2nEaxj4zKbSNW0ch2Mte57hEW0WsxVOo92apUdVPOXPHo82FuS4fD9p8QwECsb3NwRflabwsOK4hUqWqOe8nUTblfRLUYyR1FfjUEtaySJGZ7hEjZoHzRzsoGJxlSYc4Acpi3reFq6FAtYAKmQfwtgGPMCduYWamGCAG35xvNyXH1uqN5OnWd1HGaWDxWKqVahyvpMyMbfMWvcSPNsiP+S7vEd6YJ/2qBI5udH0C8n4S5r6hIHiY2DfTMbgxYnw7fRbwVg21hH73UXPL16J4ML27F3ePiC61Om1vK5PkSptDvKdPjoCP5XX+oXnGO49Toszu0kCBczy81oa/bYOn5hyEe0lRLn9Iyw8U6r3TBd5FB78r2upDZziCJ5GNF1rHzcXGq+Uj2ozTLMx2G3qN17V3d9tWjh7Di6sVQ57cuU5soIDPCJtC2wzs/wAnP5PHj/p29FRcXje8uk0jJTc4blxDbdBckrsKNUOAcNCAR5EStccpl6Y5Y3H2yIiKyoiIgLj+9IO/09+SfmbMcp36aLsF553z8dFHBfBDhnruDcpMEsF3QdtFXL0tj7eUPr02NLnOzHYCSNbH6hQsR2hDRFNhnQl59/CNlrDM5gZaNOttCrH1JHyj2sueYx15eS616Vr497z4nHy29lirP0sAqGn0A9wrHSLbLSMLaqCjqnqqA8leDCk0juB3VC5XPdzurHNRCkqxyuYxxIaBJNh/lbClwcfnfB3DBJ/qNvomzjb6awtVrGFzoaMx5BdDQwdICzQ4i81L6bxIAUo1GkRIjcATboRYCCqXJpPF+1zzJYCNzqOXJZWYrYif3qs+Poi2WYtqZHrAsoTW3+YAzEHflCmdossukx1R2rbczafroq03PeLuJIMc5nl9UoafK5028IEDzlS8Jg3SA1pJPW0C3Ied1W1pIxNw9SdYAkSXDy2/9Wf8G5oJNRp3uSLa6luqvxHZZpM1H5BoBmBvvAMkDRZRw+hSuAddC2ZF58WpJlVtjThfxFrYijPiqtYRHytzu8pjKPO6y0xSdHjrEGBAbkaT0IbJ57rYUqzW3axrGj+U79dlaamYmHn/AKgN1HOCeSjkvwScHUDJZSplskS4C5vYuLrna/RWPZUOZzvOACSB5kwfZVw7j088+aOXhygLX8R409jrFxggy6GhxHhc0wBEayq6tX5TGIFWnVxJyCRePFAFrAiy22A7DNn/AHXl3RtgfXVW4DEMq1PiMIBaA0gkOffUgAwB1UjEPr5srXOynQm3pLQLa7yr22dMpjL37bahwilRAy0wDt/EfIqUMQGgBxaCdiRP3uuboYFzTmNUB2khxnTc/N9VIdi6VPU5na+EROt7X53KzbTqNrjHtc0HM7zaYB6HmF7Z2XxnxcJRfzYNelv0Xzw/tHUbdjcg2tBHLxG530XtPdTxZ1fAjPEscWgg2IgEfcrfxTVcn8i7nTtEQIuhxiIiCi1XHOB0MS0Mr0WVG7ZhcdWu1BW1UfEG6ij5/wC1/Y2nh62ShLGxYOJdtzN1zP8AotQfnH7/AOq9M7wKgOIgXgLkH01lWsvTlsZh6jLuIc2wkXMnmI0UZ1EnmPP7XXUVaUyFrX4CAGlxLJmTdw9dwifbUB7VbPVTMTwwScs26H7lQjQI1t1UovS3KFQhHYc7GVQtcOXuiNrvi5TO/X6/Rbag0m7SIIGsaW5iOS0dYmFscE/NSE7fSLA+yrYvhe2xq1mgXe21rS422DdDrv8AVW/izyrW0JAaPSf1CgUKYJ66E2MHfdXV6w0afOdZ9So00uaaajY8b/IB8+5j93WGpj2MkNpgn+I3PkoDgIWNynip8lZ/x5B1MawDHsAsNbHEmznRyzT0WN4WKFOoryrbYPFuBbm8QECDcxyErcNxDnGDTgbuqEaawALj3WhpusFvcJimuEVACRpmk+6zyjo8eX1ar8VxJAbDeYk7QY2Fh0VaYgR4iPR30Cudim2AAAGmY2HlJsgePX/lO/IXjos3R0uo4cGSJga3MTfpCh8Z4dnLXEuDflJIJ5xsR6+SzPxxadQ48i2wPQE+ax/60PzkO6H9+XsrY7namWWNmqrwv4TJ+C15LolxDxMEix03NlmNao7UgCbA+J19soLhPSVIdUzhha3NnEzmvA16CJ3VgwwP5tLBrZf9GEDQ7pamY6nSNiwGiCHu5AeDpoCXfQKF+HqHRoYLCS6XdNp5roGcK2g22JgD0m3L9VA43wtxjJWg2Hw5Jnq06jeQplVyx/WudRDPEYe7S825G8z7r1LuTxFR9as74pNLJLqcWDyRDuQsCvL8L2fDYNYuP8oH3JN/Rdr2A4+7D4yiykwU6dR4p1Gn84MgHzBIdPmFfGzbDPG8fx70FVUaqrocgiIgFRa2qlKhag4TtBwJtQucWtzcyLrznH4MscQQvfKuFaRdoUF/BWE3Yz1aFSxO9PBH01hq0F77V7PU3CCxn9I+6gY3sUx4i0csv6qNLcngdfDFRnYOV7phO7Wmx5fM2gBwkDqtvhuxtFoMsYSdfAE0cnzY/h/IeywP4avpGv3dYR+tFnoCPssTe7fCNBiiw7+KT91Oqco8Q4R3bV8QzPLWA/IHSSesAWCyY3u+xWEpvfVY00reJj5gmwJEAgTC9zPDiz5RTaBYWutVxulUfQqtzAhzHNiOYUXExy7eAuaADaSZPUzuT+nRa2rTuY+l481tsdT1N7SCIuCDp5aqCTIvKrGmSM1x31WXIrgzeBby9fPZVqD93UqsLljAkhXvVtJt5+yUTqLLLM0nS8FWMYdP3+7q8jTefqqbaxVtJwGwF7yAsbcTJyyfKf1vKl0nk6N0/lBF+dlkfiCPCT55Z/tCrtrx/wCoZwrRc5ydo3+yQ3+A3O8n7LM+u1lgLnn/AG5qj6dSJAgdZtsBbRDj+JWFx3wy3M0Fp/JlAmZAMgdea3f+rUmAeKOjdpmxk22XKNY5tyYnci3p/lXMMn5HOPlPrPNRcZVpnY3tbijKm9QD+SbjTaI3WtqNN/huLNvE0SR53nbb1Uf4xfOVoEc519pWQUSNYnYRA+uqSIuW22wGExD2hzvhlotmL3ZjsPl8I2XRdmeHt/GUGtdLxUYYa+1iJkW2lcM6jHzOIGtj+ghbfsXxNmHxuHq1JbSbUBc+4aAZaS8jYZpvynZXxnamWduL6baqqyk8EAggggEEaEHQgq9dDiEREBERAREQEREBERAVlVshXog0NTDmblYa+DlpC3lXCA9FExGHIVdDwPtjwU0KxdHgeb+ZOq474UEjUj9yveu1PAhXY5p30Xi/GOC1qVRzYNuqpptLudtU6luFivp/f+6yfg6n8P1QUXg3ZPUEQokSjvVcOIMqa3gdd/y0Xu/4scfqAj+AYimMzqNQN5ljgPtZTpVlptvf1hUxBc1stsR+4V9IWHkPcwq1WSQ3mqNts7MaC0OyQTM2+3+EpnchxmI6dbaLDTGxvFtVe2mTsPUH7qmo13UlpaRGW8iJ+pPNPhHVwIAuMpi+x5nyUR2cfKYNtPuFdhg8mS4kdSRyv1VdL8vrSV+HJ+UDLHKb7yZBnzKx4hw08RFgS3LHvdYsZii2Mpyzy19efqsT8QAZ+Y7zp/Tt7qZLpGWUl0v/AApvDnOF4gwfWbBZaWEBsXH1P6N/usArk2aMreQ6+SkspTqrarPliuOCbIgz5C87WO3qu97Jd1T8S0Vq1X4VP8raUF5tq6RlbtYSuPw7I0svc+7984Knr6kH7aLTCM/Jn103vBuGtw9CnQZOSm0MbmMmBzU1WsVy2coiIgIiICIiAiIgIiICIiAqFsqqIIlXhtM/ln1K0uN7FYeo7M+iHHq536OXSoo0OVpdhcK0y3DUwecT91MbwFg0oM/oat8kJpO2jr4AxGWPJaHGcPcCbGF3JUbEYTMo0bfPfbrs4MPWZUptytqglzIMZhHiGwBtZcw655CPqvfu1XYxuKaA+xbOVw1E6jTSwXlXaDsZUwzrjMzZwH0PJVuLWZObpVWhoBAJ5/vdY31WySCfVSnYOFQYZZcY2nkukV2LiAJVn4txEbKcMJ0WfCcHdUcGMbLjsrTGIueV+2lNIkydVlZhl2mF7u67nAHI0HeZPsAuv4P3TNF6nj85aB6AyVeSsrY8noYRbTB8Oc8wxpcegXtvD+73D0zPw6f9Mn3K3dDgVJujR6BOJ8mnjfDuxFZ/zQwe7vYL1LsfwU4elkMxzNj7Lf06DW6ABXwrSSKXLY0KqIrKCIiAiIgIiICIiAiIgIiICIiAiIgIiICIiC1zZWq4hwkP/LK26JoeVcd7uHl+amA0HUHTzEaKBT7sqzj8zQOcFexlqZQq8YtMq8ww3dMNXVC7oBlH1XTcF7CUqGgj6k+pXUwkKdQ5VGocOYzRonmpMKqKVR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6" descr="data:image/jpeg;base64,/9j/4AAQSkZJRgABAQAAAQABAAD/2wCEAAkGBhQSERQSExIWFBQVFxcUFhUUFRgZFRgYFxQXFRQSFhUYGyYeFxojGRUSHy8gIycpLCwsFx4xNTAqNSYrLCkBCQoKDgwOGg8PGikcHxwpKSkpLCwpKSksKSkpKSkpKSwpKSksKSkpKSwpKSksKSkpKSkpLCwpLCwsKSkpKSwpLP/AABEIAL0BCwMBIgACEQEDEQH/xAAcAAEAAQUBAQAAAAAAAAAAAAAABAECAwUGBwj/xAA6EAABAwIEAwYEBAUFAQEAAAABAAIRAyEEEjFBBVFhBgcicYGREzKhsRRCwfBSYpLR8RUjcoLhwhb/xAAZAQEAAwEBAAAAAAAAAAAAAAAAAQIDBAX/xAAjEQEBAAICAgMAAgMAAAAAAAAAAQIREiEDMRNBUQSBMkJh/9oADAMBAAIRAxEAPwD3FERAREQEREBERAREQEREBERAREQEREBERAREQEREBERAREQEREBERAREQEREBERAREQEREBERARUKoXQguRa/FcdoU/mqtHqtDje8jDsMDM/qFW54xaYZX1HXJK5Ud4uFyzJ8oWHD95eGcSPEFX5Mf1Px5fjsEWq4R2jo4kkU3SRqN1tVeWX0pehERSCIiAiIgIiICIiAiIgIiICIiAiIgIiICIiAiIgKjnAXNlVcZ3lceOHw4a0kOqGJHK6rllxm0ybujtL3hMokspQ9+5mwXAcS7XYisfnI8lpaYLrn6q8mLBcuWdrvw8Ug+sdyXHqViffQwUquPmTyUV+FqGXNFxz0WN03k16XuxrmfO2QPzNurmYljj4XA+v6LHh8Y+m0NcyWu53jpIVv4JjnZspaRyU7hq133dTUa3EVC90OcA1o56/3XrUr584ZW+HUpuaTmDm/fRe/YapmY08wD7ro8GW9xw/yMOOW/1mREXS5hERAREQEREBERAREQEREBERAREQERUlBVFSUlBVUKFy57tX2qp4Zhbmmq4Q0NvE7nkq5ZSRMlt1EftV21ZhmltOH1TtNh5rzHi/G6uJM1XTGnIKFVcTcmZuSTczuo+IxrWaHMdmt+Y9ALR5my5Ms7k78PFjgrWxDWCXW6ASTHIBQm8Sc7RsA+p8zGiwYzF0xd7szjqJmN/y9eqxUOItJhuVom/8RHvbZV42tLlJfbb4WtAuCTzHtPpCy1gYgHXSL+61lWoGiXB0Hl83vqrKXFW5g0uy8s0H3IsNRqqfHfdaTyTaXeYdcjqsgxAuOv7CVac9G2gi502lRhiWiSSLGCbbKjbr7Z69QMgzG4PUXEL3bspxtmIw9MtcC4NAcJvIC+csZisxABs3XzXa90r3vxdnFrRqBuunxbxef/Isz/p7oitBWLE4xlNuZ72saN3EAfVdjhZ1Rc1je3+EYPDUNV0wG02k3P8AMQB9VqsR3mZXQMM4jUkvbIHkAR6Sqc4txtd2i1HZ/tPQxjXOoPzZDle0iHNPIj+y20q87V1pVERAREQEREBERAREQERROJ8QbQpPqv8AlYJMJ6FvE+L08OwvqvDR11PQDdefcS7135yKNIZNi6ST7Lje1XaV2Or/ABDIpizG8hzPVatmGd/FY8v7rlz8lvp2+PwTW67od6mJizKZnQx/6pvC+9KpJ+NSa4bGmcsdDNivPaWHDRYGOp+5KxVeNU2fnaTsGeIjpbT3VJll9L5ePxz26/tL27fVcJd8JosGNfB83Gy47GdpGkkuc5zp11+umvVczjMTne50kgmb6qyea04b9sfk49Yxua/aYflpwL/MdjtZa2vxd7rCGg6hrQJ8zqVBL1TOrTCRXLy5Ve88lhJ/8/yqmosbirM0ihxCowyHnyJkexU3D8fE/wC5TB1ktMG/MHVaYlUzKLJVpnY6ulimuaPhHILCXmNZED1t+qyjso57nOc5znAeJjIGYz1J2I9lzOCbvMOm0Eix6j0W1HHq7DlLyWxB5T5jX1lUmEnprfJcvbb1OBODJLGt6l9+oMSFtOy3aV2CJDKbMxuCRm/+gucpcQLhPxAdjaLzO4k+YWF3E6rZyuLWnUl1vdyn7LI9Q/8A2nEaxj4zKbSNW0ch2Mte57hEW0WsxVOo92apUdVPOXPHo82FuS4fD9p8QwECsb3NwRflabwsOK4hUqWqOe8nUTblfRLUYyR1FfjUEtaySJGZ7hEjZoHzRzsoGJxlSYc4Acpi3reFq6FAtYAKmQfwtgGPMCduYWamGCAG35xvNyXH1uqN5OnWd1HGaWDxWKqVahyvpMyMbfMWvcSPNsiP+S7vEd6YJ/2qBI5udH0C8n4S5r6hIHiY2DfTMbgxYnw7fRbwVg21hH73UXPL16J4ML27F3ePiC61Om1vK5PkSptDvKdPjoCP5XX+oXnGO49Toszu0kCBczy81oa/bYOn5hyEe0lRLn9Iyw8U6r3TBd5FB78r2upDZziCJ5GNF1rHzcXGq+Uj2ozTLMx2G3qN17V3d9tWjh7Di6sVQ57cuU5soIDPCJtC2wzs/wAnP5PHj/p29FRcXje8uk0jJTc4blxDbdBckrsKNUOAcNCAR5EStccpl6Y5Y3H2yIiKyoiIgLj+9IO/09+SfmbMcp36aLsF553z8dFHBfBDhnruDcpMEsF3QdtFXL0tj7eUPr02NLnOzHYCSNbH6hQsR2hDRFNhnQl59/CNlrDM5gZaNOttCrH1JHyj2sueYx15eS616Vr497z4nHy29lirP0sAqGn0A9wrHSLbLSMLaqCjqnqqA8leDCk0juB3VC5XPdzurHNRCkqxyuYxxIaBJNh/lbClwcfnfB3DBJ/qNvomzjb6awtVrGFzoaMx5BdDQwdICzQ4i81L6bxIAUo1GkRIjcATboRYCCqXJpPF+1zzJYCNzqOXJZWYrYif3qs+Poi2WYtqZHrAsoTW3+YAzEHflCmdossukx1R2rbczafroq03PeLuJIMc5nl9UoafK5028IEDzlS8Jg3SA1pJPW0C3Ied1W1pIxNw9SdYAkSXDy2/9Wf8G5oJNRp3uSLa6luqvxHZZpM1H5BoBmBvvAMkDRZRw+hSuAddC2ZF58WpJlVtjThfxFrYijPiqtYRHytzu8pjKPO6y0xSdHjrEGBAbkaT0IbJ57rYUqzW3axrGj+U79dlaamYmHn/AKgN1HOCeSjkvwScHUDJZSplskS4C5vYuLrna/RWPZUOZzvOACSB5kwfZVw7j088+aOXhygLX8R409jrFxggy6GhxHhc0wBEayq6tX5TGIFWnVxJyCRePFAFrAiy22A7DNn/AHXl3RtgfXVW4DEMq1PiMIBaA0gkOffUgAwB1UjEPr5srXOynQm3pLQLa7yr22dMpjL37bahwilRAy0wDt/EfIqUMQGgBxaCdiRP3uuboYFzTmNUB2khxnTc/N9VIdi6VPU5na+EROt7X53KzbTqNrjHtc0HM7zaYB6HmF7Z2XxnxcJRfzYNelv0Xzw/tHUbdjcg2tBHLxG530XtPdTxZ1fAjPEscWgg2IgEfcrfxTVcn8i7nTtEQIuhxiIiCi1XHOB0MS0Mr0WVG7ZhcdWu1BW1UfEG6ij5/wC1/Y2nh62ShLGxYOJdtzN1zP8AotQfnH7/AOq9M7wKgOIgXgLkH01lWsvTlsZh6jLuIc2wkXMnmI0UZ1EnmPP7XXUVaUyFrX4CAGlxLJmTdw9dwifbUB7VbPVTMTwwScs26H7lQjQI1t1UovS3KFQhHYc7GVQtcOXuiNrvi5TO/X6/Rbag0m7SIIGsaW5iOS0dYmFscE/NSE7fSLA+yrYvhe2xq1mgXe21rS422DdDrv8AVW/izyrW0JAaPSf1CgUKYJ66E2MHfdXV6w0afOdZ9So00uaaajY8b/IB8+5j93WGpj2MkNpgn+I3PkoDgIWNynip8lZ/x5B1MawDHsAsNbHEmznRyzT0WN4WKFOoryrbYPFuBbm8QECDcxyErcNxDnGDTgbuqEaawALj3WhpusFvcJimuEVACRpmk+6zyjo8eX1ar8VxJAbDeYk7QY2Fh0VaYgR4iPR30Cudim2AAAGmY2HlJsgePX/lO/IXjos3R0uo4cGSJga3MTfpCh8Z4dnLXEuDflJIJ5xsR6+SzPxxadQ48i2wPQE+ax/60PzkO6H9+XsrY7namWWNmqrwv4TJ+C15LolxDxMEix03NlmNao7UgCbA+J19soLhPSVIdUzhha3NnEzmvA16CJ3VgwwP5tLBrZf9GEDQ7pamY6nSNiwGiCHu5AeDpoCXfQKF+HqHRoYLCS6XdNp5roGcK2g22JgD0m3L9VA43wtxjJWg2Hw5Jnq06jeQplVyx/WudRDPEYe7S825G8z7r1LuTxFR9as74pNLJLqcWDyRDuQsCvL8L2fDYNYuP8oH3JN/Rdr2A4+7D4yiykwU6dR4p1Gn84MgHzBIdPmFfGzbDPG8fx70FVUaqrocgiIgFRa2qlKhag4TtBwJtQucWtzcyLrznH4MscQQvfKuFaRdoUF/BWE3Yz1aFSxO9PBH01hq0F77V7PU3CCxn9I+6gY3sUx4i0csv6qNLcngdfDFRnYOV7phO7Wmx5fM2gBwkDqtvhuxtFoMsYSdfAE0cnzY/h/IeywP4avpGv3dYR+tFnoCPssTe7fCNBiiw7+KT91Oqco8Q4R3bV8QzPLWA/IHSSesAWCyY3u+xWEpvfVY00reJj5gmwJEAgTC9zPDiz5RTaBYWutVxulUfQqtzAhzHNiOYUXExy7eAuaADaSZPUzuT+nRa2rTuY+l481tsdT1N7SCIuCDp5aqCTIvKrGmSM1x31WXIrgzeBby9fPZVqD93UqsLljAkhXvVtJt5+yUTqLLLM0nS8FWMYdP3+7q8jTefqqbaxVtJwGwF7yAsbcTJyyfKf1vKl0nk6N0/lBF+dlkfiCPCT55Z/tCrtrx/wCoZwrRc5ydo3+yQ3+A3O8n7LM+u1lgLnn/AG5qj6dSJAgdZtsBbRDj+JWFx3wy3M0Fp/JlAmZAMgdea3f+rUmAeKOjdpmxk22XKNY5tyYnci3p/lXMMn5HOPlPrPNRcZVpnY3tbijKm9QD+SbjTaI3WtqNN/huLNvE0SR53nbb1Uf4xfOVoEc519pWQUSNYnYRA+uqSIuW22wGExD2hzvhlotmL3ZjsPl8I2XRdmeHt/GUGtdLxUYYa+1iJkW2lcM6jHzOIGtj+ghbfsXxNmHxuHq1JbSbUBc+4aAZaS8jYZpvynZXxnamWduL6baqqyk8EAggggEEaEHQgq9dDiEREBERAREQEREBERAVlVshXog0NTDmblYa+DlpC3lXCA9FExGHIVdDwPtjwU0KxdHgeb+ZOq474UEjUj9yveu1PAhXY5p30Xi/GOC1qVRzYNuqpptLudtU6luFivp/f+6yfg6n8P1QUXg3ZPUEQokSjvVcOIMqa3gdd/y0Xu/4scfqAj+AYimMzqNQN5ljgPtZTpVlptvf1hUxBc1stsR+4V9IWHkPcwq1WSQ3mqNts7MaC0OyQTM2+3+EpnchxmI6dbaLDTGxvFtVe2mTsPUH7qmo13UlpaRGW8iJ+pPNPhHVwIAuMpi+x5nyUR2cfKYNtPuFdhg8mS4kdSRyv1VdL8vrSV+HJ+UDLHKb7yZBnzKx4hw08RFgS3LHvdYsZii2Mpyzy19efqsT8QAZ+Y7zp/Tt7qZLpGWUl0v/AApvDnOF4gwfWbBZaWEBsXH1P6N/usArk2aMreQ6+SkspTqrarPliuOCbIgz5C87WO3qu97Jd1T8S0Vq1X4VP8raUF5tq6RlbtYSuPw7I0svc+7984Knr6kH7aLTCM/Jn103vBuGtw9CnQZOSm0MbmMmBzU1WsVy2coiIgIiICIiAiIgIiICIiAqFsqqIIlXhtM/ln1K0uN7FYeo7M+iHHq536OXSoo0OVpdhcK0y3DUwecT91MbwFg0oM/oat8kJpO2jr4AxGWPJaHGcPcCbGF3JUbEYTMo0bfPfbrs4MPWZUptytqglzIMZhHiGwBtZcw655CPqvfu1XYxuKaA+xbOVw1E6jTSwXlXaDsZUwzrjMzZwH0PJVuLWZObpVWhoBAJ5/vdY31WySCfVSnYOFQYZZcY2nkukV2LiAJVn4txEbKcMJ0WfCcHdUcGMbLjsrTGIueV+2lNIkydVlZhl2mF7u67nAHI0HeZPsAuv4P3TNF6nj85aB6AyVeSsrY8noYRbTB8Oc8wxpcegXtvD+73D0zPw6f9Mn3K3dDgVJujR6BOJ8mnjfDuxFZ/zQwe7vYL1LsfwU4elkMxzNj7Lf06DW6ABXwrSSKXLY0KqIrKCIiAiIgIiICIiAiIgIiICIiAiIgIiICIiC1zZWq4hwkP/LK26JoeVcd7uHl+amA0HUHTzEaKBT7sqzj8zQOcFexlqZQq8YtMq8ww3dMNXVC7oBlH1XTcF7CUqGgj6k+pXUwkKdQ5VGocOYzRonmpMKqKVR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0" name="Picture 18" descr="http://altaydormash.ru/d/331327/d/1124948801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2737"/>
            <a:ext cx="332676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20" descr="data:image/jpeg;base64,/9j/4AAQSkZJRgABAQAAAQABAAD/2wCEAAkGBhQSERQUExQUFRQVGBcYGBcYFhsbFxcYHBcXFhgYHRoZHSYfGxojGhoYHy8gIycqLCwsGB8xNTAqNScrLCkBCQoKDgwOFw8PGikkHBwsLCksLCkpLCkpKSksKSksLCwsLCwsLCwpLCwpLCwpLCwsLCwsKSksLCksLCwpLCwsLP/AABEIANAA8gMBIgACEQEDEQH/xAAcAAACAgMBAQAAAAAAAAAAAAAABAIDAQUHBgj/xAA8EAABAwIEAwYEBQMEAgMBAAABAAIRAyEEEjFBBVFhBiJxgZGhBxOx8DJCwdHhFFLxI2JygkOSFTPCJf/EABYBAQEBAAAAAAAAAAAAAAAAAAABAv/EABoRAQEBAQADAAAAAAAAAAAAAAABETEhQXH/2gAMAwEAAhEDEQA/AO4oQhAIQhAIQhAIQhAIQhAFc4+JHxOdgqhw+Ha11UNl73XDM34QBu7e9rjVe54xxilhqRqVntYwbkxJ2A5k8gvmjjWPOIxNaq+xqPzwTYS4kDyEeyB8fEbiQeHf1VUnNmg5ch6FsRl6LonZv430XMy41rqdUTLmNzMduLAlwdG2nVcerYYi5tpvsdClnAxPX1m23kFVx9X4DjNGvRFalUY6kROcG1tZnQjcHRU8R7S4ag0Oq16TARIl4uOYAufJfKzOIVWtdSD3Ck4h5YCcrnCWgkc4J9uQU6L5bF77JiPp3h/bfBV3BtPE0i46NLspPk6LrcCu0uyhwzRMSJjnHJfKIAFo99f4UPnvpVA+m9zCNC1xa4c4IRX1qhcX7D/F6pSIpY0mpT0FYS57f+cDvjrqOq9474o8PD8nz5tOYMeWDpOXVRHrELydL4p8Oc/L/UR/uLHhvqW/VeooYhr2hzHBzXCQ5pBBHMEaoLEIQgEIQgEIQgEIQgEIQgEIQgEIQgEIQgEIS+O4hTotz1ajKbR+Z7g0epQMKFWoGgkkAAEkkwABck9FzftR8ZqVMObhGGq6YFRwil1gSHO9gvCdo/ixjMXRFGGUmukVDTmagJ0705WxrBv7IM9t+07uIYpxbei3uUmkwAAbv6FxE+EDZeTpVwwvBEh4GXLa40/F126Ibii3Y2VFfvn8V26cgJn63WiGm18wymwFr3i2n31VddkjmLTpP87qyjhHFwEiSSZsABcnU6280vUm8XbPLlMFFLmlfb70TuGoEm1r7ax9/Va8VSCZbz720bSp06zgZm33yUG3rYeIH5jAH8qh1KYMn9/TzSbMa7e/jr6qzCua03Bg3A5HkiMVqD2CGkeBm+8K8VdAGG4v3tDF9VitWvIzT1JMH9UsXEkqhkOAO8GYt9dV1/4I8ZJZWwznE5IqU2nZpkPjpmymP9y4uKh0I0W77P8AaetgX/OoluctLO8JGUlpNpEmyivp9C+auIfE7iFbKTiC3Icw+WAy/MwL+BkdF07sZ8YcPWp06eLf8rEWaSWEU3kmA4ESGyImYE9ER0dCAhQCEIQCEIQCEIQCEIQCFguAWGVAdCD4FBJCS4nxijh2F9aqym0CZc4D0GpPQLh3bP4sYjEvczDvdRoSQMsio8aS5wuJ1yiOsoO64jiVKmQH1KbCdA57QT5Ern/xe4vg3YVtN/8Aq1XGaXy6gmna7yRIyxAgi8+Y4jinuMucS4/3OkuPjN1RQqWNlQw6wgaeKpwzpmZ19oRMkzzn2HupMdEDrp7Iq11aADEkAeB8vBQdUa4yBB/TqoOrbKbrEjy0iPu6p9AknX0FrCOiHlwkRbppsVbkg2v+yJ5/pChxTSeBeVhzGkd2L7c/23Vr6IMnePXkkw2Wk7j6bIRbRcATa/3KuaS5wvF48IS+CdmFhMa/RNUm3EafVUSqUDrAKnUqSJgCLRl9+avq4gAADQx58/vqkcX+I9T7IdXVazWy45bzaBHhC1lMPqGRt1sFCu65meQk+wW6wOGDW5SPEx6oEBQc0mRY6bhNcO4Y6rUZSa2X1HBrRzLjA8uaadAHMbLOBxzqVRr6RLXtIc139rgZkT9EH07w3CmlRpUycxYxjSeeVobPnCZXm+z3bjC12UGnEUf6ioxpdTzgOzkDM0NJnWYC9IsoEIQgEIQgEIQgrr12saXOcGtAkkmABzJOgXL+2nxqp0waeCIqP0NVw/02/wDEH8Z66eK8v8Ye09WvinUGOPyKBylo/C54jM4j8xDrCbCOq54xsZpE9TsVcGy4x2mxGKdmr1alQ7ZnW8miw8gFRg8TUZdjsu8gxHoqqeBBa8uflIbLRE5jOkzYeqrw5AcAR6opirXL35nvc525JJt4lVOdEclOlBOvRVO11099kNO1GQ2bEECyUrAxblZW0q8sMbAhQFQOtGo95UUw3hz8gzMILjabCxi+4udUtXNheCPSNI9UYvFPLjmcSdNToQq6bDeZPutIgzXrsthTps7s7/iMesfRJBsSUzh8fDchAcDcSBI032Q1ktLWi4yk2vpz/wAIAlJV3HXkU5VeAJmFEnlGoI3tul5AJjQ/YVNavnmfwjTx5lSo0Q5toG3SUUzQGWk0gmXDveDrgaIbRJOgsJvYAbealRqtylusGJ2gD1CzQqEy3QbmNvDc6+l0Kr+c7U+nnt0U6rSW5jrsRpa8T+yjUcCRH8oqtIaL6X/dDFUjNStqQeoIE+9lvGVJ1iVpMP8Ain+0yPAA+uq3jQIsUFFSr0tufvkszfQa35qIZfztZScI06IMVaEu5HmOh5rsHYL4o06raWGxTnDEWYKhjJVOjZOzzYXEE73hcgfVtM+SSzE+M2/dB9aIWt7OcTGIwtCsDOem0nxiHA9Q4ELZKIEIQgEIQg+e/idhWf8AyFfILZxOUWDi1uaf+xPmvMV6dJjPwuz6aiJtBHmt52twtShjcQ2oS52Z0uP5g45g70IWuwnZjFYkONGhVqTuGmP/AGMD3WlefxNXvW0Gl/e6qa6db+ce6a/pQQJV+GwrQ648igRp1ZGU2d6ZrRY9eSlVw4A1BO9z5J6pw1j4kW5BVYjBMEZicoNzqQI8phRVH9oESdOXVWUsIQddNAn2PpupNyQ2B3oMhz5Mu6GDHkqqlucjX70RNV1MNmbNpHusYpppxYXE3HQXvzumGVekzf8AhUcQYJnYRIj2glFImtIidCeiywDZQ+bNrRryUmvAO5/43+iIsy7RradfTqo4hpcBtGxTlB3yxJ1Nuu9v3U6jXPIc+BFwJud/sqjXUsNmBJESU3/TuLeQ2v0+wrqOH/MYgWyzczv6KzjZORtSIAJGUaR06j3QhN1LKYgH9/BZZTdcaN3IFz0Hio0qM/hkzyGyZ+XlGsu85FkFfyZIaNZA6Dbb7sjjFEikYEAGxjUWGu+x801QGVzQPyhxPmI0nnCljq5dTFMkhsEgaAT+aOoA9kI89hJLtSIWxpVnhvdIMagzqq6bAJ3Bt/nkr6hyMBMQdhH01RR/XP3YPJ/8KunxSbQ4OOxUKlcbEeev3fTolalVrmgTBknrKDaF8wQZssFuyqwDu40T4+Jsrz+MDwUV1X4L9oy11TCPJLSA+mP7TMVB4XafU7rrq+b+xPaJuCxLK7mF8NLS1pAcc3dkTaRrsujV/jbRH4MPVdexc5rZHO2b0Rh0pC852U7c0Mc2GHJVH4qTiM0cx/c3qPMBejUAhCECWK4NQqPFSpRpPe2wc5jS4DoSE5CyhB8w9peEuw+Kr0qkFzaj55ODjnafAtcLJapTynNH5fQ3APsRHRdV+MXZSR/WUx+FoZVHTRj/ACJyn/ryK5oyvLXNdEZY0uAHZ7HbfycUUgH2+/vmqn3kGR0KbxDMu0W+z6KhzMwdrEQDvmiRPRWBOvhO4Hg5XaSDr4+Sw8VqVNj61N4p1RNOplORw0sdJ6BVh34Z01jnuF6Pj3bN+JwuGwbWmlQoU2tcM3/21ABLnQPwzJDesnpVjUUKjXfhcCNbH7uqMRTL3ADQm5kD6kdPRUNptGgBvJHMff1WW1TEbHWw5zAJFlEYbS/MBIbF4sPHUeqcbhKrh8y+UmcwgGTEwI6rGCz1HQAXReMw8zyW6zA05Lrco0tAJ69FVarDUg25bOwBMCTfxy/WVdRqEvkjNzGg6ADoOcJmo4v78GNBpqNTHgRrz8kpkd3b3dmAjloVEixpzOuCADYHc2P0/RR4i8vZGXSCRPMKQe1s+UG+UfwpYzFf6ZzBuYGLEyQSRLgdDpoBAgKkarhOINM5ToYF9DfumfZbn5Uy6LXj9T7ey0TnS3blO4Otl6DC1s9NjoEHXcB0Q62uoJ81ClWSHxpIP0jRLVm9825DS2lhdbOpSjvTEAxP08OqQxJzQb90CY/uv+n06KhFrCN1aKEmSdoA1b/Cg95AOwtraSZjqpUKoIjQjUFAtiMM1sZTIP2fNU1aEGxBHTb+RofBbKs2YBiB4BUj/jMbHwieaDXEEf5TYa6C9tSY1zAz53VeW9/NUwQYUU/Sx9ri+nROUaxOttPL1WspVLX0Hv8AcBM03nNLbjwVHrextFzuIYUMqRNVhkawDmd6tBHmvo1cK+EGBFXiAeYHyab3gbucYZp0zEz4LuqlZCEIUAhCEHnfiGf/AObirf8Aj/8A0L+WvkvnrEOkk3uARGg6eC+ocbhG1ab6bxLXtLSOhEFcswvwbqh8OrUvlz+IAl5H/EgAH/siuYYamYktmRF9PFKFpBiTE3G06SvpTg3YjCYYDLSa54/O8ZnTzvYeQC458VOGGjxGs4tIZWy1Gugwe40Og8w+bbSFR5FtIRy6nRU1g3qsmtIHITE2P0uoE++p3QVfKmzR6WUDQH+Rp5wmWUGkkEkDa2qnTaW7SAL8x16qinh1Y080bmx3nof0Kd+ZlAdOsnzvb39kiKZIkCeQGh+7+yuwzwSJJy/mEXBH6odNMc5wmwFrc/vksPEOBBM6m1gDb6LDNHH9Lc9P0RSJ/FczsOQMTyP8oY2NGgXM07usG4JjWOWsefRIcXpgMBbYlxBi0WkD+VsX1+4Y9OUazI6BariONbUgWEW3vy2iYQa5rgLiJHuthhq2W+YkOADmiAWOgwSBqIHmIStHDA7g26KX9GbHQafqoNnRxjCDmcfIGb9Ivuk62KaBlF895B1JtKRktm8k9feym2ludTt63tG6oorYaHXcTyvdRfBdyj/MJ5ptJ29UmXNJ0HuFAy0uhveBBG9oMxHsq69QGxlrvr5hSbteNUhVk6WjRFNMdMSBt473UatCLjTpty/wqaWIcIDxbY7hPYCu1lSXtzs0I6HWLqs2FaDb3i/1G109QqgXItoOip4jQZnc6iSac93MIMcok6aalU08DUfcEQor2HYHijmcRw7qTXVH5oLGi5YQWv8AINJPKy+k18wdge1VbhmILx36boFWnNnDYtOgeDoepBsbfQ/Ae1uGxg/0agLozGmbVGjq033iRI6pRuEIQogQhCAQhCAWo7TdmaOOomlWBiZa4Wcx1wHA876GxW3Wn7V8cGEwlWrIzhjvlg6uqR3WgbmYQfNPHME6jWq0iQ40XuY4gyDlJbmHSQbbSkc/TxTter3jUcZDhMm5M8+spGplLjlN+u60sXsqem43V+UWuATuJvpEhIiqrvmREIWHKJGXUAhxEbiPqCCk68DMRY7Ic4uJP5gL63aIA/RS+aDHhe+86ocP4aQNCGyfS/8AN1KlWDGOiRe0d432AG38ckrTqktygujYdLxaOqvDABAQabHcRc8kXDZ03216pX5w3lbvFYJr9RfnuPNaPEYUsdB8jzQ6tbXG0j76pmlXd+s6LV5vMrYYIS0Xvbx+90OLm0Jnpcnn09VI1LRz+iy52p2+sWH7qyjhQWhxN5Ptz80CuIflaD09/spTCVQ12d35TMczsPCdU3jaeZskw1pAnmYsAPC87Sq6uFZIDCXC0EiOum2+580VTVxrnFznHUknncyVdSo3ABsdfSf4UsTggxl9TEdN1nCOu3zH6IU/RwLctx5XVbcA0nXLy/xqnwydLQbW9lH5Ny60kQYsiNdVwrmNN5ANhEfylhUsBK21RpAdbnrcnkIiCpnsTjmBrjhK5a8AgimXAgiRdsxaEVrKdA2P0Wx4bxGrh69OvTcc9MhwnpsRNwRY9CvQ9m/hzjKzqbHUalEG7qj2Foa3fWCTGg/yuq8N+EuBpwXtfWcIvUfb/wBWZRHQyjJPB/EnEPpseOHvIc1rgRVEGQDIlkwhe9ZSDQAAAAIAFgANABsEKbBNCEKAQhIccxVWnQqPoU/m1QO6yYk6ecC8bxCDx3br4l/0zzQw4a6sPxucJaw8gPzO9h10HKOJcXq1nGpWe57tJcZjeBsB0Co4i+q/EPdXBFZziXy3KcxMnuwI8FW1uZwbsDJ/ZKutNW4hFaIhuYgg6AzcjzMrNXCZjmbYjUdev7hHGKjTXjLEOvaAeU8yRv1V5cHiQcrhv167EFaVS3DkkHQg3nT781htMjVNB1he+/j+yqieSIrzESOYg/tdHy5ZpBGl784VmS330hFOhJu4RoPqoeldBwsQCLbCx2J6eSaLnDQqV4ju7KNFkgFxVEmFxESfBSxGFa8Bp8eSww3AVobpM/uPFEa1/BRJyz5pemx7DkfY2HjGi9CXiBaevLwSfFKTct9bae9/CUVr3VsoiJNsvjPJPYhhZSB0AEeJtM+BSGF/GNo+91di6ri3KDYnn5lBQ2nmptzZoDnEibEmAIHkZPIBN4WmAJdH39+yoYyGgkaafurhXyODiGk6huo8D7IF8d3refUnr7qWCplsFwtqCpCr3jmgyZJ3vFlcLnkCPSPb/KIbFYSAdDKlMT4BK0MQNw2bQfvRbXgvCXYuvToUx3nkSdco/M89AJKLx6D4f9h3Y6oHPBGGYe+dM51+W3ntJ2B5kLvLWgAACAEpwjhbMNRZRpiGMbA58yT1JknxTiygQhCAQhCAQhCAQhCDW8V7O4fEj/XosqEaEjvDwcO8PVce7WYKjTxdanRpNptp5WwJkmAS4kkk3PoAu5rhfbqiaGLxU94l5eOeVwDx596PJBz3ieHz1XFp/MZ7rtotvNhNhukHEtdFwfv2TtOs5ziTGUFxE6TI08OfVZriRJEnQW+i0tVNLjuSeX8FYDiDeNJmbeKKTJcGiPp0v01umhhYsYzkxGhk7X26mNUQuzFSYFjy3VrakE7yuk8YfwangqWFew16tJt6tAw5tQwah+abEF02hwgCy5viMOMx+U5zmT3c+XNHUtgE+SirHPEC/goU6t9Njt98lilUIJ56C9wVKnmDu9PqqLGv2Gt0wwc/r9/ZS/yN+Xqr2sjbWJCJvhcWACZ3t7JPiDjmbNxtyn9NvRNGxgmYuErxCXNjUmbcuXuoFaZ1je9hvb9lI1ANRziddv2U8PxFrBl+XldoSWk8zYieY9Aq6+LYTaPpZUiNeTHPbp9/ooswb3Nkz05C5n6Aop1yc02m0W0t+w0TLcS/KGMgAwHGLm0a6xuikw0tcNyPO+6Zpv7vWP5v1RiMNBEWEAtdyPPxndTr1ZmpAb/tExMRuTrr5qrFeEeHWzEHrof5XtPhv2nGAxLjUaDSqta1zoGZneEOBicsSS0awOS872S7IVsfWyUWWF31DIZTH+7W5vYXPkV07gfwOaBOJruLibtpxly8szmzJ6AKJXVWmyyoUaQa0NGjQAN7AQLqaygQhCAQhCAQhCAQhCAXC/i7h308W8mYqlpaYmW5YgTaQ4Dwsu6LX8Y4BQxTQ2vTbUDTImQQeYIII/hWD5dFIBlv12tPqSosYHEk3A05LuPaH4V4FtKpUzVaLWNc90ODhABJ/GDfzXF8QzK2BmFuQ9SVVV0qALthtO3LVZywFBrSNdALELYUqLQPG2unNEJBpOto9Z5rPeB1A30t4K+o2DJ0t+yrIiY9N0VSWA6wNPrqplgHXXn9VmlRBM8tkz8guESND/hELFx6W/dSbVOo0mD7obRIuSZ2Wz7K8HZXx1ClUbmbUfDg0kHLBJ7zSCNNtgilS0R+qSq4hrCQZtN4nZdsxXwuwGHY+vUOIdTpNc8sNW0ATEgBx5fiXCsXXANTI2AS6Gk5iGuJsTvAIvvCBLEY/NJF5OhFvuEs2ptb0VZ9lliKZvEiOUb/AMp45gZaSY3gCefd5SlcKJ8dpT2NpVaTvl1GOp1IBhwi3MRYi2osqyHVnGxadhaF1L4fcP4XjqTsK6g8VWjOXVH994gBxa5mWAD+WNDN7rltKta88wR01mT7radmatZ2IpjDl4rknJlIDtCSA42iJ1QfSPA+BUcJRFHDsDKYJMSSSTqSSSSep5DktgkOB/P+RT/qcvzo7+XQGTAtaYiYtMwn1gCEIQCEIQCEIQCEIQCEIQCEIKDnXxg7Q/LotwzLuqQ599GNNgf+Th6NK45iK+Y6ZV674j401OI4gEOGQtaJFoDB+snzXmSARdqqkRVk3AEaeOkq2nmgZYiL3AFtla+gCAcvQG+u6mC0NiI5G+pQwpN7gH7Cs/VWNpOHUnYiyk3DkmwHrH1MKorpmCL/AOOScdXIIMNIN+RHK41SFWGtBIgzAvYza+w116LLnQ3WZ6z7gmRt5Iq3FYkT3Tre40vdO9g+O0cLxCnXrF2Ruf8ACJguaWgxYwJJtdPu7MMocK/rKoPzaz2toN0DWzndU5kkNcBtBB3keKrOAJETexuBp9+io+meKYqlxDh+IGGqNqB9N7QW/wB2WQCDcHSxG6+aqgBceq3PY7tdWwFb5tNwLTapSMw9sze0DeHajwskeLVqb6tR9IEU3vc5gOrWuMhtuWnkpBpa2DMkt58tJ094CoNJw1B9Fu2Udb/iEHqOXh+ybo4YAD90TXnmOMcoHr0THAcK+piKdJjczqjgwNmJJ0E6C8J7jLu6GjYz7LoXwZ+H9YYluNr0yymxrvlZrOe9wyhwab5Q0uuYkkRKprW4z4UY9lCpUc2mAxhdlD8z3QJytawEE+ad+FXw/fWxDMTWa5tGiczZEfMqAyAObWkST0jnHdVlZ0CEIUAhCEAhCEAhCEAhCEAhCEAhCEHnO1nYejjgC7uVQIFRovH9rh+ZvuNiLrwvEfg5XDSaVak8jRuUsJ/7Sb+Nl11CD534j2RxWHvWoVA0auAzN/8AZhIC0L6TvLr7L6mWsq9mcK5xc7D0C4mSTTbJPPRXVfOmDwVSranTe4iPwtLr+SZr8Gr0/wD7KNVg171Nw94hfSNHDtYIa1rRyAAHsrE1HzE2m4mALm2WCZm0QF6Ls/8ADbFYh7Q+k+lSkZnvGWG6mGkyTygQu8Ci2ZgTzi/qppo5v8WuBH+joCk3/SoS06nI3I1rXEcgBHmFwpuMsW5WiTObL3pvodQOi+u3sBBBAINiDoRyXFfiR8JXCrTqcPouLX5s9NsQx2oIkiGm4ibR4BWK5Vklk/qt1wjsli8RTdVo0XvpsBJIFrCSBOrugk9Fdhuw2M+fTovw9Wm6q7K3M0hvUl1xAEk9Avo/s7wcYXC0aAdm+UwNzQBPMwNL/ZVtR8yPwzgARfmOXgvQdgey7uJVXsa8U20mtL3RJuSAAOdjqu4cX7E4TENIdRY0m+em0MeDzkC/gZC1fYjsD/8AH1q7/mNeKoYB3YcA0uN7xvtyU0Wdn/hjg8KQ/J86qP8AyVYdB/2tjK3xieq9ahCyBCEIBCEIBCEIBCEIBCEIP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2" descr="data:image/jpeg;base64,/9j/4AAQSkZJRgABAQAAAQABAAD/2wCEAAkGBhQSERQUExQUFRQVGBcYGBcYFhsbFxcYHBcXFhgYHRoZHSYfGxojGhoYHy8gIycqLCwsGB8xNTAqNScrLCkBCQoKDgwOFw8PGikkHBwsLCksLCkpLCkpKSksKSksLCwsLCwsLCwpLCwpLCwpLCwsLCwsKSksLCksLCwpLCwsLP/AABEIANAA8gMBIgACEQEDEQH/xAAcAAACAgMBAQAAAAAAAAAAAAAABAIDAQUHBgj/xAA8EAABAwIEAwYEBQMEAgMBAAABAAIRAyEEEjFBBVFhBiJxgZGhBxOx8DJCwdHhFFLxI2JygkOSFTPCJf/EABYBAQEBAAAAAAAAAAAAAAAAAAABAv/EABoRAQEBAQADAAAAAAAAAAAAAAABETEhQXH/2gAMAwEAAhEDEQA/AO4oQhAIQhAIQhAIQhAIQhAFc4+JHxOdgqhw+Ha11UNl73XDM34QBu7e9rjVe54xxilhqRqVntYwbkxJ2A5k8gvmjjWPOIxNaq+xqPzwTYS4kDyEeyB8fEbiQeHf1VUnNmg5ch6FsRl6LonZv430XMy41rqdUTLmNzMduLAlwdG2nVcerYYi5tpvsdClnAxPX1m23kFVx9X4DjNGvRFalUY6kROcG1tZnQjcHRU8R7S4ag0Oq16TARIl4uOYAufJfKzOIVWtdSD3Ck4h5YCcrnCWgkc4J9uQU6L5bF77JiPp3h/bfBV3BtPE0i46NLspPk6LrcCu0uyhwzRMSJjnHJfKIAFo99f4UPnvpVA+m9zCNC1xa4c4IRX1qhcX7D/F6pSIpY0mpT0FYS57f+cDvjrqOq9474o8PD8nz5tOYMeWDpOXVRHrELydL4p8Oc/L/UR/uLHhvqW/VeooYhr2hzHBzXCQ5pBBHMEaoLEIQgEIQgEIQgEIQgEIQgEIQgEIQgEIQgEIS+O4hTotz1ajKbR+Z7g0epQMKFWoGgkkAAEkkwABck9FzftR8ZqVMObhGGq6YFRwil1gSHO9gvCdo/ixjMXRFGGUmukVDTmagJ0705WxrBv7IM9t+07uIYpxbei3uUmkwAAbv6FxE+EDZeTpVwwvBEh4GXLa40/F126Ibii3Y2VFfvn8V26cgJn63WiGm18wymwFr3i2n31VddkjmLTpP87qyjhHFwEiSSZsABcnU6280vUm8XbPLlMFFLmlfb70TuGoEm1r7ax9/Va8VSCZbz720bSp06zgZm33yUG3rYeIH5jAH8qh1KYMn9/TzSbMa7e/jr6qzCua03Bg3A5HkiMVqD2CGkeBm+8K8VdAGG4v3tDF9VitWvIzT1JMH9UsXEkqhkOAO8GYt9dV1/4I8ZJZWwznE5IqU2nZpkPjpmymP9y4uKh0I0W77P8AaetgX/OoluctLO8JGUlpNpEmyivp9C+auIfE7iFbKTiC3Icw+WAy/MwL+BkdF07sZ8YcPWp06eLf8rEWaSWEU3kmA4ESGyImYE9ER0dCAhQCEIQCEIQCEIQCEIQCFguAWGVAdCD4FBJCS4nxijh2F9aqym0CZc4D0GpPQLh3bP4sYjEvczDvdRoSQMsio8aS5wuJ1yiOsoO64jiVKmQH1KbCdA57QT5Ern/xe4vg3YVtN/8Aq1XGaXy6gmna7yRIyxAgi8+Y4jinuMucS4/3OkuPjN1RQqWNlQw6wgaeKpwzpmZ19oRMkzzn2HupMdEDrp7Iq11aADEkAeB8vBQdUa4yBB/TqoOrbKbrEjy0iPu6p9AknX0FrCOiHlwkRbppsVbkg2v+yJ5/pChxTSeBeVhzGkd2L7c/23Vr6IMnePXkkw2Wk7j6bIRbRcATa/3KuaS5wvF48IS+CdmFhMa/RNUm3EafVUSqUDrAKnUqSJgCLRl9+avq4gAADQx58/vqkcX+I9T7IdXVazWy45bzaBHhC1lMPqGRt1sFCu65meQk+wW6wOGDW5SPEx6oEBQc0mRY6bhNcO4Y6rUZSa2X1HBrRzLjA8uaadAHMbLOBxzqVRr6RLXtIc139rgZkT9EH07w3CmlRpUycxYxjSeeVobPnCZXm+z3bjC12UGnEUf6ioxpdTzgOzkDM0NJnWYC9IsoEIQgEIQgEIQgrr12saXOcGtAkkmABzJOgXL+2nxqp0waeCIqP0NVw/02/wDEH8Z66eK8v8Ye09WvinUGOPyKBylo/C54jM4j8xDrCbCOq54xsZpE9TsVcGy4x2mxGKdmr1alQ7ZnW8miw8gFRg8TUZdjsu8gxHoqqeBBa8uflIbLRE5jOkzYeqrw5AcAR6opirXL35nvc525JJt4lVOdEclOlBOvRVO11099kNO1GQ2bEECyUrAxblZW0q8sMbAhQFQOtGo95UUw3hz8gzMILjabCxi+4udUtXNheCPSNI9UYvFPLjmcSdNToQq6bDeZPutIgzXrsthTps7s7/iMesfRJBsSUzh8fDchAcDcSBI032Q1ktLWi4yk2vpz/wAIAlJV3HXkU5VeAJmFEnlGoI3tul5AJjQ/YVNavnmfwjTx5lSo0Q5toG3SUUzQGWk0gmXDveDrgaIbRJOgsJvYAbealRqtylusGJ2gD1CzQqEy3QbmNvDc6+l0Kr+c7U+nnt0U6rSW5jrsRpa8T+yjUcCRH8oqtIaL6X/dDFUjNStqQeoIE+9lvGVJ1iVpMP8Ain+0yPAA+uq3jQIsUFFSr0tufvkszfQa35qIZfztZScI06IMVaEu5HmOh5rsHYL4o06raWGxTnDEWYKhjJVOjZOzzYXEE73hcgfVtM+SSzE+M2/dB9aIWt7OcTGIwtCsDOem0nxiHA9Q4ELZKIEIQgEIQg+e/idhWf8AyFfILZxOUWDi1uaf+xPmvMV6dJjPwuz6aiJtBHmt52twtShjcQ2oS52Z0uP5g45g70IWuwnZjFYkONGhVqTuGmP/AGMD3WlefxNXvW0Gl/e6qa6db+ce6a/pQQJV+GwrQ648igRp1ZGU2d6ZrRY9eSlVw4A1BO9z5J6pw1j4kW5BVYjBMEZicoNzqQI8phRVH9oESdOXVWUsIQddNAn2PpupNyQ2B3oMhz5Mu6GDHkqqlucjX70RNV1MNmbNpHusYpppxYXE3HQXvzumGVekzf8AhUcQYJnYRIj2glFImtIidCeiywDZQ+bNrRryUmvAO5/43+iIsy7RradfTqo4hpcBtGxTlB3yxJ1Nuu9v3U6jXPIc+BFwJud/sqjXUsNmBJESU3/TuLeQ2v0+wrqOH/MYgWyzczv6KzjZORtSIAJGUaR06j3QhN1LKYgH9/BZZTdcaN3IFz0Hio0qM/hkzyGyZ+XlGsu85FkFfyZIaNZA6Dbb7sjjFEikYEAGxjUWGu+x801QGVzQPyhxPmI0nnCljq5dTFMkhsEgaAT+aOoA9kI89hJLtSIWxpVnhvdIMagzqq6bAJ3Bt/nkr6hyMBMQdhH01RR/XP3YPJ/8KunxSbQ4OOxUKlcbEeev3fTolalVrmgTBknrKDaF8wQZssFuyqwDu40T4+Jsrz+MDwUV1X4L9oy11TCPJLSA+mP7TMVB4XafU7rrq+b+xPaJuCxLK7mF8NLS1pAcc3dkTaRrsujV/jbRH4MPVdexc5rZHO2b0Rh0pC852U7c0Mc2GHJVH4qTiM0cx/c3qPMBejUAhCECWK4NQqPFSpRpPe2wc5jS4DoSE5CyhB8w9peEuw+Kr0qkFzaj55ODjnafAtcLJapTynNH5fQ3APsRHRdV+MXZSR/WUx+FoZVHTRj/ACJyn/ryK5oyvLXNdEZY0uAHZ7HbfycUUgH2+/vmqn3kGR0KbxDMu0W+z6KhzMwdrEQDvmiRPRWBOvhO4Hg5XaSDr4+Sw8VqVNj61N4p1RNOplORw0sdJ6BVh34Z01jnuF6Pj3bN+JwuGwbWmlQoU2tcM3/21ABLnQPwzJDesnpVjUUKjXfhcCNbH7uqMRTL3ADQm5kD6kdPRUNptGgBvJHMff1WW1TEbHWw5zAJFlEYbS/MBIbF4sPHUeqcbhKrh8y+UmcwgGTEwI6rGCz1HQAXReMw8zyW6zA05Lrco0tAJ69FVarDUg25bOwBMCTfxy/WVdRqEvkjNzGg6ADoOcJmo4v78GNBpqNTHgRrz8kpkd3b3dmAjloVEixpzOuCADYHc2P0/RR4i8vZGXSCRPMKQe1s+UG+UfwpYzFf6ZzBuYGLEyQSRLgdDpoBAgKkarhOINM5ToYF9DfumfZbn5Uy6LXj9T7ey0TnS3blO4Otl6DC1s9NjoEHXcB0Q62uoJ81ClWSHxpIP0jRLVm9825DS2lhdbOpSjvTEAxP08OqQxJzQb90CY/uv+n06KhFrCN1aKEmSdoA1b/Cg95AOwtraSZjqpUKoIjQjUFAtiMM1sZTIP2fNU1aEGxBHTb+RofBbKs2YBiB4BUj/jMbHwieaDXEEf5TYa6C9tSY1zAz53VeW9/NUwQYUU/Sx9ri+nROUaxOttPL1WspVLX0Hv8AcBM03nNLbjwVHrextFzuIYUMqRNVhkawDmd6tBHmvo1cK+EGBFXiAeYHyab3gbucYZp0zEz4LuqlZCEIUAhCEHnfiGf/AObirf8Aj/8A0L+WvkvnrEOkk3uARGg6eC+ocbhG1ab6bxLXtLSOhEFcswvwbqh8OrUvlz+IAl5H/EgAH/siuYYamYktmRF9PFKFpBiTE3G06SvpTg3YjCYYDLSa54/O8ZnTzvYeQC458VOGGjxGs4tIZWy1Gugwe40Og8w+bbSFR5FtIRy6nRU1g3qsmtIHITE2P0uoE++p3QVfKmzR6WUDQH+Rp5wmWUGkkEkDa2qnTaW7SAL8x16qinh1Y080bmx3nof0Kd+ZlAdOsnzvb39kiKZIkCeQGh+7+yuwzwSJJy/mEXBH6odNMc5wmwFrc/vksPEOBBM6m1gDb6LDNHH9Lc9P0RSJ/FczsOQMTyP8oY2NGgXM07usG4JjWOWsefRIcXpgMBbYlxBi0WkD+VsX1+4Y9OUazI6BariONbUgWEW3vy2iYQa5rgLiJHuthhq2W+YkOADmiAWOgwSBqIHmIStHDA7g26KX9GbHQafqoNnRxjCDmcfIGb9Ivuk62KaBlF895B1JtKRktm8k9feym2ludTt63tG6oorYaHXcTyvdRfBdyj/MJ5ptJ29UmXNJ0HuFAy0uhveBBG9oMxHsq69QGxlrvr5hSbteNUhVk6WjRFNMdMSBt473UatCLjTpty/wqaWIcIDxbY7hPYCu1lSXtzs0I6HWLqs2FaDb3i/1G109QqgXItoOip4jQZnc6iSac93MIMcok6aalU08DUfcEQor2HYHijmcRw7qTXVH5oLGi5YQWv8AINJPKy+k18wdge1VbhmILx36boFWnNnDYtOgeDoepBsbfQ/Ae1uGxg/0agLozGmbVGjq033iRI6pRuEIQogQhCAQhCAWo7TdmaOOomlWBiZa4Wcx1wHA876GxW3Wn7V8cGEwlWrIzhjvlg6uqR3WgbmYQfNPHME6jWq0iQ40XuY4gyDlJbmHSQbbSkc/TxTter3jUcZDhMm5M8+spGplLjlN+u60sXsqem43V+UWuATuJvpEhIiqrvmREIWHKJGXUAhxEbiPqCCk68DMRY7Ic4uJP5gL63aIA/RS+aDHhe+86ocP4aQNCGyfS/8AN1KlWDGOiRe0d432AG38ckrTqktygujYdLxaOqvDABAQabHcRc8kXDZ03216pX5w3lbvFYJr9RfnuPNaPEYUsdB8jzQ6tbXG0j76pmlXd+s6LV5vMrYYIS0Xvbx+90OLm0Jnpcnn09VI1LRz+iy52p2+sWH7qyjhQWhxN5Ptz80CuIflaD09/spTCVQ12d35TMczsPCdU3jaeZskw1pAnmYsAPC87Sq6uFZIDCXC0EiOum2+580VTVxrnFznHUknncyVdSo3ABsdfSf4UsTggxl9TEdN1nCOu3zH6IU/RwLctx5XVbcA0nXLy/xqnwydLQbW9lH5Ny60kQYsiNdVwrmNN5ANhEfylhUsBK21RpAdbnrcnkIiCpnsTjmBrjhK5a8AgimXAgiRdsxaEVrKdA2P0Wx4bxGrh69OvTcc9MhwnpsRNwRY9CvQ9m/hzjKzqbHUalEG7qj2Foa3fWCTGg/yuq8N+EuBpwXtfWcIvUfb/wBWZRHQyjJPB/EnEPpseOHvIc1rgRVEGQDIlkwhe9ZSDQAAAAIAFgANABsEKbBNCEKAQhIccxVWnQqPoU/m1QO6yYk6ecC8bxCDx3br4l/0zzQw4a6sPxucJaw8gPzO9h10HKOJcXq1nGpWe57tJcZjeBsB0Co4i+q/EPdXBFZziXy3KcxMnuwI8FW1uZwbsDJ/ZKutNW4hFaIhuYgg6AzcjzMrNXCZjmbYjUdev7hHGKjTXjLEOvaAeU8yRv1V5cHiQcrhv167EFaVS3DkkHQg3nT781htMjVNB1he+/j+yqieSIrzESOYg/tdHy5ZpBGl784VmS330hFOhJu4RoPqoeldBwsQCLbCx2J6eSaLnDQqV4ju7KNFkgFxVEmFxESfBSxGFa8Bp8eSww3AVobpM/uPFEa1/BRJyz5pemx7DkfY2HjGi9CXiBaevLwSfFKTct9bae9/CUVr3VsoiJNsvjPJPYhhZSB0AEeJtM+BSGF/GNo+91di6ri3KDYnn5lBQ2nmptzZoDnEibEmAIHkZPIBN4WmAJdH39+yoYyGgkaafurhXyODiGk6huo8D7IF8d3refUnr7qWCplsFwtqCpCr3jmgyZJ3vFlcLnkCPSPb/KIbFYSAdDKlMT4BK0MQNw2bQfvRbXgvCXYuvToUx3nkSdco/M89AJKLx6D4f9h3Y6oHPBGGYe+dM51+W3ntJ2B5kLvLWgAACAEpwjhbMNRZRpiGMbA58yT1JknxTiygQhCAQhCAQhCAQhCDW8V7O4fEj/XosqEaEjvDwcO8PVce7WYKjTxdanRpNptp5WwJkmAS4kkk3PoAu5rhfbqiaGLxU94l5eOeVwDx596PJBz3ieHz1XFp/MZ7rtotvNhNhukHEtdFwfv2TtOs5ziTGUFxE6TI08OfVZriRJEnQW+i0tVNLjuSeX8FYDiDeNJmbeKKTJcGiPp0v01umhhYsYzkxGhk7X26mNUQuzFSYFjy3VrakE7yuk8YfwangqWFew16tJt6tAw5tQwah+abEF02hwgCy5viMOMx+U5zmT3c+XNHUtgE+SirHPEC/goU6t9Njt98lilUIJ56C9wVKnmDu9PqqLGv2Gt0wwc/r9/ZS/yN+Xqr2sjbWJCJvhcWACZ3t7JPiDjmbNxtyn9NvRNGxgmYuErxCXNjUmbcuXuoFaZ1je9hvb9lI1ANRziddv2U8PxFrBl+XldoSWk8zYieY9Aq6+LYTaPpZUiNeTHPbp9/ooswb3Nkz05C5n6Aop1yc02m0W0t+w0TLcS/KGMgAwHGLm0a6xuikw0tcNyPO+6Zpv7vWP5v1RiMNBEWEAtdyPPxndTr1ZmpAb/tExMRuTrr5qrFeEeHWzEHrof5XtPhv2nGAxLjUaDSqta1zoGZneEOBicsSS0awOS872S7IVsfWyUWWF31DIZTH+7W5vYXPkV07gfwOaBOJruLibtpxly8szmzJ6AKJXVWmyyoUaQa0NGjQAN7AQLqaygQhCAQhCAQhCAQhCAXC/i7h308W8mYqlpaYmW5YgTaQ4Dwsu6LX8Y4BQxTQ2vTbUDTImQQeYIII/hWD5dFIBlv12tPqSosYHEk3A05LuPaH4V4FtKpUzVaLWNc90ODhABJ/GDfzXF8QzK2BmFuQ9SVVV0qALthtO3LVZywFBrSNdALELYUqLQPG2unNEJBpOto9Z5rPeB1A30t4K+o2DJ0t+yrIiY9N0VSWA6wNPrqplgHXXn9VmlRBM8tkz8guESND/hELFx6W/dSbVOo0mD7obRIuSZ2Wz7K8HZXx1ClUbmbUfDg0kHLBJ7zSCNNtgilS0R+qSq4hrCQZtN4nZdsxXwuwGHY+vUOIdTpNc8sNW0ATEgBx5fiXCsXXANTI2AS6Gk5iGuJsTvAIvvCBLEY/NJF5OhFvuEs2ptb0VZ9lliKZvEiOUb/AMp45gZaSY3gCefd5SlcKJ8dpT2NpVaTvl1GOp1IBhwi3MRYi2osqyHVnGxadhaF1L4fcP4XjqTsK6g8VWjOXVH994gBxa5mWAD+WNDN7rltKta88wR01mT7radmatZ2IpjDl4rknJlIDtCSA42iJ1QfSPA+BUcJRFHDsDKYJMSSSTqSSSSep5DktgkOB/P+RT/qcvzo7+XQGTAtaYiYtMwn1gCEIQCEIQCEIQCEIQCEIQCEIKDnXxg7Q/LotwzLuqQ599GNNgf+Th6NK45iK+Y6ZV674j401OI4gEOGQtaJFoDB+snzXmSARdqqkRVk3AEaeOkq2nmgZYiL3AFtla+gCAcvQG+u6mC0NiI5G+pQwpN7gH7Cs/VWNpOHUnYiyk3DkmwHrH1MKorpmCL/AOOScdXIIMNIN+RHK41SFWGtBIgzAvYza+w116LLnQ3WZ6z7gmRt5Iq3FYkT3Tre40vdO9g+O0cLxCnXrF2Ruf8ACJguaWgxYwJJtdPu7MMocK/rKoPzaz2toN0DWzndU5kkNcBtBB3keKrOAJETexuBp9+io+meKYqlxDh+IGGqNqB9N7QW/wB2WQCDcHSxG6+aqgBceq3PY7tdWwFb5tNwLTapSMw9sze0DeHajwskeLVqb6tR9IEU3vc5gOrWuMhtuWnkpBpa2DMkt58tJ094CoNJw1B9Fu2Udb/iEHqOXh+ybo4YAD90TXnmOMcoHr0THAcK+piKdJjczqjgwNmJJ0E6C8J7jLu6GjYz7LoXwZ+H9YYluNr0yymxrvlZrOe9wyhwab5Q0uuYkkRKprW4z4UY9lCpUc2mAxhdlD8z3QJytawEE+ad+FXw/fWxDMTWa5tGiczZEfMqAyAObWkST0jnHdVlZ0CEIUAhCEAhCEAhCEAhCEAhCEAhCEHnO1nYejjgC7uVQIFRovH9rh+ZvuNiLrwvEfg5XDSaVak8jRuUsJ/7Sb+Nl11CD534j2RxWHvWoVA0auAzN/8AZhIC0L6TvLr7L6mWsq9mcK5xc7D0C4mSTTbJPPRXVfOmDwVSranTe4iPwtLr+SZr8Gr0/wD7KNVg171Nw94hfSNHDtYIa1rRyAAHsrE1HzE2m4mALm2WCZm0QF6Ls/8ADbFYh7Q+k+lSkZnvGWG6mGkyTygQu8Ci2ZgTzi/qppo5v8WuBH+joCk3/SoS06nI3I1rXEcgBHmFwpuMsW5WiTObL3pvodQOi+u3sBBBAINiDoRyXFfiR8JXCrTqcPouLX5s9NsQx2oIkiGm4ibR4BWK5Vklk/qt1wjsli8RTdVo0XvpsBJIFrCSBOrugk9Fdhuw2M+fTovw9Wm6q7K3M0hvUl1xAEk9Avo/s7wcYXC0aAdm+UwNzQBPMwNL/ZVtR8yPwzgARfmOXgvQdgey7uJVXsa8U20mtL3RJuSAAOdjqu4cX7E4TENIdRY0m+em0MeDzkC/gZC1fYjsD/8AH1q7/mNeKoYB3YcA0uN7xvtyU0Wdn/hjg8KQ/J86qP8AyVYdB/2tjK3xieq9ahCyBCEIBCEIBCEIBCEIBCEIP//Z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6" name="Picture 24" descr="http://www.prommat.ru/uploads/posts/2008-11/1226676140_119099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42" y="1531938"/>
            <a:ext cx="2956505" cy="221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www.ua.all.biz/img/ua/catalog/1065837.jpeg?rrr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50100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26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4725144"/>
            <a:ext cx="8928992" cy="1994520"/>
          </a:xfrm>
        </p:spPr>
        <p:txBody>
          <a:bodyPr/>
          <a:lstStyle/>
          <a:p>
            <a:pPr marL="18288" indent="0" algn="ctr">
              <a:buNone/>
            </a:pPr>
            <a:r>
              <a:rPr lang="ru-RU" dirty="0" err="1">
                <a:effectLst/>
              </a:rPr>
              <a:t>Наприклад</a:t>
            </a:r>
            <a:r>
              <a:rPr lang="ru-RU" dirty="0">
                <a:effectLst/>
              </a:rPr>
              <a:t>, так званий </a:t>
            </a:r>
            <a:r>
              <a:rPr lang="ru-RU" dirty="0" err="1">
                <a:effectLst/>
              </a:rPr>
              <a:t>кам’яне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вугілля</a:t>
            </a:r>
            <a:r>
              <a:rPr lang="ru-RU" dirty="0">
                <a:effectLst/>
              </a:rPr>
              <a:t> Д </a:t>
            </a:r>
            <a:r>
              <a:rPr lang="ru-RU" dirty="0" err="1">
                <a:effectLst/>
              </a:rPr>
              <a:t>зазвичай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використовується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котельнях</a:t>
            </a:r>
            <a:r>
              <a:rPr lang="ru-RU" dirty="0">
                <a:effectLst/>
              </a:rPr>
              <a:t>, а ось </a:t>
            </a:r>
            <a:r>
              <a:rPr lang="ru-RU" dirty="0" err="1">
                <a:effectLst/>
              </a:rPr>
              <a:t>бурий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вугор</a:t>
            </a:r>
            <a:r>
              <a:rPr lang="ru-RU" dirty="0">
                <a:effectLst/>
              </a:rPr>
              <a:t> через </a:t>
            </a:r>
            <a:r>
              <a:rPr lang="ru-RU" dirty="0" err="1">
                <a:effectLst/>
              </a:rPr>
              <a:t>низьку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теплоти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згорання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цих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цілей</a:t>
            </a:r>
            <a:r>
              <a:rPr lang="ru-RU" dirty="0">
                <a:effectLst/>
              </a:rPr>
              <a:t> не </a:t>
            </a:r>
            <a:r>
              <a:rPr lang="ru-RU" dirty="0" err="1">
                <a:effectLst/>
              </a:rPr>
              <a:t>підходить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pic>
        <p:nvPicPr>
          <p:cNvPr id="4098" name="Picture 2" descr="http://coalwood.ru/images/cms/content/dsc0079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" y="0"/>
            <a:ext cx="4318879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ada4e.ru/images/stories/stati/615496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56" y="9360"/>
            <a:ext cx="4760108" cy="464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80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4653136"/>
            <a:ext cx="8712968" cy="2066528"/>
          </a:xfrm>
        </p:spPr>
        <p:txBody>
          <a:bodyPr/>
          <a:lstStyle/>
          <a:p>
            <a:pPr marL="18288" indent="0" algn="ctr">
              <a:buNone/>
            </a:pPr>
            <a:r>
              <a:rPr lang="ru-RU" dirty="0" err="1">
                <a:effectLst/>
              </a:rPr>
              <a:t>Видобуток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кам’яного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вугілля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відбувається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різними</a:t>
            </a:r>
            <a:r>
              <a:rPr lang="ru-RU" dirty="0">
                <a:effectLst/>
              </a:rPr>
              <a:t> способами, так як сама порода </a:t>
            </a:r>
            <a:r>
              <a:rPr lang="ru-RU" dirty="0" err="1">
                <a:effectLst/>
              </a:rPr>
              <a:t>розташовується</a:t>
            </a:r>
            <a:r>
              <a:rPr lang="ru-RU" dirty="0">
                <a:effectLst/>
              </a:rPr>
              <a:t> пластами на </a:t>
            </a:r>
            <a:r>
              <a:rPr lang="ru-RU" dirty="0" err="1">
                <a:effectLst/>
              </a:rPr>
              <a:t>різній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глибині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Відкритий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спосіб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видобутку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практикується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вугілля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розташовується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глибині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близько</a:t>
            </a:r>
            <a:r>
              <a:rPr lang="ru-RU" dirty="0">
                <a:effectLst/>
              </a:rPr>
              <a:t> 100 </a:t>
            </a:r>
            <a:r>
              <a:rPr lang="ru-RU" dirty="0" err="1">
                <a:effectLst/>
              </a:rPr>
              <a:t>метрів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pic>
        <p:nvPicPr>
          <p:cNvPr id="5122" name="Picture 2" descr="http://t0.gstatic.com/images?q=tbn:ANd9GcQAVvP46EiJloolATjjtAxcZsLf2zRhmW71lZA5iYaS0k03acgR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1822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3.gstatic.com/images?q=tbn:ANd9GcTqy4HijkR_qAQ_zde3UJMVUFI17jW-QKuSdY7Il7FYsixJ7MPn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72" y="1772816"/>
            <a:ext cx="4544928" cy="29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15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3200401"/>
            <a:ext cx="8856984" cy="3657599"/>
          </a:xfrm>
        </p:spPr>
        <p:txBody>
          <a:bodyPr/>
          <a:lstStyle/>
          <a:p>
            <a:pPr marL="18288" indent="0" algn="ctr">
              <a:buNone/>
            </a:pPr>
            <a:endParaRPr lang="ru-RU" dirty="0" smtClean="0">
              <a:effectLst/>
            </a:endParaRPr>
          </a:p>
          <a:p>
            <a:pPr marL="18288" indent="0" algn="ctr">
              <a:buNone/>
            </a:pPr>
            <a:endParaRPr lang="ru-RU" dirty="0">
              <a:effectLst/>
            </a:endParaRPr>
          </a:p>
          <a:p>
            <a:pPr marL="18288" indent="0" algn="ctr">
              <a:buNone/>
            </a:pPr>
            <a:endParaRPr lang="ru-RU" dirty="0" smtClean="0">
              <a:effectLst/>
            </a:endParaRPr>
          </a:p>
          <a:p>
            <a:pPr marL="18288" indent="0" algn="ctr">
              <a:buNone/>
            </a:pPr>
            <a:r>
              <a:rPr lang="ru-RU" dirty="0" err="1" smtClean="0">
                <a:effectLst/>
              </a:rPr>
              <a:t>Якщо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глибина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більше</a:t>
            </a:r>
            <a:r>
              <a:rPr lang="ru-RU" dirty="0">
                <a:effectLst/>
              </a:rPr>
              <a:t> 100 </a:t>
            </a:r>
            <a:r>
              <a:rPr lang="ru-RU" dirty="0" err="1">
                <a:effectLst/>
              </a:rPr>
              <a:t>метрів</a:t>
            </a:r>
            <a:r>
              <a:rPr lang="ru-RU" dirty="0">
                <a:effectLst/>
              </a:rPr>
              <a:t>, то тут </a:t>
            </a:r>
            <a:r>
              <a:rPr lang="ru-RU" dirty="0" err="1">
                <a:effectLst/>
              </a:rPr>
              <a:t>вже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застосовується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підземний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спосіб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видобутку</a:t>
            </a:r>
            <a:r>
              <a:rPr lang="ru-RU" dirty="0">
                <a:effectLst/>
              </a:rPr>
              <a:t>. При </a:t>
            </a:r>
            <a:r>
              <a:rPr lang="ru-RU" dirty="0" err="1">
                <a:effectLst/>
              </a:rPr>
              <a:t>виборі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вугілля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необхідно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враховувати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такі</a:t>
            </a:r>
            <a:r>
              <a:rPr lang="ru-RU" dirty="0">
                <a:effectLst/>
              </a:rPr>
              <a:t> характеристики, як: теплоту </a:t>
            </a:r>
            <a:r>
              <a:rPr lang="ru-RU" dirty="0" err="1">
                <a:effectLst/>
              </a:rPr>
              <a:t>згоряння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зольність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вологість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вихід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летких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речовин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вміст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сірки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Купуючи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кам’яне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вугілля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Владивостоці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звертайте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увагу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ці</a:t>
            </a:r>
            <a:r>
              <a:rPr lang="ru-RU" dirty="0">
                <a:effectLst/>
              </a:rPr>
              <a:t> характеристики, а </a:t>
            </a:r>
            <a:r>
              <a:rPr lang="ru-RU" dirty="0" err="1">
                <a:effectLst/>
              </a:rPr>
              <a:t>також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розмір</a:t>
            </a:r>
            <a:r>
              <a:rPr lang="ru-RU" dirty="0">
                <a:effectLst/>
              </a:rPr>
              <a:t> шматка і марку </a:t>
            </a:r>
            <a:r>
              <a:rPr lang="ru-RU" dirty="0" err="1">
                <a:effectLst/>
              </a:rPr>
              <a:t>сировини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pic>
        <p:nvPicPr>
          <p:cNvPr id="6146" name="Picture 2" descr="http://www.newsmarket.com.ua/wp-content/uploads/2010/12/Vugilly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4759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vidomosti-ua.com/photo/original-13631715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052735"/>
            <a:ext cx="4716016" cy="35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59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4293096"/>
            <a:ext cx="9036496" cy="2505471"/>
          </a:xfrm>
        </p:spPr>
        <p:txBody>
          <a:bodyPr anchor="b">
            <a:normAutofit/>
          </a:bodyPr>
          <a:lstStyle/>
          <a:p>
            <a:pPr marL="18288" indent="0" algn="ctr">
              <a:buNone/>
            </a:pPr>
            <a:r>
              <a:rPr lang="ru-RU" sz="1800" dirty="0" err="1">
                <a:effectLst/>
              </a:rPr>
              <a:t>Купівля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кам’яного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вугілля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завжди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вимагає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хорошого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знання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ситуацій</a:t>
            </a:r>
            <a:r>
              <a:rPr lang="ru-RU" sz="1800" dirty="0">
                <a:effectLst/>
              </a:rPr>
              <a:t> на ринку, </a:t>
            </a:r>
            <a:r>
              <a:rPr lang="ru-RU" sz="1800" dirty="0" err="1">
                <a:effectLst/>
              </a:rPr>
              <a:t>вартості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вугілля</a:t>
            </a:r>
            <a:r>
              <a:rPr lang="ru-RU" sz="1800" dirty="0">
                <a:effectLst/>
              </a:rPr>
              <a:t>, а </a:t>
            </a:r>
            <a:r>
              <a:rPr lang="ru-RU" sz="1800" dirty="0" err="1">
                <a:effectLst/>
              </a:rPr>
              <a:t>також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хорошої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орієнтації</a:t>
            </a:r>
            <a:r>
              <a:rPr lang="ru-RU" sz="1800" dirty="0">
                <a:effectLst/>
              </a:rPr>
              <a:t> в </a:t>
            </a:r>
            <a:r>
              <a:rPr lang="ru-RU" sz="1800" dirty="0" err="1">
                <a:effectLst/>
              </a:rPr>
              <a:t>його</a:t>
            </a:r>
            <a:r>
              <a:rPr lang="ru-RU" sz="1800" dirty="0">
                <a:effectLst/>
              </a:rPr>
              <a:t> марках і сортах. </a:t>
            </a:r>
            <a:r>
              <a:rPr lang="ru-RU" sz="1800" dirty="0" err="1">
                <a:effectLst/>
              </a:rPr>
              <a:t>Найбільші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вугільні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басейни</a:t>
            </a:r>
            <a:r>
              <a:rPr lang="ru-RU" sz="1800" dirty="0">
                <a:effectLst/>
              </a:rPr>
              <a:t> в </a:t>
            </a:r>
            <a:r>
              <a:rPr lang="ru-RU" sz="1800" dirty="0" err="1">
                <a:effectLst/>
              </a:rPr>
              <a:t>нашій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країні</a:t>
            </a:r>
            <a:r>
              <a:rPr lang="ru-RU" sz="1800" dirty="0">
                <a:effectLst/>
              </a:rPr>
              <a:t>, </a:t>
            </a:r>
            <a:r>
              <a:rPr lang="ru-RU" sz="1800" dirty="0" err="1">
                <a:effectLst/>
              </a:rPr>
              <a:t>звідки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йде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постачання</a:t>
            </a:r>
            <a:r>
              <a:rPr lang="ru-RU" sz="1800" dirty="0">
                <a:effectLst/>
              </a:rPr>
              <a:t> у </a:t>
            </a:r>
            <a:r>
              <a:rPr lang="ru-RU" sz="1800" dirty="0" err="1">
                <a:effectLst/>
              </a:rPr>
              <a:t>всі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регіони</a:t>
            </a:r>
            <a:r>
              <a:rPr lang="ru-RU" sz="1800" dirty="0">
                <a:effectLst/>
              </a:rPr>
              <a:t>, </a:t>
            </a:r>
            <a:r>
              <a:rPr lang="ru-RU" sz="1800" dirty="0" err="1">
                <a:effectLst/>
              </a:rPr>
              <a:t>це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Тунгуський</a:t>
            </a:r>
            <a:r>
              <a:rPr lang="ru-RU" sz="1800" dirty="0">
                <a:effectLst/>
              </a:rPr>
              <a:t>, </a:t>
            </a:r>
            <a:r>
              <a:rPr lang="ru-RU" sz="1800" dirty="0" err="1">
                <a:effectLst/>
              </a:rPr>
              <a:t>Печорський</a:t>
            </a:r>
            <a:r>
              <a:rPr lang="ru-RU" sz="1800" dirty="0">
                <a:effectLst/>
              </a:rPr>
              <a:t> і </a:t>
            </a:r>
            <a:r>
              <a:rPr lang="ru-RU" sz="1800" dirty="0" err="1">
                <a:effectLst/>
              </a:rPr>
              <a:t>Кузнецький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басейни</a:t>
            </a:r>
            <a:r>
              <a:rPr lang="ru-RU" sz="1800" dirty="0">
                <a:effectLst/>
              </a:rPr>
              <a:t>.</a:t>
            </a:r>
            <a:endParaRPr lang="ru-RU" sz="1800" dirty="0"/>
          </a:p>
        </p:txBody>
      </p:sp>
      <p:pic>
        <p:nvPicPr>
          <p:cNvPr id="7170" name="Picture 2" descr="http://gdb.rferl.org/03E581BF-299B-41B1-AA83-15365F2DCBA4_w640_r1_s_cx0_cy5_cw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431814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ages.fordaq.com/p-17890000-17884510-1/%D0%9F%D0%B5%D0%BB%D0%B5%D1%82%D0%B8---%D0%91%D1%80%D0%B8%D0%BA%D0%B5%D1%82%D0%B8---%D0%94%D0%B5%D1%80%D0%B5%D0%B2%D0%BD%D0%B5-%D0%92%D1%83%D0%B3%D1%96%D0%BB%D0%BB%D1%8F--%D0%94%D0%B5%D1%80%D0%B5%D0%B2%D0%BD%D0%B5-%D0%B2%D1%83%D0%B3%D1%96%D0%BB%D0%BB%D1%8F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48" y="0"/>
            <a:ext cx="4693652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ua.all.biz/img/ua/catalog/2494237.jpeg?rrr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0" y="2500204"/>
            <a:ext cx="4442743" cy="294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06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</TotalTime>
  <Words>255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Базовая</vt:lpstr>
      <vt:lpstr>Кам'яне вугілля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Кам'яне вугілля</dc:title>
  <dc:creator>ADMIN</dc:creator>
  <cp:lastModifiedBy>ADMIN</cp:lastModifiedBy>
  <cp:revision>5</cp:revision>
  <dcterms:created xsi:type="dcterms:W3CDTF">2013-11-14T17:38:22Z</dcterms:created>
  <dcterms:modified xsi:type="dcterms:W3CDTF">2013-11-14T18:37:07Z</dcterms:modified>
</cp:coreProperties>
</file>