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4" r:id="rId9"/>
    <p:sldId id="265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798052"/>
    <a:srgbClr val="5E6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FCC651-B427-4A86-9E2A-A525E43ED23B}" type="doc">
      <dgm:prSet loTypeId="urn:microsoft.com/office/officeart/2005/8/layout/hProcess9" loCatId="process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uk-UA"/>
        </a:p>
      </dgm:t>
    </dgm:pt>
    <dgm:pt modelId="{63B1EA59-24B5-4668-8B86-769C619404B5}">
      <dgm:prSet phldrT="[Текст]"/>
      <dgm:spPr/>
      <dgm:t>
        <a:bodyPr/>
        <a:lstStyle/>
        <a:p>
          <a:r>
            <a:rPr lang="uk-UA" b="1" dirty="0" err="1" smtClean="0"/>
            <a:t>Кутб-мінар</a:t>
          </a:r>
          <a:r>
            <a:rPr lang="uk-UA" b="1" dirty="0" smtClean="0"/>
            <a:t> </a:t>
          </a:r>
          <a:endParaRPr lang="uk-UA" dirty="0"/>
        </a:p>
      </dgm:t>
    </dgm:pt>
    <dgm:pt modelId="{4FF24A76-C7DB-4FEB-BA86-E68C04FD6AB5}" type="parTrans" cxnId="{85D05168-9F0C-4B5D-9FA9-E2319F3155D9}">
      <dgm:prSet/>
      <dgm:spPr/>
      <dgm:t>
        <a:bodyPr/>
        <a:lstStyle/>
        <a:p>
          <a:endParaRPr lang="uk-UA"/>
        </a:p>
      </dgm:t>
    </dgm:pt>
    <dgm:pt modelId="{044C2064-7B28-4FD4-A014-FA079A61840D}" type="sibTrans" cxnId="{85D05168-9F0C-4B5D-9FA9-E2319F3155D9}">
      <dgm:prSet/>
      <dgm:spPr/>
      <dgm:t>
        <a:bodyPr/>
        <a:lstStyle/>
        <a:p>
          <a:endParaRPr lang="uk-UA"/>
        </a:p>
      </dgm:t>
    </dgm:pt>
    <dgm:pt modelId="{B7ABBDF1-830F-43E9-9843-73D2EDDE0CB6}">
      <dgm:prSet/>
      <dgm:spPr/>
      <dgm:t>
        <a:bodyPr/>
        <a:lstStyle/>
        <a:p>
          <a:r>
            <a:rPr lang="uk-UA" b="1" dirty="0" smtClean="0"/>
            <a:t>Фонтан Флора </a:t>
          </a:r>
          <a:endParaRPr lang="uk-UA" dirty="0"/>
        </a:p>
      </dgm:t>
    </dgm:pt>
    <dgm:pt modelId="{C9AB33D0-1DEE-44F2-B106-17EAEBDD4D8D}" type="parTrans" cxnId="{40033A5E-85CA-49C7-9C6C-719F9368EB02}">
      <dgm:prSet/>
      <dgm:spPr/>
      <dgm:t>
        <a:bodyPr/>
        <a:lstStyle/>
        <a:p>
          <a:endParaRPr lang="uk-UA"/>
        </a:p>
      </dgm:t>
    </dgm:pt>
    <dgm:pt modelId="{2A6259A8-1064-48DC-A5CE-C480EEA09B79}" type="sibTrans" cxnId="{40033A5E-85CA-49C7-9C6C-719F9368EB02}">
      <dgm:prSet/>
      <dgm:spPr/>
      <dgm:t>
        <a:bodyPr/>
        <a:lstStyle/>
        <a:p>
          <a:endParaRPr lang="uk-UA"/>
        </a:p>
      </dgm:t>
    </dgm:pt>
    <dgm:pt modelId="{E2830069-D07E-4126-9305-911F8EEBA207}">
      <dgm:prSet/>
      <dgm:spPr/>
      <dgm:t>
        <a:bodyPr/>
        <a:lstStyle/>
        <a:p>
          <a:r>
            <a:rPr lang="uk-UA" b="1" dirty="0" smtClean="0"/>
            <a:t>Собор Св. Хоми</a:t>
          </a:r>
          <a:endParaRPr lang="uk-UA" dirty="0"/>
        </a:p>
      </dgm:t>
    </dgm:pt>
    <dgm:pt modelId="{F72B31C7-C3FE-4262-8039-53632192CEAB}" type="parTrans" cxnId="{49DC1F80-7975-493F-90F3-C5904E597487}">
      <dgm:prSet/>
      <dgm:spPr/>
      <dgm:t>
        <a:bodyPr/>
        <a:lstStyle/>
        <a:p>
          <a:endParaRPr lang="uk-UA"/>
        </a:p>
      </dgm:t>
    </dgm:pt>
    <dgm:pt modelId="{1FC3BF51-6857-451F-A289-F159955368B3}" type="sibTrans" cxnId="{49DC1F80-7975-493F-90F3-C5904E597487}">
      <dgm:prSet/>
      <dgm:spPr/>
      <dgm:t>
        <a:bodyPr/>
        <a:lstStyle/>
        <a:p>
          <a:endParaRPr lang="uk-UA"/>
        </a:p>
      </dgm:t>
    </dgm:pt>
    <dgm:pt modelId="{47912822-CD89-4FD3-96DE-2EB02B0A865D}">
      <dgm:prSet/>
      <dgm:spPr/>
      <dgm:t>
        <a:bodyPr/>
        <a:lstStyle/>
        <a:p>
          <a:r>
            <a:rPr lang="uk-UA" b="1" smtClean="0"/>
            <a:t>Меморіал Вікторія</a:t>
          </a:r>
          <a:endParaRPr lang="uk-UA" b="1" dirty="0"/>
        </a:p>
      </dgm:t>
    </dgm:pt>
    <dgm:pt modelId="{58BBB3D7-0EE2-438B-B68A-154929E5454E}" type="parTrans" cxnId="{1B8AB851-BD2B-44B4-B2D0-D25B2E44CD49}">
      <dgm:prSet/>
      <dgm:spPr/>
      <dgm:t>
        <a:bodyPr/>
        <a:lstStyle/>
        <a:p>
          <a:endParaRPr lang="uk-UA"/>
        </a:p>
      </dgm:t>
    </dgm:pt>
    <dgm:pt modelId="{7837C8AC-FC56-4645-995E-21A4496FEB68}" type="sibTrans" cxnId="{1B8AB851-BD2B-44B4-B2D0-D25B2E44CD49}">
      <dgm:prSet/>
      <dgm:spPr/>
      <dgm:t>
        <a:bodyPr/>
        <a:lstStyle/>
        <a:p>
          <a:endParaRPr lang="uk-UA"/>
        </a:p>
      </dgm:t>
    </dgm:pt>
    <dgm:pt modelId="{A6406C61-F2C8-4CCA-A27F-966B44737B17}">
      <dgm:prSet/>
      <dgm:spPr/>
      <dgm:t>
        <a:bodyPr/>
        <a:lstStyle/>
        <a:p>
          <a:r>
            <a:rPr lang="uk-UA" b="1" dirty="0" err="1" smtClean="0"/>
            <a:t>Вріндаван</a:t>
          </a:r>
          <a:r>
            <a:rPr lang="uk-UA" b="1" dirty="0" smtClean="0"/>
            <a:t> </a:t>
          </a:r>
          <a:endParaRPr lang="uk-UA" dirty="0"/>
        </a:p>
      </dgm:t>
    </dgm:pt>
    <dgm:pt modelId="{F2DDF92E-B434-4EA3-9F69-DEDD61CA4299}" type="parTrans" cxnId="{701F7917-6730-4A2D-8614-C8A8B347D4DB}">
      <dgm:prSet/>
      <dgm:spPr/>
      <dgm:t>
        <a:bodyPr/>
        <a:lstStyle/>
        <a:p>
          <a:endParaRPr lang="uk-UA"/>
        </a:p>
      </dgm:t>
    </dgm:pt>
    <dgm:pt modelId="{1A93CA6E-F5C5-4D61-848B-7623734ABB9B}" type="sibTrans" cxnId="{701F7917-6730-4A2D-8614-C8A8B347D4DB}">
      <dgm:prSet/>
      <dgm:spPr/>
      <dgm:t>
        <a:bodyPr/>
        <a:lstStyle/>
        <a:p>
          <a:endParaRPr lang="uk-UA"/>
        </a:p>
      </dgm:t>
    </dgm:pt>
    <dgm:pt modelId="{F263BE3A-99FB-44B2-A969-F34798F3A197}">
      <dgm:prSet/>
      <dgm:spPr/>
      <dgm:t>
        <a:bodyPr/>
        <a:lstStyle/>
        <a:p>
          <a:r>
            <a:rPr lang="uk-UA" b="1" dirty="0" smtClean="0"/>
            <a:t>Храм </a:t>
          </a:r>
          <a:r>
            <a:rPr lang="uk-UA" b="1" dirty="0" err="1" smtClean="0"/>
            <a:t>Мінакші</a:t>
          </a:r>
          <a:endParaRPr lang="uk-UA" b="1" dirty="0"/>
        </a:p>
      </dgm:t>
    </dgm:pt>
    <dgm:pt modelId="{47881455-CCDC-4241-9732-36C6DA48530B}" type="parTrans" cxnId="{EE58C501-48E1-4772-9727-4CDC6463976F}">
      <dgm:prSet/>
      <dgm:spPr/>
    </dgm:pt>
    <dgm:pt modelId="{79DF5E79-8E77-4CC3-A468-C7B44A92A88B}" type="sibTrans" cxnId="{EE58C501-48E1-4772-9727-4CDC6463976F}">
      <dgm:prSet/>
      <dgm:spPr/>
    </dgm:pt>
    <dgm:pt modelId="{06EC4933-5873-447B-85DF-5DB7B4D50F13}">
      <dgm:prSet phldrT="[Текст]"/>
      <dgm:spPr/>
      <dgm:t>
        <a:bodyPr/>
        <a:lstStyle/>
        <a:p>
          <a:r>
            <a:rPr lang="uk-UA" b="1" smtClean="0"/>
            <a:t>Храм Лакшмі-нарайани </a:t>
          </a:r>
          <a:endParaRPr lang="uk-UA" dirty="0"/>
        </a:p>
      </dgm:t>
    </dgm:pt>
    <dgm:pt modelId="{DBB395A8-E7CD-45E2-8E43-0D4707E4396D}" type="parTrans" cxnId="{F551BD08-FFC5-4BE1-B906-67F64ACDD29C}">
      <dgm:prSet/>
      <dgm:spPr/>
    </dgm:pt>
    <dgm:pt modelId="{08702E80-6704-4261-8DB5-03656AD6B040}" type="sibTrans" cxnId="{F551BD08-FFC5-4BE1-B906-67F64ACDD29C}">
      <dgm:prSet/>
      <dgm:spPr/>
    </dgm:pt>
    <dgm:pt modelId="{9CA04678-ED06-43A1-A461-451666F72CF9}">
      <dgm:prSet phldrT="[Текст]"/>
      <dgm:spPr/>
      <dgm:t>
        <a:bodyPr/>
        <a:lstStyle/>
        <a:p>
          <a:r>
            <a:rPr lang="uk-UA" b="1" dirty="0" smtClean="0"/>
            <a:t>Пам'ятник любові. (</a:t>
          </a:r>
          <a:r>
            <a:rPr lang="uk-UA" b="1" dirty="0" err="1" smtClean="0"/>
            <a:t>Тадж-махал</a:t>
          </a:r>
          <a:r>
            <a:rPr lang="uk-UA" b="1" dirty="0" smtClean="0"/>
            <a:t>) </a:t>
          </a:r>
          <a:endParaRPr lang="uk-UA" dirty="0"/>
        </a:p>
      </dgm:t>
    </dgm:pt>
    <dgm:pt modelId="{D31D84C4-784A-474D-B707-F04652A00B23}" type="parTrans" cxnId="{505D26D2-EE15-447F-8EF3-BB1FAD5BF435}">
      <dgm:prSet/>
      <dgm:spPr/>
    </dgm:pt>
    <dgm:pt modelId="{5F3FA0C5-1705-46EE-AC30-CDE846F00295}" type="sibTrans" cxnId="{505D26D2-EE15-447F-8EF3-BB1FAD5BF435}">
      <dgm:prSet/>
      <dgm:spPr/>
    </dgm:pt>
    <dgm:pt modelId="{C685F6D4-EB0C-43C0-93D9-583364613B44}">
      <dgm:prSet/>
      <dgm:spPr/>
      <dgm:t>
        <a:bodyPr/>
        <a:lstStyle/>
        <a:p>
          <a:r>
            <a:rPr lang="uk-UA" b="1" dirty="0" smtClean="0"/>
            <a:t>Храм Лотоса</a:t>
          </a:r>
          <a:endParaRPr lang="uk-UA" b="1" dirty="0"/>
        </a:p>
      </dgm:t>
    </dgm:pt>
    <dgm:pt modelId="{37390E39-9370-48EB-AB6A-85B14AF1DD63}" type="parTrans" cxnId="{B4D16CEB-2413-487E-BC05-41526CC17789}">
      <dgm:prSet/>
      <dgm:spPr/>
    </dgm:pt>
    <dgm:pt modelId="{7BAAB04B-B406-401E-9A9D-7330532047E7}" type="sibTrans" cxnId="{B4D16CEB-2413-487E-BC05-41526CC17789}">
      <dgm:prSet/>
      <dgm:spPr/>
    </dgm:pt>
    <dgm:pt modelId="{E480C6F6-F1FD-4D29-8639-30E9951809E8}" type="pres">
      <dgm:prSet presAssocID="{38FCC651-B427-4A86-9E2A-A525E43ED23B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F070A07-9C1F-4ECC-81CF-70C1A914CDD6}" type="pres">
      <dgm:prSet presAssocID="{38FCC651-B427-4A86-9E2A-A525E43ED23B}" presName="arrow" presStyleLbl="bgShp" presStyleIdx="0" presStyleCnt="1"/>
      <dgm:spPr/>
    </dgm:pt>
    <dgm:pt modelId="{F26AF7AD-5A8F-4A22-A2C1-3D44E7395AB7}" type="pres">
      <dgm:prSet presAssocID="{38FCC651-B427-4A86-9E2A-A525E43ED23B}" presName="linearProcess" presStyleCnt="0"/>
      <dgm:spPr/>
    </dgm:pt>
    <dgm:pt modelId="{72B3290A-725F-4E97-8D33-1584E90920E5}" type="pres">
      <dgm:prSet presAssocID="{9CA04678-ED06-43A1-A461-451666F72CF9}" presName="tex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FEF2840-774E-43F5-888D-F97B121B1ADD}" type="pres">
      <dgm:prSet presAssocID="{5F3FA0C5-1705-46EE-AC30-CDE846F00295}" presName="sibTrans" presStyleCnt="0"/>
      <dgm:spPr/>
    </dgm:pt>
    <dgm:pt modelId="{7E0853DB-473C-4630-93E8-0883804C8F7B}" type="pres">
      <dgm:prSet presAssocID="{63B1EA59-24B5-4668-8B86-769C619404B5}" presName="text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139E06C-481D-4E9A-9AF8-172A3F733C51}" type="pres">
      <dgm:prSet presAssocID="{044C2064-7B28-4FD4-A014-FA079A61840D}" presName="sibTrans" presStyleCnt="0"/>
      <dgm:spPr/>
    </dgm:pt>
    <dgm:pt modelId="{FCE9846F-0A60-4FFC-AC29-CC81FEACAA0E}" type="pres">
      <dgm:prSet presAssocID="{06EC4933-5873-447B-85DF-5DB7B4D50F13}" presName="text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CB9E047-CAF0-4CD6-995C-F981A3C4C6B9}" type="pres">
      <dgm:prSet presAssocID="{08702E80-6704-4261-8DB5-03656AD6B040}" presName="sibTrans" presStyleCnt="0"/>
      <dgm:spPr/>
    </dgm:pt>
    <dgm:pt modelId="{13A10846-21C3-4EFC-ADA1-21515A191AE7}" type="pres">
      <dgm:prSet presAssocID="{B7ABBDF1-830F-43E9-9843-73D2EDDE0CB6}" presName="text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E2EAACE-4FE3-4AFD-A001-DE8704F511C6}" type="pres">
      <dgm:prSet presAssocID="{2A6259A8-1064-48DC-A5CE-C480EEA09B79}" presName="sibTrans" presStyleCnt="0"/>
      <dgm:spPr/>
    </dgm:pt>
    <dgm:pt modelId="{2D5BCD17-D495-402C-B029-49EC46D62CF9}" type="pres">
      <dgm:prSet presAssocID="{E2830069-D07E-4126-9305-911F8EEBA207}" presName="text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6E5CA2E-6B07-42AF-98C4-10D72984AE94}" type="pres">
      <dgm:prSet presAssocID="{1FC3BF51-6857-451F-A289-F159955368B3}" presName="sibTrans" presStyleCnt="0"/>
      <dgm:spPr/>
    </dgm:pt>
    <dgm:pt modelId="{8A61AAAE-7D17-4FAF-A5EA-02DA9A059ABF}" type="pres">
      <dgm:prSet presAssocID="{47912822-CD89-4FD3-96DE-2EB02B0A865D}" presName="text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26620DC-95D2-44A2-9F70-55AB9FEFAD7F}" type="pres">
      <dgm:prSet presAssocID="{7837C8AC-FC56-4645-995E-21A4496FEB68}" presName="sibTrans" presStyleCnt="0"/>
      <dgm:spPr/>
    </dgm:pt>
    <dgm:pt modelId="{E3F4D83D-41C1-4610-938C-0BE37B4AD8C5}" type="pres">
      <dgm:prSet presAssocID="{A6406C61-F2C8-4CCA-A27F-966B44737B17}" presName="text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84F39FA-24F3-4A02-ADDE-9E34196C0CE4}" type="pres">
      <dgm:prSet presAssocID="{1A93CA6E-F5C5-4D61-848B-7623734ABB9B}" presName="sibTrans" presStyleCnt="0"/>
      <dgm:spPr/>
    </dgm:pt>
    <dgm:pt modelId="{4CF5F081-D4E9-43E7-8246-06EFDC0B361A}" type="pres">
      <dgm:prSet presAssocID="{F263BE3A-99FB-44B2-A969-F34798F3A197}" presName="text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EE837F0-6D3F-458A-8D02-4D7FDDEAF878}" type="pres">
      <dgm:prSet presAssocID="{79DF5E79-8E77-4CC3-A468-C7B44A92A88B}" presName="sibTrans" presStyleCnt="0"/>
      <dgm:spPr/>
    </dgm:pt>
    <dgm:pt modelId="{CA02193A-68B4-4597-8817-56733A347FC5}" type="pres">
      <dgm:prSet presAssocID="{C685F6D4-EB0C-43C0-93D9-583364613B44}" presName="text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C84154D-3FAA-48F2-881E-D726B45DF556}" type="presOf" srcId="{63B1EA59-24B5-4668-8B86-769C619404B5}" destId="{7E0853DB-473C-4630-93E8-0883804C8F7B}" srcOrd="0" destOrd="0" presId="urn:microsoft.com/office/officeart/2005/8/layout/hProcess9"/>
    <dgm:cxn modelId="{CB179295-09BE-44A8-A1AD-FB5E257C62F1}" type="presOf" srcId="{C685F6D4-EB0C-43C0-93D9-583364613B44}" destId="{CA02193A-68B4-4597-8817-56733A347FC5}" srcOrd="0" destOrd="0" presId="urn:microsoft.com/office/officeart/2005/8/layout/hProcess9"/>
    <dgm:cxn modelId="{63E31567-F924-4B54-AEE9-2BE53AAEDC85}" type="presOf" srcId="{06EC4933-5873-447B-85DF-5DB7B4D50F13}" destId="{FCE9846F-0A60-4FFC-AC29-CC81FEACAA0E}" srcOrd="0" destOrd="0" presId="urn:microsoft.com/office/officeart/2005/8/layout/hProcess9"/>
    <dgm:cxn modelId="{34239A1E-4911-43E0-98BA-A8390ABC1279}" type="presOf" srcId="{9CA04678-ED06-43A1-A461-451666F72CF9}" destId="{72B3290A-725F-4E97-8D33-1584E90920E5}" srcOrd="0" destOrd="0" presId="urn:microsoft.com/office/officeart/2005/8/layout/hProcess9"/>
    <dgm:cxn modelId="{1B8AB851-BD2B-44B4-B2D0-D25B2E44CD49}" srcId="{38FCC651-B427-4A86-9E2A-A525E43ED23B}" destId="{47912822-CD89-4FD3-96DE-2EB02B0A865D}" srcOrd="5" destOrd="0" parTransId="{58BBB3D7-0EE2-438B-B68A-154929E5454E}" sibTransId="{7837C8AC-FC56-4645-995E-21A4496FEB68}"/>
    <dgm:cxn modelId="{031A47C9-9B34-47F8-A403-470D7B9C0DB7}" type="presOf" srcId="{A6406C61-F2C8-4CCA-A27F-966B44737B17}" destId="{E3F4D83D-41C1-4610-938C-0BE37B4AD8C5}" srcOrd="0" destOrd="0" presId="urn:microsoft.com/office/officeart/2005/8/layout/hProcess9"/>
    <dgm:cxn modelId="{85D05168-9F0C-4B5D-9FA9-E2319F3155D9}" srcId="{38FCC651-B427-4A86-9E2A-A525E43ED23B}" destId="{63B1EA59-24B5-4668-8B86-769C619404B5}" srcOrd="1" destOrd="0" parTransId="{4FF24A76-C7DB-4FEB-BA86-E68C04FD6AB5}" sibTransId="{044C2064-7B28-4FD4-A014-FA079A61840D}"/>
    <dgm:cxn modelId="{4E8C8A35-8FD5-4505-A6CE-367CC67DAF65}" type="presOf" srcId="{E2830069-D07E-4126-9305-911F8EEBA207}" destId="{2D5BCD17-D495-402C-B029-49EC46D62CF9}" srcOrd="0" destOrd="0" presId="urn:microsoft.com/office/officeart/2005/8/layout/hProcess9"/>
    <dgm:cxn modelId="{F551BD08-FFC5-4BE1-B906-67F64ACDD29C}" srcId="{38FCC651-B427-4A86-9E2A-A525E43ED23B}" destId="{06EC4933-5873-447B-85DF-5DB7B4D50F13}" srcOrd="2" destOrd="0" parTransId="{DBB395A8-E7CD-45E2-8E43-0D4707E4396D}" sibTransId="{08702E80-6704-4261-8DB5-03656AD6B040}"/>
    <dgm:cxn modelId="{B4D16CEB-2413-487E-BC05-41526CC17789}" srcId="{38FCC651-B427-4A86-9E2A-A525E43ED23B}" destId="{C685F6D4-EB0C-43C0-93D9-583364613B44}" srcOrd="8" destOrd="0" parTransId="{37390E39-9370-48EB-AB6A-85B14AF1DD63}" sibTransId="{7BAAB04B-B406-401E-9A9D-7330532047E7}"/>
    <dgm:cxn modelId="{49DC1F80-7975-493F-90F3-C5904E597487}" srcId="{38FCC651-B427-4A86-9E2A-A525E43ED23B}" destId="{E2830069-D07E-4126-9305-911F8EEBA207}" srcOrd="4" destOrd="0" parTransId="{F72B31C7-C3FE-4262-8039-53632192CEAB}" sibTransId="{1FC3BF51-6857-451F-A289-F159955368B3}"/>
    <dgm:cxn modelId="{354B6C93-7CE5-464D-B19C-D3D1FE8109CD}" type="presOf" srcId="{F263BE3A-99FB-44B2-A969-F34798F3A197}" destId="{4CF5F081-D4E9-43E7-8246-06EFDC0B361A}" srcOrd="0" destOrd="0" presId="urn:microsoft.com/office/officeart/2005/8/layout/hProcess9"/>
    <dgm:cxn modelId="{23D1B5AD-8502-4AB2-B4C6-042D85C7DBC6}" type="presOf" srcId="{38FCC651-B427-4A86-9E2A-A525E43ED23B}" destId="{E480C6F6-F1FD-4D29-8639-30E9951809E8}" srcOrd="0" destOrd="0" presId="urn:microsoft.com/office/officeart/2005/8/layout/hProcess9"/>
    <dgm:cxn modelId="{91BFD21F-59F9-4441-BDBB-1F2DA0CB8425}" type="presOf" srcId="{47912822-CD89-4FD3-96DE-2EB02B0A865D}" destId="{8A61AAAE-7D17-4FAF-A5EA-02DA9A059ABF}" srcOrd="0" destOrd="0" presId="urn:microsoft.com/office/officeart/2005/8/layout/hProcess9"/>
    <dgm:cxn modelId="{EE58C501-48E1-4772-9727-4CDC6463976F}" srcId="{38FCC651-B427-4A86-9E2A-A525E43ED23B}" destId="{F263BE3A-99FB-44B2-A969-F34798F3A197}" srcOrd="7" destOrd="0" parTransId="{47881455-CCDC-4241-9732-36C6DA48530B}" sibTransId="{79DF5E79-8E77-4CC3-A468-C7B44A92A88B}"/>
    <dgm:cxn modelId="{40033A5E-85CA-49C7-9C6C-719F9368EB02}" srcId="{38FCC651-B427-4A86-9E2A-A525E43ED23B}" destId="{B7ABBDF1-830F-43E9-9843-73D2EDDE0CB6}" srcOrd="3" destOrd="0" parTransId="{C9AB33D0-1DEE-44F2-B106-17EAEBDD4D8D}" sibTransId="{2A6259A8-1064-48DC-A5CE-C480EEA09B79}"/>
    <dgm:cxn modelId="{81C13714-1BC0-4778-B4FA-41C9E9DD6354}" type="presOf" srcId="{B7ABBDF1-830F-43E9-9843-73D2EDDE0CB6}" destId="{13A10846-21C3-4EFC-ADA1-21515A191AE7}" srcOrd="0" destOrd="0" presId="urn:microsoft.com/office/officeart/2005/8/layout/hProcess9"/>
    <dgm:cxn modelId="{505D26D2-EE15-447F-8EF3-BB1FAD5BF435}" srcId="{38FCC651-B427-4A86-9E2A-A525E43ED23B}" destId="{9CA04678-ED06-43A1-A461-451666F72CF9}" srcOrd="0" destOrd="0" parTransId="{D31D84C4-784A-474D-B707-F04652A00B23}" sibTransId="{5F3FA0C5-1705-46EE-AC30-CDE846F00295}"/>
    <dgm:cxn modelId="{701F7917-6730-4A2D-8614-C8A8B347D4DB}" srcId="{38FCC651-B427-4A86-9E2A-A525E43ED23B}" destId="{A6406C61-F2C8-4CCA-A27F-966B44737B17}" srcOrd="6" destOrd="0" parTransId="{F2DDF92E-B434-4EA3-9F69-DEDD61CA4299}" sibTransId="{1A93CA6E-F5C5-4D61-848B-7623734ABB9B}"/>
    <dgm:cxn modelId="{1888BEF8-36C6-4FD1-AB1E-AEB31E6D50D1}" type="presParOf" srcId="{E480C6F6-F1FD-4D29-8639-30E9951809E8}" destId="{9F070A07-9C1F-4ECC-81CF-70C1A914CDD6}" srcOrd="0" destOrd="0" presId="urn:microsoft.com/office/officeart/2005/8/layout/hProcess9"/>
    <dgm:cxn modelId="{5AED413A-AF07-4D97-95CC-11F9810AD89D}" type="presParOf" srcId="{E480C6F6-F1FD-4D29-8639-30E9951809E8}" destId="{F26AF7AD-5A8F-4A22-A2C1-3D44E7395AB7}" srcOrd="1" destOrd="0" presId="urn:microsoft.com/office/officeart/2005/8/layout/hProcess9"/>
    <dgm:cxn modelId="{1F8EA5ED-6DDF-49F5-B6E9-906366A94B7E}" type="presParOf" srcId="{F26AF7AD-5A8F-4A22-A2C1-3D44E7395AB7}" destId="{72B3290A-725F-4E97-8D33-1584E90920E5}" srcOrd="0" destOrd="0" presId="urn:microsoft.com/office/officeart/2005/8/layout/hProcess9"/>
    <dgm:cxn modelId="{F5472D54-4216-452F-BC5A-4A157617437F}" type="presParOf" srcId="{F26AF7AD-5A8F-4A22-A2C1-3D44E7395AB7}" destId="{BFEF2840-774E-43F5-888D-F97B121B1ADD}" srcOrd="1" destOrd="0" presId="urn:microsoft.com/office/officeart/2005/8/layout/hProcess9"/>
    <dgm:cxn modelId="{4A37E5A3-5FBC-48EC-8D39-D85F41852133}" type="presParOf" srcId="{F26AF7AD-5A8F-4A22-A2C1-3D44E7395AB7}" destId="{7E0853DB-473C-4630-93E8-0883804C8F7B}" srcOrd="2" destOrd="0" presId="urn:microsoft.com/office/officeart/2005/8/layout/hProcess9"/>
    <dgm:cxn modelId="{ABAC3585-4F14-4335-AD97-68128554C272}" type="presParOf" srcId="{F26AF7AD-5A8F-4A22-A2C1-3D44E7395AB7}" destId="{C139E06C-481D-4E9A-9AF8-172A3F733C51}" srcOrd="3" destOrd="0" presId="urn:microsoft.com/office/officeart/2005/8/layout/hProcess9"/>
    <dgm:cxn modelId="{2CF1678D-AEC5-4E0E-8BC1-5C55265E2382}" type="presParOf" srcId="{F26AF7AD-5A8F-4A22-A2C1-3D44E7395AB7}" destId="{FCE9846F-0A60-4FFC-AC29-CC81FEACAA0E}" srcOrd="4" destOrd="0" presId="urn:microsoft.com/office/officeart/2005/8/layout/hProcess9"/>
    <dgm:cxn modelId="{42D5626D-32C7-4364-87A9-136CA3725C15}" type="presParOf" srcId="{F26AF7AD-5A8F-4A22-A2C1-3D44E7395AB7}" destId="{BCB9E047-CAF0-4CD6-995C-F981A3C4C6B9}" srcOrd="5" destOrd="0" presId="urn:microsoft.com/office/officeart/2005/8/layout/hProcess9"/>
    <dgm:cxn modelId="{4822B84E-98FB-4A33-A832-7F28055CA854}" type="presParOf" srcId="{F26AF7AD-5A8F-4A22-A2C1-3D44E7395AB7}" destId="{13A10846-21C3-4EFC-ADA1-21515A191AE7}" srcOrd="6" destOrd="0" presId="urn:microsoft.com/office/officeart/2005/8/layout/hProcess9"/>
    <dgm:cxn modelId="{0CB7BDC8-A2BE-4A43-AC92-B0A52273155B}" type="presParOf" srcId="{F26AF7AD-5A8F-4A22-A2C1-3D44E7395AB7}" destId="{5E2EAACE-4FE3-4AFD-A001-DE8704F511C6}" srcOrd="7" destOrd="0" presId="urn:microsoft.com/office/officeart/2005/8/layout/hProcess9"/>
    <dgm:cxn modelId="{F77388A2-6D73-47EE-92C9-AA588F12BE7B}" type="presParOf" srcId="{F26AF7AD-5A8F-4A22-A2C1-3D44E7395AB7}" destId="{2D5BCD17-D495-402C-B029-49EC46D62CF9}" srcOrd="8" destOrd="0" presId="urn:microsoft.com/office/officeart/2005/8/layout/hProcess9"/>
    <dgm:cxn modelId="{DE337150-0A5B-4BD3-BD51-00EDC9FF5DE6}" type="presParOf" srcId="{F26AF7AD-5A8F-4A22-A2C1-3D44E7395AB7}" destId="{E6E5CA2E-6B07-42AF-98C4-10D72984AE94}" srcOrd="9" destOrd="0" presId="urn:microsoft.com/office/officeart/2005/8/layout/hProcess9"/>
    <dgm:cxn modelId="{C61D0968-E4C6-4A3A-A62B-FBB93DAB11A1}" type="presParOf" srcId="{F26AF7AD-5A8F-4A22-A2C1-3D44E7395AB7}" destId="{8A61AAAE-7D17-4FAF-A5EA-02DA9A059ABF}" srcOrd="10" destOrd="0" presId="urn:microsoft.com/office/officeart/2005/8/layout/hProcess9"/>
    <dgm:cxn modelId="{8B8B9E72-99FA-4266-B2B9-0583134BBD01}" type="presParOf" srcId="{F26AF7AD-5A8F-4A22-A2C1-3D44E7395AB7}" destId="{B26620DC-95D2-44A2-9F70-55AB9FEFAD7F}" srcOrd="11" destOrd="0" presId="urn:microsoft.com/office/officeart/2005/8/layout/hProcess9"/>
    <dgm:cxn modelId="{4EA7ABBF-4AC1-47B4-AD39-991D917D3B87}" type="presParOf" srcId="{F26AF7AD-5A8F-4A22-A2C1-3D44E7395AB7}" destId="{E3F4D83D-41C1-4610-938C-0BE37B4AD8C5}" srcOrd="12" destOrd="0" presId="urn:microsoft.com/office/officeart/2005/8/layout/hProcess9"/>
    <dgm:cxn modelId="{C6E74CA4-A4CA-4ED7-8808-A9740CAB7213}" type="presParOf" srcId="{F26AF7AD-5A8F-4A22-A2C1-3D44E7395AB7}" destId="{A84F39FA-24F3-4A02-ADDE-9E34196C0CE4}" srcOrd="13" destOrd="0" presId="urn:microsoft.com/office/officeart/2005/8/layout/hProcess9"/>
    <dgm:cxn modelId="{7FBCA509-9ACF-4BE7-825A-993C0F99D704}" type="presParOf" srcId="{F26AF7AD-5A8F-4A22-A2C1-3D44E7395AB7}" destId="{4CF5F081-D4E9-43E7-8246-06EFDC0B361A}" srcOrd="14" destOrd="0" presId="urn:microsoft.com/office/officeart/2005/8/layout/hProcess9"/>
    <dgm:cxn modelId="{FCD8994A-3435-40BD-8442-69A9FC25EF34}" type="presParOf" srcId="{F26AF7AD-5A8F-4A22-A2C1-3D44E7395AB7}" destId="{8EE837F0-6D3F-458A-8D02-4D7FDDEAF878}" srcOrd="15" destOrd="0" presId="urn:microsoft.com/office/officeart/2005/8/layout/hProcess9"/>
    <dgm:cxn modelId="{95509A7F-606C-4C42-B8EE-A003E9CF247C}" type="presParOf" srcId="{F26AF7AD-5A8F-4A22-A2C1-3D44E7395AB7}" destId="{CA02193A-68B4-4597-8817-56733A347FC5}" srcOrd="1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070A07-9C1F-4ECC-81CF-70C1A914CDD6}">
      <dsp:nvSpPr>
        <dsp:cNvPr id="0" name=""/>
        <dsp:cNvSpPr/>
      </dsp:nvSpPr>
      <dsp:spPr>
        <a:xfrm>
          <a:off x="642941" y="0"/>
          <a:ext cx="7286676" cy="5429288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38100" dir="5400000" algn="ctr" rotWithShape="0">
            <a:schemeClr val="accent2">
              <a:tint val="4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B3290A-725F-4E97-8D33-1584E90920E5}">
      <dsp:nvSpPr>
        <dsp:cNvPr id="0" name=""/>
        <dsp:cNvSpPr/>
      </dsp:nvSpPr>
      <dsp:spPr>
        <a:xfrm>
          <a:off x="2406" y="1628786"/>
          <a:ext cx="911462" cy="2171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Пам'ятник любові. (</a:t>
          </a:r>
          <a:r>
            <a:rPr lang="uk-UA" sz="1100" b="1" kern="1200" dirty="0" err="1" smtClean="0"/>
            <a:t>Тадж-махал</a:t>
          </a:r>
          <a:r>
            <a:rPr lang="uk-UA" sz="1100" b="1" kern="1200" dirty="0" smtClean="0"/>
            <a:t>) </a:t>
          </a:r>
          <a:endParaRPr lang="uk-UA" sz="1100" kern="1200" dirty="0"/>
        </a:p>
      </dsp:txBody>
      <dsp:txXfrm>
        <a:off x="46900" y="1673280"/>
        <a:ext cx="822474" cy="2082727"/>
      </dsp:txXfrm>
    </dsp:sp>
    <dsp:sp modelId="{7E0853DB-473C-4630-93E8-0883804C8F7B}">
      <dsp:nvSpPr>
        <dsp:cNvPr id="0" name=""/>
        <dsp:cNvSpPr/>
      </dsp:nvSpPr>
      <dsp:spPr>
        <a:xfrm>
          <a:off x="959442" y="1628786"/>
          <a:ext cx="911462" cy="21717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err="1" smtClean="0"/>
            <a:t>Кутб-мінар</a:t>
          </a:r>
          <a:r>
            <a:rPr lang="uk-UA" sz="1100" b="1" kern="1200" dirty="0" smtClean="0"/>
            <a:t> </a:t>
          </a:r>
          <a:endParaRPr lang="uk-UA" sz="1100" kern="1200" dirty="0"/>
        </a:p>
      </dsp:txBody>
      <dsp:txXfrm>
        <a:off x="1003936" y="1673280"/>
        <a:ext cx="822474" cy="2082727"/>
      </dsp:txXfrm>
    </dsp:sp>
    <dsp:sp modelId="{FCE9846F-0A60-4FFC-AC29-CC81FEACAA0E}">
      <dsp:nvSpPr>
        <dsp:cNvPr id="0" name=""/>
        <dsp:cNvSpPr/>
      </dsp:nvSpPr>
      <dsp:spPr>
        <a:xfrm>
          <a:off x="1916477" y="1628786"/>
          <a:ext cx="911462" cy="2171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/>
            <a:t>Храм Лакшмі-нарайани </a:t>
          </a:r>
          <a:endParaRPr lang="uk-UA" sz="1100" kern="1200" dirty="0"/>
        </a:p>
      </dsp:txBody>
      <dsp:txXfrm>
        <a:off x="1960971" y="1673280"/>
        <a:ext cx="822474" cy="2082727"/>
      </dsp:txXfrm>
    </dsp:sp>
    <dsp:sp modelId="{13A10846-21C3-4EFC-ADA1-21515A191AE7}">
      <dsp:nvSpPr>
        <dsp:cNvPr id="0" name=""/>
        <dsp:cNvSpPr/>
      </dsp:nvSpPr>
      <dsp:spPr>
        <a:xfrm>
          <a:off x="2873513" y="1628786"/>
          <a:ext cx="911462" cy="21717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Фонтан Флора </a:t>
          </a:r>
          <a:endParaRPr lang="uk-UA" sz="1100" kern="1200" dirty="0"/>
        </a:p>
      </dsp:txBody>
      <dsp:txXfrm>
        <a:off x="2918007" y="1673280"/>
        <a:ext cx="822474" cy="2082727"/>
      </dsp:txXfrm>
    </dsp:sp>
    <dsp:sp modelId="{2D5BCD17-D495-402C-B029-49EC46D62CF9}">
      <dsp:nvSpPr>
        <dsp:cNvPr id="0" name=""/>
        <dsp:cNvSpPr/>
      </dsp:nvSpPr>
      <dsp:spPr>
        <a:xfrm>
          <a:off x="3830548" y="1628786"/>
          <a:ext cx="911462" cy="217171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6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6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Собор Св. Хоми</a:t>
          </a:r>
          <a:endParaRPr lang="uk-UA" sz="1100" kern="1200" dirty="0"/>
        </a:p>
      </dsp:txBody>
      <dsp:txXfrm>
        <a:off x="3875042" y="1673280"/>
        <a:ext cx="822474" cy="2082727"/>
      </dsp:txXfrm>
    </dsp:sp>
    <dsp:sp modelId="{8A61AAAE-7D17-4FAF-A5EA-02DA9A059ABF}">
      <dsp:nvSpPr>
        <dsp:cNvPr id="0" name=""/>
        <dsp:cNvSpPr/>
      </dsp:nvSpPr>
      <dsp:spPr>
        <a:xfrm>
          <a:off x="4787584" y="1628786"/>
          <a:ext cx="911462" cy="217171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smtClean="0"/>
            <a:t>Меморіал Вікторія</a:t>
          </a:r>
          <a:endParaRPr lang="uk-UA" sz="1100" b="1" kern="1200" dirty="0"/>
        </a:p>
      </dsp:txBody>
      <dsp:txXfrm>
        <a:off x="4832078" y="1673280"/>
        <a:ext cx="822474" cy="2082727"/>
      </dsp:txXfrm>
    </dsp:sp>
    <dsp:sp modelId="{E3F4D83D-41C1-4610-938C-0BE37B4AD8C5}">
      <dsp:nvSpPr>
        <dsp:cNvPr id="0" name=""/>
        <dsp:cNvSpPr/>
      </dsp:nvSpPr>
      <dsp:spPr>
        <a:xfrm>
          <a:off x="5744619" y="1628786"/>
          <a:ext cx="911462" cy="217171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err="1" smtClean="0"/>
            <a:t>Вріндаван</a:t>
          </a:r>
          <a:r>
            <a:rPr lang="uk-UA" sz="1100" b="1" kern="1200" dirty="0" smtClean="0"/>
            <a:t> </a:t>
          </a:r>
          <a:endParaRPr lang="uk-UA" sz="1100" kern="1200" dirty="0"/>
        </a:p>
      </dsp:txBody>
      <dsp:txXfrm>
        <a:off x="5789113" y="1673280"/>
        <a:ext cx="822474" cy="2082727"/>
      </dsp:txXfrm>
    </dsp:sp>
    <dsp:sp modelId="{4CF5F081-D4E9-43E7-8246-06EFDC0B361A}">
      <dsp:nvSpPr>
        <dsp:cNvPr id="0" name=""/>
        <dsp:cNvSpPr/>
      </dsp:nvSpPr>
      <dsp:spPr>
        <a:xfrm>
          <a:off x="6701655" y="1628786"/>
          <a:ext cx="911462" cy="2171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Храм </a:t>
          </a:r>
          <a:r>
            <a:rPr lang="uk-UA" sz="1100" b="1" kern="1200" dirty="0" err="1" smtClean="0"/>
            <a:t>Мінакші</a:t>
          </a:r>
          <a:endParaRPr lang="uk-UA" sz="1100" b="1" kern="1200" dirty="0"/>
        </a:p>
      </dsp:txBody>
      <dsp:txXfrm>
        <a:off x="6746149" y="1673280"/>
        <a:ext cx="822474" cy="2082727"/>
      </dsp:txXfrm>
    </dsp:sp>
    <dsp:sp modelId="{CA02193A-68B4-4597-8817-56733A347FC5}">
      <dsp:nvSpPr>
        <dsp:cNvPr id="0" name=""/>
        <dsp:cNvSpPr/>
      </dsp:nvSpPr>
      <dsp:spPr>
        <a:xfrm>
          <a:off x="7658690" y="1628786"/>
          <a:ext cx="911462" cy="217171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5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5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Храм Лотоса</a:t>
          </a:r>
          <a:endParaRPr lang="uk-UA" sz="1100" b="1" kern="1200" dirty="0"/>
        </a:p>
      </dsp:txBody>
      <dsp:txXfrm>
        <a:off x="7703184" y="1673280"/>
        <a:ext cx="822474" cy="2082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A962-2D27-4F31-BEAB-B0B22F1EB6A9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E6E67-1980-4D7D-9F58-F4FEA1918288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6273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 з одним вирізаним округленим кут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кутний трикут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Поліліні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іліні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іліні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C41185-0E1C-4676-BA99-904C95AC3DF3}" type="datetimeFigureOut">
              <a:rPr lang="uk-UA" smtClean="0"/>
              <a:pPr/>
              <a:t>03.06.2014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82BC83F-A7E8-4CA3-8E2C-9427AC627B52}" type="slidenum">
              <a:rPr lang="uk-UA" smtClean="0"/>
              <a:pPr/>
              <a:t>‹#›</a:t>
            </a:fld>
            <a:endParaRPr lang="uk-UA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іліні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іліні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2643230"/>
          </a:xfrm>
        </p:spPr>
        <p:txBody>
          <a:bodyPr>
            <a:normAutofit/>
          </a:bodyPr>
          <a:lstStyle/>
          <a:p>
            <a:pPr algn="ctr"/>
            <a:r>
              <a:rPr lang="uk-UA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“Індія.Визначні</a:t>
            </a:r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місця.</a:t>
            </a:r>
            <a:r>
              <a:rPr lang="uk-UA" sz="6600" b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”</a:t>
            </a:r>
            <a:endParaRPr lang="uk-U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000100" y="4572008"/>
            <a:ext cx="7854696" cy="1837888"/>
          </a:xfrm>
        </p:spPr>
        <p:txBody>
          <a:bodyPr>
            <a:normAutofit/>
          </a:bodyPr>
          <a:lstStyle/>
          <a:p>
            <a:endParaRPr lang="uk-UA" dirty="0">
              <a:solidFill>
                <a:schemeClr val="bg1"/>
              </a:solidFill>
              <a:latin typeface="Bookman Old Style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 advClick="0" advTm="582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357166"/>
            <a:ext cx="3357586" cy="72464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Вріндаван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Місце для вмісту 11" descr="radha_govind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3570" y="4530214"/>
            <a:ext cx="3500430" cy="23277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TEMP\Рабочий стол\индия\Krsna-Balarama-Mandi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000504"/>
            <a:ext cx="3524275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357818" y="1071546"/>
            <a:ext cx="378618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err="1" smtClean="0"/>
              <a:t>Вріндаван</a:t>
            </a:r>
            <a:r>
              <a:rPr lang="uk-UA" b="1" dirty="0" smtClean="0"/>
              <a:t> - </a:t>
            </a:r>
            <a:r>
              <a:rPr lang="ru-RU" dirty="0" err="1" smtClean="0"/>
              <a:t>лежить</a:t>
            </a:r>
            <a:r>
              <a:rPr lang="ru-RU" dirty="0" smtClean="0"/>
              <a:t> </a:t>
            </a:r>
            <a:r>
              <a:rPr lang="ru-RU" dirty="0" smtClean="0">
                <a:latin typeface="Bookman Old Style" pitchFamily="18" charset="0"/>
              </a:rPr>
              <a:t>15</a:t>
            </a:r>
            <a:r>
              <a:rPr lang="ru-RU" dirty="0" smtClean="0"/>
              <a:t> км </a:t>
            </a:r>
            <a:r>
              <a:rPr lang="ru-RU" dirty="0" err="1" smtClean="0"/>
              <a:t>від</a:t>
            </a:r>
            <a:r>
              <a:rPr lang="ru-RU" dirty="0" smtClean="0"/>
              <a:t> м. </a:t>
            </a:r>
            <a:r>
              <a:rPr lang="ru-RU" dirty="0" err="1" smtClean="0"/>
              <a:t>Матхура</a:t>
            </a:r>
            <a:r>
              <a:rPr lang="ru-RU" dirty="0" smtClean="0"/>
              <a:t>, яке </a:t>
            </a:r>
            <a:r>
              <a:rPr lang="ru-RU" dirty="0" err="1" smtClean="0"/>
              <a:t>прийнято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народження</a:t>
            </a:r>
            <a:r>
              <a:rPr lang="ru-RU" dirty="0" smtClean="0"/>
              <a:t> </a:t>
            </a:r>
            <a:r>
              <a:rPr lang="ru-RU" dirty="0" err="1" smtClean="0"/>
              <a:t>Крішни</a:t>
            </a:r>
            <a:r>
              <a:rPr lang="ru-RU" dirty="0" smtClean="0"/>
              <a:t>. </a:t>
            </a:r>
            <a:r>
              <a:rPr lang="ru-RU" dirty="0" err="1" smtClean="0"/>
              <a:t>Вріндаван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«</a:t>
            </a:r>
            <a:r>
              <a:rPr lang="ru-RU" dirty="0" err="1" smtClean="0"/>
              <a:t>містом</a:t>
            </a:r>
            <a:r>
              <a:rPr lang="ru-RU" dirty="0" smtClean="0"/>
              <a:t> </a:t>
            </a:r>
            <a:r>
              <a:rPr lang="ru-RU" dirty="0" smtClean="0">
                <a:latin typeface="Bookman Old Style" pitchFamily="18" charset="0"/>
              </a:rPr>
              <a:t>5000 </a:t>
            </a:r>
            <a:r>
              <a:rPr lang="ru-RU" dirty="0" err="1" smtClean="0"/>
              <a:t>храмів</a:t>
            </a:r>
            <a:r>
              <a:rPr lang="ru-RU" dirty="0" smtClean="0"/>
              <a:t>» — за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підрахунками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число </a:t>
            </a:r>
            <a:r>
              <a:rPr lang="ru-RU" dirty="0" err="1" smtClean="0"/>
              <a:t>храмів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існують</a:t>
            </a:r>
            <a:r>
              <a:rPr lang="ru-RU" dirty="0" smtClean="0"/>
              <a:t> у </a:t>
            </a:r>
            <a:r>
              <a:rPr lang="ru-RU" dirty="0" err="1" smtClean="0"/>
              <a:t>місті</a:t>
            </a:r>
            <a:r>
              <a:rPr lang="ru-RU" dirty="0" smtClean="0"/>
              <a:t>,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присвячені</a:t>
            </a:r>
            <a:r>
              <a:rPr lang="ru-RU" dirty="0" smtClean="0"/>
              <a:t> </a:t>
            </a:r>
            <a:r>
              <a:rPr lang="ru-RU" dirty="0" err="1" smtClean="0"/>
              <a:t>Радха-Крішні</a:t>
            </a:r>
            <a:r>
              <a:rPr lang="ru-RU" dirty="0" smtClean="0"/>
              <a:t>. </a:t>
            </a:r>
            <a:r>
              <a:rPr lang="ru-RU" dirty="0" err="1" smtClean="0"/>
              <a:t>Вріндаван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святим </a:t>
            </a:r>
            <a:r>
              <a:rPr lang="ru-RU" dirty="0" err="1" smtClean="0"/>
              <a:t>місцем</a:t>
            </a:r>
            <a:r>
              <a:rPr lang="ru-RU" dirty="0" smtClean="0"/>
              <a:t> </a:t>
            </a:r>
            <a:r>
              <a:rPr lang="ru-RU" dirty="0" err="1" smtClean="0"/>
              <a:t>паломництва</a:t>
            </a:r>
            <a:r>
              <a:rPr lang="ru-RU" dirty="0" smtClean="0"/>
              <a:t> для </a:t>
            </a:r>
            <a:r>
              <a:rPr lang="ru-RU" dirty="0" err="1" smtClean="0"/>
              <a:t>послідовників</a:t>
            </a:r>
            <a:r>
              <a:rPr lang="ru-RU" dirty="0" smtClean="0"/>
              <a:t> </a:t>
            </a:r>
            <a:r>
              <a:rPr lang="ru-RU" dirty="0" err="1" smtClean="0"/>
              <a:t>вайшнавізму</a:t>
            </a:r>
            <a:r>
              <a:rPr lang="ru-RU" dirty="0" smtClean="0"/>
              <a:t> та </a:t>
            </a:r>
            <a:r>
              <a:rPr lang="ru-RU" dirty="0" err="1" smtClean="0"/>
              <a:t>індуїзму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. 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1028" name="Picture 4" descr="C:\Documents and Settings\TEMP\Рабочий стол\индия\Krishna Balaram Mandi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642918"/>
            <a:ext cx="4886706" cy="3143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11515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3000396" cy="1571636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Меморіал Вікторії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TEMP\Рабочий стол\индия\1_e57fec4e77ad1433a963407fbec0a1a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05250" y="714356"/>
            <a:ext cx="5238750" cy="2324695"/>
          </a:xfrm>
          <a:prstGeom prst="rect">
            <a:avLst/>
          </a:prstGeom>
          <a:noFill/>
        </p:spPr>
      </p:pic>
      <p:pic>
        <p:nvPicPr>
          <p:cNvPr id="2052" name="Picture 4" descr="C:\Documents and Settings\TEMP\Рабочий стол\индия\121075-004-2DE8C94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55004"/>
            <a:ext cx="4429156" cy="306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86314" y="3214686"/>
            <a:ext cx="41434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Побудований меморіал з мармуру і прикрашений безліччю зображень королеви Вікторії. Навколо меморіалу розбиті гарні сади. Сьогодні меморіал Вікторії - це, перш за все, музей історії Калькутти і музей мистецтва. Тут зібрані різні історичні документи, гравюри, фотографії Калькутти в різні історичні періоди, а також інші експонати, що відображають історію Британської Індії.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1785926"/>
            <a:ext cx="35719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Меморіал Вікторії - одна з визначних пам'яток Калькутти. Він був побудований на початку 20 століття на честь королеви Вікторії. </a:t>
            </a:r>
            <a:endParaRPr lang="uk-UA" dirty="0"/>
          </a:p>
        </p:txBody>
      </p:sp>
    </p:spTree>
  </p:cSld>
  <p:clrMapOvr>
    <a:masterClrMapping/>
  </p:clrMapOvr>
  <p:transition spd="slow" advTm="17688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3929090" cy="7143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Храм </a:t>
            </a:r>
            <a:r>
              <a:rPr lang="uk-UA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Мінакші</a:t>
            </a:r>
            <a:endParaRPr lang="uk-UA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857232"/>
            <a:ext cx="31432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Храм </a:t>
            </a:r>
            <a:r>
              <a:rPr lang="uk-UA" dirty="0" smtClean="0"/>
              <a:t>названий</a:t>
            </a:r>
            <a:r>
              <a:rPr lang="uk-UA" b="1" dirty="0" smtClean="0"/>
              <a:t> </a:t>
            </a:r>
            <a:r>
              <a:rPr lang="uk-UA" dirty="0" smtClean="0"/>
              <a:t>на честь </a:t>
            </a:r>
            <a:r>
              <a:rPr lang="uk-UA" dirty="0" err="1" smtClean="0"/>
              <a:t>тригрудої</a:t>
            </a:r>
            <a:r>
              <a:rPr lang="uk-UA" dirty="0" smtClean="0"/>
              <a:t> богині </a:t>
            </a:r>
            <a:r>
              <a:rPr lang="uk-UA" dirty="0" err="1" smtClean="0"/>
              <a:t>Мінакші</a:t>
            </a:r>
            <a:r>
              <a:rPr lang="uk-UA" dirty="0" smtClean="0"/>
              <a:t>, однією з дружин бога </a:t>
            </a:r>
            <a:r>
              <a:rPr lang="uk-UA" dirty="0" err="1" smtClean="0"/>
              <a:t>Шиви</a:t>
            </a:r>
            <a:r>
              <a:rPr lang="uk-UA" dirty="0" smtClean="0"/>
              <a:t>. Знайдено безліч історичних свідчень, що храм датується раніше нової ери. Споруда має </a:t>
            </a:r>
            <a:r>
              <a:rPr lang="uk-UA" dirty="0" smtClean="0">
                <a:latin typeface="Bookman Old Style" pitchFamily="18" charset="0"/>
              </a:rPr>
              <a:t>258</a:t>
            </a:r>
            <a:r>
              <a:rPr lang="uk-UA" dirty="0" smtClean="0"/>
              <a:t> м в ширину і </a:t>
            </a:r>
            <a:r>
              <a:rPr lang="uk-UA" dirty="0" smtClean="0">
                <a:latin typeface="Bookman Old Style" pitchFamily="18" charset="0"/>
              </a:rPr>
              <a:t>223</a:t>
            </a:r>
            <a:r>
              <a:rPr lang="uk-UA" dirty="0" smtClean="0"/>
              <a:t> м в довжину. Висота - </a:t>
            </a:r>
            <a:r>
              <a:rPr lang="uk-UA" dirty="0" smtClean="0">
                <a:latin typeface="Bookman Old Style" pitchFamily="18" charset="0"/>
              </a:rPr>
              <a:t>51,9</a:t>
            </a:r>
            <a:r>
              <a:rPr lang="uk-UA" dirty="0" smtClean="0"/>
              <a:t> м. Він увінчаний чотирнадцятьма </a:t>
            </a:r>
            <a:r>
              <a:rPr lang="uk-UA" dirty="0" err="1" smtClean="0"/>
              <a:t>гопурами</a:t>
            </a:r>
            <a:r>
              <a:rPr lang="uk-UA" dirty="0" smtClean="0"/>
              <a:t> - вежами заввишки до </a:t>
            </a:r>
            <a:r>
              <a:rPr lang="uk-UA" dirty="0" smtClean="0">
                <a:latin typeface="Bookman Old Style" pitchFamily="18" charset="0"/>
              </a:rPr>
              <a:t>50</a:t>
            </a:r>
            <a:r>
              <a:rPr lang="uk-UA" dirty="0" smtClean="0"/>
              <a:t> м. Всі вони повністю вкриті безліччю розмальованих скульптур. Це </a:t>
            </a:r>
            <a:r>
              <a:rPr lang="uk-UA" dirty="0" err="1" smtClean="0"/>
              <a:t>багаторукі</a:t>
            </a:r>
            <a:r>
              <a:rPr lang="uk-UA" dirty="0" smtClean="0"/>
              <a:t> </a:t>
            </a:r>
            <a:r>
              <a:rPr lang="uk-UA" dirty="0" err="1" smtClean="0"/>
              <a:t>Шиви</a:t>
            </a:r>
            <a:r>
              <a:rPr lang="uk-UA" dirty="0" smtClean="0"/>
              <a:t>, багатоликі богині, </a:t>
            </a:r>
            <a:r>
              <a:rPr lang="uk-UA" dirty="0" err="1" smtClean="0"/>
              <a:t>жреці</a:t>
            </a:r>
            <a:r>
              <a:rPr lang="uk-UA" dirty="0" smtClean="0"/>
              <a:t> і музиканти, міфічні тварини, чоловіки і жінки. Багато тисяч фігур, де жодна не схожа на іншу.</a:t>
            </a:r>
          </a:p>
          <a:p>
            <a:endParaRPr lang="uk-UA" dirty="0"/>
          </a:p>
        </p:txBody>
      </p:sp>
      <p:pic>
        <p:nvPicPr>
          <p:cNvPr id="10" name="Місце для вмісту 9" descr="1316454367_indiya-hram-minaks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8993" y="1000108"/>
            <a:ext cx="5500726" cy="5572164"/>
          </a:xfrm>
        </p:spPr>
      </p:pic>
    </p:spTree>
  </p:cSld>
  <p:clrMapOvr>
    <a:masterClrMapping/>
  </p:clrMapOvr>
  <p:transition spd="slow" advTm="16718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 descr="3ab3c75c5b1347c49a91f6b0b2e860e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57166"/>
            <a:ext cx="4571808" cy="3465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TEMP\Рабочий стол\индия\imaпарпвипge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647452"/>
            <a:ext cx="4286248" cy="321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57158" y="4643446"/>
            <a:ext cx="3929090" cy="1214446"/>
          </a:xfrm>
          <a:prstGeom prst="rect">
            <a:avLst/>
          </a:prstGeom>
        </p:spPr>
        <p:txBody>
          <a:bodyPr vert="horz" lIns="0" rIns="0" bIns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Храм Лотоса</a:t>
            </a:r>
            <a:endParaRPr kumimoji="0" lang="uk-UA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642918"/>
            <a:ext cx="4071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Храм Лотоса </a:t>
            </a:r>
            <a:r>
              <a:rPr lang="uk-UA" dirty="0" smtClean="0"/>
              <a:t>— </a:t>
            </a:r>
            <a:r>
              <a:rPr lang="uk-UA" dirty="0" err="1" smtClean="0"/>
              <a:t>бахаїстський</a:t>
            </a:r>
            <a:r>
              <a:rPr lang="uk-UA" dirty="0" smtClean="0"/>
              <a:t> храм, розташований у місті </a:t>
            </a:r>
            <a:r>
              <a:rPr lang="uk-UA" dirty="0" err="1" smtClean="0"/>
              <a:t>Нью-Делі</a:t>
            </a:r>
            <a:r>
              <a:rPr lang="uk-UA" dirty="0" smtClean="0"/>
              <a:t>. Будівництво почалося в </a:t>
            </a:r>
            <a:r>
              <a:rPr lang="uk-UA" dirty="0" smtClean="0">
                <a:latin typeface="Bookman Old Style" pitchFamily="18" charset="0"/>
              </a:rPr>
              <a:t>1978</a:t>
            </a:r>
            <a:r>
              <a:rPr lang="uk-UA" dirty="0" smtClean="0"/>
              <a:t> р. та було завершене </a:t>
            </a:r>
            <a:r>
              <a:rPr lang="uk-UA" dirty="0" smtClean="0">
                <a:latin typeface="Bookman Old Style" pitchFamily="18" charset="0"/>
              </a:rPr>
              <a:t>1986</a:t>
            </a:r>
            <a:r>
              <a:rPr lang="uk-UA" dirty="0" smtClean="0"/>
              <a:t>. Центральний зал храму має діаметр </a:t>
            </a:r>
            <a:r>
              <a:rPr lang="uk-UA" dirty="0" smtClean="0">
                <a:latin typeface="Bookman Old Style" pitchFamily="18" charset="0"/>
              </a:rPr>
              <a:t>75 </a:t>
            </a:r>
            <a:r>
              <a:rPr lang="uk-UA" dirty="0" smtClean="0"/>
              <a:t>м, висота </a:t>
            </a:r>
            <a:r>
              <a:rPr lang="uk-UA" dirty="0" smtClean="0">
                <a:latin typeface="Bookman Old Style" pitchFamily="18" charset="0"/>
              </a:rPr>
              <a:t>31</a:t>
            </a:r>
            <a:r>
              <a:rPr lang="uk-UA" dirty="0" smtClean="0"/>
              <a:t> м, місткість — </a:t>
            </a:r>
            <a:r>
              <a:rPr lang="uk-UA" dirty="0" smtClean="0">
                <a:latin typeface="Bookman Old Style" pitchFamily="18" charset="0"/>
              </a:rPr>
              <a:t>1300</a:t>
            </a:r>
            <a:r>
              <a:rPr lang="uk-UA" dirty="0" smtClean="0"/>
              <a:t> місць. </a:t>
            </a:r>
            <a:r>
              <a:rPr lang="ru-RU" dirty="0" smtClean="0"/>
              <a:t>Номер </a:t>
            </a:r>
            <a:r>
              <a:rPr lang="ru-RU" dirty="0" err="1" smtClean="0"/>
              <a:t>дев'ять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велике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 в </a:t>
            </a:r>
            <a:r>
              <a:rPr lang="ru-RU" dirty="0" err="1" smtClean="0"/>
              <a:t>Вірі</a:t>
            </a:r>
            <a:r>
              <a:rPr lang="ru-RU" dirty="0" smtClean="0"/>
              <a:t> </a:t>
            </a:r>
            <a:r>
              <a:rPr lang="ru-RU" dirty="0" err="1" smtClean="0"/>
              <a:t>Бахаї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символізує</a:t>
            </a:r>
            <a:r>
              <a:rPr lang="ru-RU" dirty="0" smtClean="0"/>
              <a:t> </a:t>
            </a:r>
            <a:r>
              <a:rPr lang="ru-RU" dirty="0" err="1" smtClean="0"/>
              <a:t>дев'ять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релігій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</a:t>
            </a:r>
            <a:r>
              <a:rPr lang="uk-UA" dirty="0" smtClean="0"/>
              <a:t>Зараз храм є відомим символом міста.</a:t>
            </a:r>
            <a:endParaRPr lang="uk-UA" dirty="0"/>
          </a:p>
        </p:txBody>
      </p:sp>
    </p:spTree>
  </p:cSld>
  <p:clrMapOvr>
    <a:masterClrMapping/>
  </p:clrMapOvr>
  <p:transition spd="slow" advTm="14125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4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Поради для туристів: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714356"/>
            <a:ext cx="850112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>
                <a:latin typeface="Bookman Old Style" pitchFamily="18" charset="0"/>
              </a:rPr>
              <a:t>     Індія</a:t>
            </a:r>
            <a:r>
              <a:rPr lang="uk-UA" sz="2000" dirty="0" smtClean="0"/>
              <a:t> - традиційна країна із стародавньою релігією і культурою. </a:t>
            </a:r>
          </a:p>
          <a:p>
            <a:r>
              <a:rPr lang="uk-UA" sz="2000" dirty="0" smtClean="0"/>
              <a:t>Поважайте місцеві звичаї і норми поведінки. Не носіть дуже короткий і </a:t>
            </a:r>
          </a:p>
          <a:p>
            <a:r>
              <a:rPr lang="uk-UA" sz="2000" dirty="0" smtClean="0"/>
              <a:t>відкритий одяг (окрім Гоа, де панує атмосфера загального розслаблення, в розумних межах звичайно)</a:t>
            </a:r>
            <a:r>
              <a:rPr lang="uk-UA" sz="2000" dirty="0" err="1" smtClean="0"/>
              <a:t>.Взуття</a:t>
            </a:r>
            <a:r>
              <a:rPr lang="uk-UA" sz="2000" dirty="0" smtClean="0"/>
              <a:t> завжди залишайте біля входу в храм,в </a:t>
            </a:r>
            <a:r>
              <a:rPr lang="uk-UA" sz="2000" dirty="0" err="1" smtClean="0"/>
              <a:t>сикхітські</a:t>
            </a:r>
            <a:r>
              <a:rPr lang="uk-UA" sz="2000" dirty="0" smtClean="0"/>
              <a:t> храми чоловіки і жінки допускаються тільки з покритою головою, фотографувати можна тільки з дозволу служителя храму, "</a:t>
            </a:r>
            <a:r>
              <a:rPr lang="uk-UA" sz="2000" dirty="0" err="1" smtClean="0"/>
              <a:t>прасад</a:t>
            </a:r>
            <a:r>
              <a:rPr lang="uk-UA" sz="2000" dirty="0" smtClean="0"/>
              <a:t>" (пригощання), що роздається в храмах, можна з'їсти відразу або забрати з собою.</a:t>
            </a:r>
          </a:p>
          <a:p>
            <a:endParaRPr lang="uk-UA" sz="2000" dirty="0" smtClean="0"/>
          </a:p>
          <a:p>
            <a:r>
              <a:rPr lang="uk-UA" sz="2000" dirty="0" smtClean="0"/>
              <a:t>    Індія - єдина країна в світі, де культурні і релігійні традиції не </a:t>
            </a:r>
          </a:p>
          <a:p>
            <a:r>
              <a:rPr lang="uk-UA" sz="2000" dirty="0" smtClean="0"/>
              <a:t>уривалися з якнайдавніших часів. Великі цивілізації старовини – </a:t>
            </a:r>
          </a:p>
          <a:p>
            <a:r>
              <a:rPr lang="uk-UA" sz="2000" dirty="0" smtClean="0"/>
              <a:t>єгипетська, шумерська, стародавній Рим, кельти - виникали і </a:t>
            </a:r>
          </a:p>
          <a:p>
            <a:r>
              <a:rPr lang="uk-UA" sz="2000" dirty="0" smtClean="0"/>
              <a:t>розчинялися в небутті, індійські традиції залишилися незмінними.</a:t>
            </a:r>
          </a:p>
          <a:p>
            <a:r>
              <a:rPr lang="uk-UA" sz="2000" dirty="0" smtClean="0"/>
              <a:t> </a:t>
            </a:r>
          </a:p>
          <a:p>
            <a:r>
              <a:rPr lang="uk-UA" sz="2000" dirty="0" smtClean="0"/>
              <a:t>     Якщо ви будете дотримуватися звичаїв та правил  цієї країни ви отримаєте незабутні враження від цих місць.</a:t>
            </a:r>
          </a:p>
          <a:p>
            <a:endParaRPr lang="uk-UA" sz="2000" dirty="0" smtClean="0"/>
          </a:p>
          <a:p>
            <a:pPr algn="ctr"/>
            <a:r>
              <a:rPr lang="uk-UA" sz="2800" b="1" i="1" dirty="0" smtClean="0">
                <a:ln w="19050">
                  <a:noFill/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Відвідайте Індію!</a:t>
            </a:r>
          </a:p>
          <a:p>
            <a:r>
              <a:rPr lang="uk-UA" sz="2800" dirty="0" smtClean="0"/>
              <a:t> </a:t>
            </a:r>
          </a:p>
          <a:p>
            <a:endParaRPr lang="uk-UA" dirty="0"/>
          </a:p>
        </p:txBody>
      </p:sp>
    </p:spTree>
    <p:custDataLst>
      <p:tags r:id="rId1"/>
    </p:custDataLst>
  </p:cSld>
  <p:clrMapOvr>
    <a:masterClrMapping/>
  </p:clrMapOvr>
  <p:transition advTm="32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32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Індії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85720" y="1285860"/>
            <a:ext cx="8643998" cy="5429288"/>
          </a:xfrm>
        </p:spPr>
        <p:txBody>
          <a:bodyPr numCol="1"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Індійська цивілізація утворилась за 3000 р. до нашої ери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назвали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</a:rPr>
              <a:t>її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sz="2000" dirty="0" err="1" smtClean="0">
                <a:solidFill>
                  <a:schemeClr val="bg2">
                    <a:lumMod val="25000"/>
                  </a:schemeClr>
                </a:solidFill>
              </a:rPr>
              <a:t>Хараппською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 цивілізацією, бо розкопки під час яких знайшли її, проводились поблизу міста </a:t>
            </a:r>
            <a:r>
              <a:rPr lang="uk-UA" sz="2000" dirty="0" err="1" smtClean="0">
                <a:solidFill>
                  <a:schemeClr val="bg2">
                    <a:lumMod val="25000"/>
                  </a:schemeClr>
                </a:solidFill>
              </a:rPr>
              <a:t>Хараппа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 у Пакистані. Вона проіснувала майже тисячу років. В середині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II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тисячоліття до н. е. у Північну Індію з Центральної Азії через басейн Інду прийшли арії, які у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VII—VI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століттях до н.е. заснували в долині Гангу свої держави.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У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V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ст. до н. е. у долині Гангу було кілька дрібних держав, які ворогували між собою. У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IV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ст. до н.е. на північний захід Індії прийшли війська Олександра Македонського, успішно подолавши опір племен, які жили в долині Інду. Однак в долині Гангу ситуація до того часу змінилася. Царі держави </a:t>
            </a:r>
            <a:r>
              <a:rPr lang="uk-UA" sz="2000" dirty="0" err="1" smtClean="0">
                <a:solidFill>
                  <a:schemeClr val="bg2">
                    <a:lumMod val="25000"/>
                  </a:schemeClr>
                </a:solidFill>
              </a:rPr>
              <a:t>Магадха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 об'єднали дрібні держави в одну сильну і відбили </a:t>
            </a:r>
            <a:r>
              <a:rPr lang="uk-UA" sz="2000" dirty="0" err="1" smtClean="0">
                <a:solidFill>
                  <a:schemeClr val="bg2">
                    <a:lumMod val="25000"/>
                  </a:schemeClr>
                </a:solidFill>
              </a:rPr>
              <a:t>греко-македонський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 напад.</a:t>
            </a: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У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V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ст. н. е. в Індії була високо розвинута наука. Цифри, якими ми користуємося і називаємо арабськими, запозичені у арабів, але самі араби перейняли їх у індійців. Головний винахід давньоіндійських математиків — введення в цифрову систему нуля.</a:t>
            </a:r>
          </a:p>
          <a:p>
            <a:pPr>
              <a:buFont typeface="Wingdings" pitchFamily="2" charset="2"/>
              <a:buChar char="v"/>
            </a:pPr>
            <a:endParaRPr lang="uk-UA" sz="16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3511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28670"/>
          </a:xfrm>
        </p:spPr>
        <p:txBody>
          <a:bodyPr/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Історія Індії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14282" y="1428736"/>
            <a:ext cx="8572560" cy="528641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Древні індійські племена розмовляли різними мовами, але всі освічені люди знали єдину літературну мову — санскрит, який відігравав в Індії таку ж об'єднуючу роль, як латина у середньовічній Європі. На санскриті писали художні і релігійні праці, закони і наукові твори. Граматика санскриту, складена індійським вченим у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V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ст. до н.е., — найдавніша граматика на землі.</a:t>
            </a:r>
            <a:endParaRPr lang="en-US" sz="20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В Індії розвиток монументальної архітектури йшов в ногу з історією. Виникаючі архітектурні стилі відрізнялися характерним «індійським» духом і формувалися під впливом клімату і місцевих будівельних традицій.  Для індійської архітектури характерно поєднання індуїстського і мусульманського стилів; в ній чуттєва краса храмових скульптур поєднується з пишністю ісламської архітектури. На жаль, небагато будівель, споруджених до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X </a:t>
            </a:r>
            <a:r>
              <a:rPr lang="uk-UA" sz="2000" dirty="0" smtClean="0">
                <a:solidFill>
                  <a:schemeClr val="bg2">
                    <a:lumMod val="25000"/>
                  </a:schemeClr>
                </a:solidFill>
              </a:rPr>
              <a:t> ст., збереглося до наших днів, проте в цьому регіоні можна бачити середньовічні споруди, самим блискучим з яких є Тадж-Махал.</a:t>
            </a:r>
          </a:p>
        </p:txBody>
      </p:sp>
    </p:spTree>
    <p:custDataLst>
      <p:tags r:id="rId1"/>
    </p:custDataLst>
  </p:cSld>
  <p:clrMapOvr>
    <a:masterClrMapping/>
  </p:clrMapOvr>
  <p:transition spd="slow" advTm="28515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3058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Визначні місця Індії:</a:t>
            </a:r>
            <a:endParaRPr lang="uk-UA" sz="6000" b="1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1285860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 advTm="6563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EMP\Рабочий стол\индия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642918"/>
            <a:ext cx="3857622" cy="2897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4786378" cy="135732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Пам'ятник любові. (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Тадж-махал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392909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00" b="1" dirty="0" smtClean="0"/>
              <a:t>Тадж-Махал</a:t>
            </a:r>
            <a:r>
              <a:rPr lang="uk-UA" sz="1900" dirty="0" smtClean="0"/>
              <a:t> розташований на березі р. </a:t>
            </a:r>
            <a:r>
              <a:rPr lang="uk-UA" sz="1900" dirty="0" err="1" smtClean="0"/>
              <a:t>Джамна</a:t>
            </a:r>
            <a:r>
              <a:rPr lang="uk-UA" sz="1900" dirty="0" smtClean="0"/>
              <a:t>. Збудований імператором Шах </a:t>
            </a:r>
            <a:r>
              <a:rPr lang="uk-UA" sz="1900" dirty="0" err="1" smtClean="0"/>
              <a:t>Джахан</a:t>
            </a:r>
            <a:r>
              <a:rPr lang="uk-UA" sz="1900" dirty="0" smtClean="0"/>
              <a:t> </a:t>
            </a:r>
            <a:r>
              <a:rPr lang="uk-UA" sz="1900" dirty="0" err="1" smtClean="0"/>
              <a:t>Мугалом</a:t>
            </a:r>
            <a:r>
              <a:rPr lang="uk-UA" sz="1900" dirty="0" smtClean="0"/>
              <a:t> . Будівництво продовжувалося з </a:t>
            </a:r>
            <a:r>
              <a:rPr lang="uk-UA" sz="1900" dirty="0" smtClean="0">
                <a:latin typeface="Bookman Old Style" pitchFamily="18" charset="0"/>
              </a:rPr>
              <a:t>1630</a:t>
            </a:r>
            <a:r>
              <a:rPr lang="uk-UA" sz="1900" dirty="0" smtClean="0"/>
              <a:t> по </a:t>
            </a:r>
            <a:r>
              <a:rPr lang="uk-UA" sz="1900" dirty="0" smtClean="0">
                <a:latin typeface="Bookman Old Style" pitchFamily="18" charset="0"/>
              </a:rPr>
              <a:t>1652</a:t>
            </a:r>
            <a:r>
              <a:rPr lang="uk-UA" sz="1900" dirty="0" smtClean="0"/>
              <a:t> рік.</a:t>
            </a:r>
            <a:r>
              <a:rPr lang="ru-RU" sz="1900" dirty="0" smtClean="0"/>
              <a:t> </a:t>
            </a:r>
            <a:r>
              <a:rPr lang="uk-UA" sz="1900" dirty="0" smtClean="0"/>
              <a:t>Висота Тадж-Махалу з маківкою досягає </a:t>
            </a:r>
            <a:r>
              <a:rPr lang="uk-UA" sz="1900" dirty="0" smtClean="0">
                <a:latin typeface="Bookman Old Style" pitchFamily="18" charset="0"/>
              </a:rPr>
              <a:t>74</a:t>
            </a:r>
            <a:r>
              <a:rPr lang="uk-UA" sz="1900" dirty="0" smtClean="0"/>
              <a:t> м. В його основі лежить квадратна платформа зі сторонами понад </a:t>
            </a:r>
            <a:r>
              <a:rPr lang="uk-UA" sz="1900" dirty="0" smtClean="0">
                <a:latin typeface="Bookman Old Style" pitchFamily="18" charset="0"/>
              </a:rPr>
              <a:t>95</a:t>
            </a:r>
            <a:r>
              <a:rPr lang="uk-UA" sz="1900" dirty="0" smtClean="0"/>
              <a:t> м. По кутах </a:t>
            </a:r>
            <a:r>
              <a:rPr lang="uk-UA" sz="1900" dirty="0" err="1" smtClean="0"/>
              <a:t>мавзолея</a:t>
            </a:r>
            <a:r>
              <a:rPr lang="uk-UA" sz="1900" dirty="0" smtClean="0"/>
              <a:t> розташовані чотири мінарети. Стіни викладені полірованим мармуром, у вікнах та арках  ажурні решітки. Склепінчасті переходи розписані </a:t>
            </a:r>
            <a:r>
              <a:rPr lang="uk-UA" sz="1900" dirty="0" err="1" smtClean="0"/>
              <a:t>сурами</a:t>
            </a:r>
            <a:r>
              <a:rPr lang="uk-UA" sz="1900" dirty="0" smtClean="0"/>
              <a:t> із Корану арабськими літерами.</a:t>
            </a:r>
          </a:p>
        </p:txBody>
      </p:sp>
      <p:pic>
        <p:nvPicPr>
          <p:cNvPr id="3075" name="Picture 3" descr="C:\Documents and Settings\TEMP\Рабочий стол\индия\0507_india_Uttar_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714752"/>
            <a:ext cx="3929058" cy="2946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slow" advTm="16734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857232"/>
            <a:ext cx="2928958" cy="857256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Кутб-мінар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TEMP\Рабочий стол\индия\3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4607770" cy="614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2571744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err="1" smtClean="0"/>
              <a:t>Кутб-Мінар</a:t>
            </a:r>
            <a:r>
              <a:rPr lang="uk-UA" sz="2000" dirty="0" smtClean="0"/>
              <a:t> — найвищий у світі цегляний мінарет. Цегляний мінарет заввишки </a:t>
            </a:r>
            <a:r>
              <a:rPr lang="uk-UA" sz="2000" dirty="0" smtClean="0">
                <a:latin typeface="Bookman Old Style" pitchFamily="18" charset="0"/>
              </a:rPr>
              <a:t>72,6</a:t>
            </a:r>
            <a:r>
              <a:rPr lang="uk-UA" sz="2000" dirty="0" smtClean="0"/>
              <a:t> метрів є унікальним пам'ятником середньовічної </a:t>
            </a:r>
            <a:r>
              <a:rPr lang="uk-UA" sz="2000" dirty="0" err="1" smtClean="0"/>
              <a:t>індо-ісламської</a:t>
            </a:r>
            <a:r>
              <a:rPr lang="uk-UA" sz="2000" dirty="0" smtClean="0"/>
              <a:t> архітектури. </a:t>
            </a:r>
            <a:endParaRPr lang="uk-UA" sz="2000" dirty="0"/>
          </a:p>
        </p:txBody>
      </p:sp>
    </p:spTree>
  </p:cSld>
  <p:clrMapOvr>
    <a:masterClrMapping/>
  </p:clrMapOvr>
  <p:transition spd="slow" advTm="5094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7643866" cy="785818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Храм </a:t>
            </a:r>
            <a:r>
              <a:rPr lang="uk-UA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Лакшмі-Нараяни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714488"/>
            <a:ext cx="41434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Храм </a:t>
            </a:r>
            <a:r>
              <a:rPr lang="uk-UA" sz="2000" b="1" dirty="0" err="1" smtClean="0"/>
              <a:t>Лакшмі-Нараяни</a:t>
            </a:r>
            <a:r>
              <a:rPr lang="uk-UA" sz="2000" dirty="0" err="1" smtClean="0"/>
              <a:t>-</a:t>
            </a:r>
            <a:r>
              <a:rPr lang="uk-UA" sz="2000" dirty="0" smtClean="0"/>
              <a:t> Індуїстський храм в </a:t>
            </a:r>
            <a:r>
              <a:rPr lang="uk-UA" sz="2000" dirty="0" err="1" smtClean="0"/>
              <a:t>Нью-Делі</a:t>
            </a:r>
            <a:r>
              <a:rPr lang="uk-UA" sz="2000" dirty="0" smtClean="0"/>
              <a:t>. Відомий як </a:t>
            </a:r>
            <a:r>
              <a:rPr lang="uk-UA" sz="2000" dirty="0" err="1" smtClean="0"/>
              <a:t>Бірла</a:t>
            </a:r>
            <a:r>
              <a:rPr lang="uk-UA" sz="2000" dirty="0" smtClean="0"/>
              <a:t> </a:t>
            </a:r>
            <a:r>
              <a:rPr lang="uk-UA" sz="2000" dirty="0" err="1" smtClean="0"/>
              <a:t>Мандір</a:t>
            </a:r>
            <a:r>
              <a:rPr lang="uk-UA" sz="2000" dirty="0" smtClean="0"/>
              <a:t>. Храм споруджений на честь сонцеликої богині щастя і достатку </a:t>
            </a:r>
            <a:r>
              <a:rPr lang="uk-UA" sz="2000" dirty="0" err="1" smtClean="0"/>
              <a:t>Лакшмі</a:t>
            </a:r>
            <a:r>
              <a:rPr lang="uk-UA" sz="2000" dirty="0" smtClean="0"/>
              <a:t> і Нараяна, що є одним із втілень бога </a:t>
            </a:r>
            <a:r>
              <a:rPr lang="uk-UA" sz="2000" dirty="0" err="1" smtClean="0"/>
              <a:t>Вішну</a:t>
            </a:r>
            <a:r>
              <a:rPr lang="uk-UA" sz="2000" dirty="0" smtClean="0"/>
              <a:t>. Будівництво храму продовжувалося з </a:t>
            </a:r>
            <a:r>
              <a:rPr lang="uk-UA" sz="2000" dirty="0" smtClean="0">
                <a:latin typeface="Bookman Old Style" pitchFamily="18" charset="0"/>
              </a:rPr>
              <a:t>1933</a:t>
            </a:r>
            <a:r>
              <a:rPr lang="uk-UA" sz="2000" dirty="0" smtClean="0"/>
              <a:t> по </a:t>
            </a:r>
            <a:r>
              <a:rPr lang="uk-UA" sz="2000" dirty="0" smtClean="0">
                <a:latin typeface="Bookman Old Style" pitchFamily="18" charset="0"/>
              </a:rPr>
              <a:t>1939</a:t>
            </a:r>
            <a:r>
              <a:rPr lang="uk-UA" sz="2000" dirty="0" smtClean="0"/>
              <a:t> рік.</a:t>
            </a:r>
            <a:endParaRPr lang="uk-UA" sz="2000" dirty="0"/>
          </a:p>
        </p:txBody>
      </p:sp>
      <p:pic>
        <p:nvPicPr>
          <p:cNvPr id="2050" name="Picture 2" descr="C:\Documents and Settings\TEMP\Рабочий стол\индия\450px-Lakshmi_Narayan_Temple_in_Del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142984"/>
            <a:ext cx="4071936" cy="5429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9672"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071546"/>
            <a:ext cx="3929090" cy="642942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Фонтан Флора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TEMP\Рабочий стол\индия\fontan_flora-52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4472296" cy="595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5072066" y="2643182"/>
            <a:ext cx="35004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Фонтан Флора </a:t>
            </a:r>
            <a:r>
              <a:rPr lang="ru-RU" sz="2000" dirty="0" err="1" smtClean="0"/>
              <a:t>розташований</a:t>
            </a:r>
            <a:r>
              <a:rPr lang="ru-RU" sz="2000" dirty="0" smtClean="0"/>
              <a:t> </a:t>
            </a:r>
            <a:r>
              <a:rPr lang="uk-UA" sz="2000" dirty="0" smtClean="0"/>
              <a:t>на площі </a:t>
            </a:r>
            <a:r>
              <a:rPr lang="uk-UA" sz="2000" dirty="0" err="1" smtClean="0"/>
              <a:t>Хутатма</a:t>
            </a:r>
            <a:r>
              <a:rPr lang="uk-UA" sz="2000" dirty="0" smtClean="0"/>
              <a:t> </a:t>
            </a:r>
            <a:r>
              <a:rPr lang="uk-UA" sz="2000" dirty="0" err="1" smtClean="0"/>
              <a:t>Чоук</a:t>
            </a:r>
            <a:r>
              <a:rPr lang="uk-UA" sz="2000" dirty="0" smtClean="0"/>
              <a:t> (площа мучеників). Фонтан названий на честь римської богині, побудований в </a:t>
            </a:r>
            <a:r>
              <a:rPr lang="uk-UA" sz="2000" dirty="0" smtClean="0">
                <a:latin typeface="Bookman Old Style" pitchFamily="18" charset="0"/>
              </a:rPr>
              <a:t>1869 </a:t>
            </a:r>
            <a:r>
              <a:rPr lang="uk-UA" sz="2000" dirty="0" smtClean="0"/>
              <a:t>році на честь губернатора Бомбея Сера </a:t>
            </a:r>
            <a:r>
              <a:rPr lang="uk-UA" sz="2000" dirty="0" err="1" smtClean="0"/>
              <a:t>Бартлі</a:t>
            </a:r>
            <a:r>
              <a:rPr lang="uk-UA" sz="2000" dirty="0" smtClean="0"/>
              <a:t> </a:t>
            </a:r>
            <a:r>
              <a:rPr lang="uk-UA" sz="2000" dirty="0" err="1" smtClean="0"/>
              <a:t>Фрере</a:t>
            </a:r>
            <a:r>
              <a:rPr lang="uk-UA" sz="2000" dirty="0" smtClean="0"/>
              <a:t>, який зробив дуже багато для розвитку міста.</a:t>
            </a:r>
          </a:p>
        </p:txBody>
      </p:sp>
    </p:spTree>
  </p:cSld>
  <p:clrMapOvr>
    <a:masterClrMapping/>
  </p:clrMapOvr>
  <p:transition spd="slow" advTm="6937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1214422"/>
            <a:ext cx="4000496" cy="71438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Собор Св. Хоми</a:t>
            </a:r>
            <a:endParaRPr lang="uk-U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57818" y="3143248"/>
            <a:ext cx="3500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Собор Св. Хоми</a:t>
            </a:r>
            <a:r>
              <a:rPr lang="uk-UA" sz="2000" dirty="0" smtClean="0"/>
              <a:t>, що відноситься до видатних християнських храмів Мумбая, зведений в центрі кріпосної площі в </a:t>
            </a:r>
            <a:r>
              <a:rPr lang="uk-UA" sz="2000" dirty="0" smtClean="0">
                <a:latin typeface="Bookman Old Style" pitchFamily="18" charset="0"/>
              </a:rPr>
              <a:t>1796</a:t>
            </a:r>
            <a:r>
              <a:rPr lang="uk-UA" sz="2000" dirty="0" smtClean="0"/>
              <a:t> році </a:t>
            </a:r>
            <a:r>
              <a:rPr lang="uk-UA" sz="2000" dirty="0" err="1" smtClean="0"/>
              <a:t>Самуїлом</a:t>
            </a:r>
            <a:r>
              <a:rPr lang="uk-UA" sz="2000" dirty="0" smtClean="0"/>
              <a:t> </a:t>
            </a:r>
            <a:r>
              <a:rPr lang="uk-UA" sz="2000" dirty="0" err="1" smtClean="0"/>
              <a:t>Ієзекилем</a:t>
            </a:r>
            <a:r>
              <a:rPr lang="uk-UA" sz="2000" dirty="0" smtClean="0"/>
              <a:t> в подяку за його порятунок від </a:t>
            </a:r>
            <a:r>
              <a:rPr lang="uk-UA" sz="2000" dirty="0" err="1" smtClean="0"/>
              <a:t>Тіпу-султана</a:t>
            </a:r>
            <a:r>
              <a:rPr lang="uk-UA" sz="2000" dirty="0" smtClean="0"/>
              <a:t> після </a:t>
            </a:r>
            <a:r>
              <a:rPr lang="en-US" sz="2000" dirty="0" smtClean="0"/>
              <a:t>II </a:t>
            </a:r>
            <a:r>
              <a:rPr lang="uk-UA" sz="2000" dirty="0" err="1" smtClean="0"/>
              <a:t>Майсурськой</a:t>
            </a:r>
            <a:r>
              <a:rPr lang="uk-UA" sz="2000" dirty="0" smtClean="0"/>
              <a:t> війни.</a:t>
            </a:r>
            <a:endParaRPr lang="uk-UA" sz="2000" dirty="0"/>
          </a:p>
        </p:txBody>
      </p:sp>
      <p:pic>
        <p:nvPicPr>
          <p:cNvPr id="6146" name="Picture 2" descr="C:\Documents and Settings\TEMP\Рабочий стол\индия\300px-Santhome_Basil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4924928" cy="5680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 advTm="7891">
    <p:split orient="vert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3|28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435</TotalTime>
  <Words>1017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Потік</vt:lpstr>
      <vt:lpstr>“Індія.Визначні місця.”</vt:lpstr>
      <vt:lpstr>Історія Індії</vt:lpstr>
      <vt:lpstr>Історія Індії</vt:lpstr>
      <vt:lpstr>Визначні місця Індії:</vt:lpstr>
      <vt:lpstr>Пам'ятник любові. (Тадж-махал)</vt:lpstr>
      <vt:lpstr>Кутб-мінар</vt:lpstr>
      <vt:lpstr>Храм Лакшмі-Нараяни</vt:lpstr>
      <vt:lpstr>Фонтан Флора</vt:lpstr>
      <vt:lpstr>Собор Св. Хоми</vt:lpstr>
      <vt:lpstr>Вріндаван</vt:lpstr>
      <vt:lpstr>Меморіал Вікторії</vt:lpstr>
      <vt:lpstr>Храм Мінакші</vt:lpstr>
      <vt:lpstr>Презентация PowerPoint</vt:lpstr>
      <vt:lpstr>Поради для туристів: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”Індія – країна звуків,кольорів і ароматів” </dc:title>
  <dc:creator>Администратор</dc:creator>
  <cp:lastModifiedBy>Таня</cp:lastModifiedBy>
  <cp:revision>61</cp:revision>
  <dcterms:created xsi:type="dcterms:W3CDTF">2012-11-22T19:30:10Z</dcterms:created>
  <dcterms:modified xsi:type="dcterms:W3CDTF">2014-06-03T07:01:51Z</dcterms:modified>
</cp:coreProperties>
</file>