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5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8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3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7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2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0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7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1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1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 l="-17000" t="-1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49993-1C0B-4F69-B25C-EC081BB26F5C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E7AB-5C17-4B41-99D2-4E2CBCBF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0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450912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Презентація </a:t>
            </a:r>
            <a:b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на тему :</a:t>
            </a:r>
            <a:b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Люксембург – Країна-Карлик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105400"/>
            <a:ext cx="4067944" cy="1752600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Підготував : </a:t>
            </a:r>
          </a:p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учень 10 класу</a:t>
            </a:r>
          </a:p>
          <a:p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Кійко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Едуард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6803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Люксембург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300"/>
          </a:xfrm>
        </p:spPr>
        <p:txBody>
          <a:bodyPr/>
          <a:lstStyle/>
          <a:p>
            <a:pPr indent="280988"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Герцогство 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Л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юксембург – найбільша країна-карлик Європи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Asus\Desktop\Luxembour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336" y1="40067" x2="31336" y2="40067"/>
                        <a14:foregroundMark x1="33333" y1="40067" x2="33333" y2="40067"/>
                        <a14:foregroundMark x1="33641" y1="40067" x2="33641" y2="40067"/>
                        <a14:foregroundMark x1="35637" y1="37563" x2="35637" y2="37563"/>
                        <a14:foregroundMark x1="36713" y1="36394" x2="36713" y2="36394"/>
                        <a14:foregroundMark x1="42089" y1="40401" x2="42089" y2="40401"/>
                        <a14:foregroundMark x1="46083" y1="39399" x2="46083" y2="39399"/>
                        <a14:foregroundMark x1="51459" y1="37896" x2="51459" y2="37896"/>
                        <a14:foregroundMark x1="56375" y1="39065" x2="56375" y2="39065"/>
                        <a14:foregroundMark x1="37634" y1="78965" x2="37634" y2="78965"/>
                        <a14:foregroundMark x1="34409" y1="65943" x2="34409" y2="65943"/>
                        <a14:foregroundMark x1="30415" y1="59265" x2="30415" y2="59265"/>
                        <a14:foregroundMark x1="27957" y1="70952" x2="27957" y2="70952"/>
                        <a14:foregroundMark x1="25653" y1="68781" x2="25653" y2="68781"/>
                        <a14:foregroundMark x1="26728" y1="65943" x2="26728" y2="65943"/>
                        <a14:foregroundMark x1="17972" y1="66277" x2="17972" y2="66277"/>
                        <a14:foregroundMark x1="17358" y1="63606" x2="17358" y2="63606"/>
                        <a14:foregroundMark x1="17972" y1="60434" x2="17972" y2="60434"/>
                        <a14:foregroundMark x1="17665" y1="58932" x2="17665" y2="58932"/>
                        <a14:foregroundMark x1="20737" y1="56427" x2="20737" y2="56427"/>
                        <a14:foregroundMark x1="21659" y1="60434" x2="21659" y2="60434"/>
                        <a14:foregroundMark x1="51459" y1="78631" x2="51459" y2="78631"/>
                        <a14:foregroundMark x1="45776" y1="82137" x2="45776" y2="82137"/>
                        <a14:foregroundMark x1="53763" y1="81135" x2="53763" y2="81135"/>
                        <a14:foregroundMark x1="61444" y1="80801" x2="61444" y2="80801"/>
                        <a14:foregroundMark x1="61751" y1="77462" x2="61751" y2="77462"/>
                        <a14:foregroundMark x1="61751" y1="69783" x2="61751" y2="69783"/>
                        <a14:foregroundMark x1="72043" y1="68781" x2="72043" y2="68781"/>
                        <a14:foregroundMark x1="82796" y1="73456" x2="82796" y2="73456"/>
                        <a14:foregroundMark x1="81720" y1="61937" x2="81720" y2="61937"/>
                        <a14:foregroundMark x1="77419" y1="55760" x2="77419" y2="55760"/>
                        <a14:foregroundMark x1="78495" y1="46578" x2="78495" y2="46578"/>
                        <a14:foregroundMark x1="75115" y1="39065" x2="75115" y2="39065"/>
                        <a14:foregroundMark x1="78187" y1="40067" x2="78187" y2="40067"/>
                        <a14:foregroundMark x1="79724" y1="37563" x2="79724" y2="37563"/>
                        <a14:foregroundMark x1="79416" y1="33222" x2="79416" y2="33222"/>
                        <a14:foregroundMark x1="73425" y1="29883" x2="73425" y2="29883"/>
                        <a14:foregroundMark x1="85100" y1="25876" x2="85100" y2="25876"/>
                        <a14:foregroundMark x1="88479" y1="24040" x2="88479" y2="24040"/>
                        <a14:foregroundMark x1="91091" y1="24541" x2="91091" y2="24541"/>
                        <a14:foregroundMark x1="84793" y1="24040" x2="84793" y2="24040"/>
                        <a14:foregroundMark x1="87865" y1="53088" x2="87865" y2="53088"/>
                        <a14:foregroundMark x1="86790" y1="46578" x2="86790" y2="46578"/>
                        <a14:foregroundMark x1="89862" y1="48080" x2="89862" y2="48080"/>
                        <a14:foregroundMark x1="91859" y1="25876" x2="91859" y2="25876"/>
                        <a14:foregroundMark x1="93548" y1="52421" x2="93548" y2="52421"/>
                        <a14:foregroundMark x1="89862" y1="68447" x2="89862" y2="68447"/>
                        <a14:foregroundMark x1="88786" y1="59766" x2="88786" y2="59766"/>
                        <a14:foregroundMark x1="93088" y1="59265" x2="93088" y2="59265"/>
                        <a14:foregroundMark x1="92473" y1="61937" x2="92473" y2="61937"/>
                        <a14:foregroundMark x1="88479" y1="59265" x2="88479" y2="59265"/>
                        <a14:foregroundMark x1="88172" y1="56427" x2="88172" y2="56427"/>
                        <a14:foregroundMark x1="80184" y1="42571" x2="80184" y2="42571"/>
                        <a14:foregroundMark x1="82181" y1="40735" x2="82181" y2="40735"/>
                        <a14:foregroundMark x1="84178" y1="68114" x2="84178" y2="68114"/>
                        <a14:foregroundMark x1="86482" y1="66945" x2="86482" y2="66945"/>
                        <a14:foregroundMark x1="92166" y1="68114" x2="92166" y2="68114"/>
                        <a14:foregroundMark x1="90783" y1="71953" x2="90783" y2="71953"/>
                        <a14:foregroundMark x1="87097" y1="77129" x2="87097" y2="77129"/>
                        <a14:foregroundMark x1="84178" y1="77796" x2="84178" y2="77796"/>
                        <a14:foregroundMark x1="83717" y1="80801" x2="83717" y2="80801"/>
                        <a14:foregroundMark x1="81106" y1="80301" x2="81106" y2="80301"/>
                        <a14:foregroundMark x1="75422" y1="82972" x2="75422" y2="82972"/>
                        <a14:foregroundMark x1="73733" y1="80801" x2="73733" y2="80801"/>
                        <a14:foregroundMark x1="74040" y1="87312" x2="74040" y2="87312"/>
                        <a14:foregroundMark x1="72811" y1="86477" x2="72811" y2="86477"/>
                        <a14:foregroundMark x1="70353" y1="85142" x2="70353" y2="85142"/>
                        <a14:foregroundMark x1="67435" y1="85810" x2="67435" y2="85810"/>
                        <a14:foregroundMark x1="75115" y1="89816" x2="75115" y2="89816"/>
                        <a14:foregroundMark x1="68356" y1="90484" x2="68356" y2="90484"/>
                        <a14:foregroundMark x1="64823" y1="91319" x2="64823" y2="91319"/>
                        <a14:foregroundMark x1="54992" y1="90985" x2="54992" y2="90985"/>
                        <a14:foregroundMark x1="50691" y1="90985" x2="50691" y2="90985"/>
                        <a14:foregroundMark x1="48080" y1="90484" x2="48080" y2="90484"/>
                        <a14:foregroundMark x1="37634" y1="89816" x2="37634" y2="89816"/>
                        <a14:foregroundMark x1="34716" y1="89482" x2="34716" y2="89482"/>
                        <a14:foregroundMark x1="30415" y1="88314" x2="30415" y2="88314"/>
                        <a14:foregroundMark x1="27035" y1="86477" x2="27035" y2="86477"/>
                        <a14:foregroundMark x1="46083" y1="89149" x2="46083" y2="89149"/>
                        <a14:foregroundMark x1="42704" y1="88648" x2="42704" y2="88648"/>
                        <a14:foregroundMark x1="25346" y1="83306" x2="25346" y2="83306"/>
                        <a14:foregroundMark x1="22273" y1="82137" x2="22273" y2="82137"/>
                        <a14:foregroundMark x1="12596" y1="78130" x2="12596" y2="78130"/>
                        <a14:foregroundMark x1="12903" y1="75292" x2="12903" y2="75292"/>
                        <a14:foregroundMark x1="19048" y1="81803" x2="19048" y2="81803"/>
                        <a14:foregroundMark x1="5684" y1="53589" x2="5684" y2="53589"/>
                        <a14:foregroundMark x1="6298" y1="60100" x2="6298" y2="60100"/>
                        <a14:foregroundMark x1="20737" y1="47746" x2="20737" y2="47746"/>
                        <a14:foregroundMark x1="21352" y1="45910" x2="21352" y2="45910"/>
                        <a14:foregroundMark x1="13978" y1="25209" x2="13978" y2="25209"/>
                        <a14:foregroundMark x1="11367" y1="25876" x2="11367" y2="25876"/>
                        <a14:foregroundMark x1="11982" y1="23706" x2="11982" y2="23706"/>
                        <a14:foregroundMark x1="49002" y1="6678" x2="49002" y2="6678"/>
                        <a14:foregroundMark x1="40399" y1="16194" x2="40399" y2="16194"/>
                        <a14:backgroundMark x1="10292" y1="11018" x2="10292" y2="11018"/>
                        <a14:backgroundMark x1="25653" y1="12521" x2="25653" y2="12521"/>
                        <a14:backgroundMark x1="68049" y1="7846" x2="68049" y2="7846"/>
                        <a14:backgroundMark x1="78187" y1="8514" x2="78187" y2="8514"/>
                        <a14:backgroundMark x1="84793" y1="8514" x2="84793" y2="8514"/>
                        <a14:backgroundMark x1="87865" y1="8180" x2="87865" y2="8180"/>
                        <a14:backgroundMark x1="89094" y1="8180" x2="89094" y2="8180"/>
                        <a14:backgroundMark x1="90476" y1="8180" x2="90476" y2="8180"/>
                        <a14:backgroundMark x1="91091" y1="8180" x2="91091" y2="8180"/>
                        <a14:backgroundMark x1="91859" y1="8514" x2="91859" y2="8514"/>
                        <a14:backgroundMark x1="92780" y1="9516" x2="92780" y2="9516"/>
                        <a14:backgroundMark x1="93088" y1="10017" x2="93088" y2="10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24015"/>
            <a:ext cx="3229867" cy="29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38217"/>
            <a:ext cx="4392489" cy="3319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8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Люксембург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sus\Desktop\luxembur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872499" cy="371393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300px-Контурная_карта_Мелитопольского_района_Запорожской_област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19145"/>
            <a:ext cx="3155454" cy="282939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 3"/>
          <p:cNvSpPr/>
          <p:nvPr/>
        </p:nvSpPr>
        <p:spPr>
          <a:xfrm>
            <a:off x="3851920" y="3284105"/>
            <a:ext cx="1440160" cy="11521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Люксембург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3538">
              <a:buNone/>
            </a:pP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Столиця Люксембургу – однойменне місто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6147" name="Picture 3" descr="C:\Users\Asus\Desktop\Lyuksembur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5200606" cy="337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sus\Desktop\200px-Luxembourg_location_ma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1905000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1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Люксембург</a:t>
            </a:r>
            <a:endParaRPr lang="ru-RU" dirty="0"/>
          </a:p>
        </p:txBody>
      </p:sp>
      <p:pic>
        <p:nvPicPr>
          <p:cNvPr id="3075" name="Picture 3" descr="C:\Users\Asus\Desktop\f407f9_2932b885f6d091257b7a052fe57b3c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851525" cy="463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2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Люксембург</a:t>
            </a:r>
            <a:endParaRPr lang="ru-RU" dirty="0"/>
          </a:p>
        </p:txBody>
      </p:sp>
      <p:pic>
        <p:nvPicPr>
          <p:cNvPr id="4098" name="Picture 2" descr="C:\Users\Asus\Desktop\20123105103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620000" cy="513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Люксембург</a:t>
            </a:r>
            <a:endParaRPr lang="ru-RU" dirty="0"/>
          </a:p>
        </p:txBody>
      </p:sp>
      <p:pic>
        <p:nvPicPr>
          <p:cNvPr id="5122" name="Picture 2" descr="C:\Users\Asus\Desktop\lyuksemburg_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456717" cy="484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7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Презентація  на тему :   Люксембург – Країна-Карлик</vt:lpstr>
      <vt:lpstr>Люксембург</vt:lpstr>
      <vt:lpstr>Люксембург</vt:lpstr>
      <vt:lpstr>Люксембург</vt:lpstr>
      <vt:lpstr>Люксембург</vt:lpstr>
      <vt:lpstr>Люксембург</vt:lpstr>
      <vt:lpstr>Люксембург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:   Люксембург – Країна-Карлик</dc:title>
  <dc:creator>Asus</dc:creator>
  <cp:lastModifiedBy>Asus</cp:lastModifiedBy>
  <cp:revision>11</cp:revision>
  <dcterms:created xsi:type="dcterms:W3CDTF">2014-03-03T14:04:39Z</dcterms:created>
  <dcterms:modified xsi:type="dcterms:W3CDTF">2014-03-03T15:59:07Z</dcterms:modified>
</cp:coreProperties>
</file>