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7200" dirty="0" smtClean="0"/>
              <a:t>Пам’ятки природи України</a:t>
            </a:r>
            <a:endParaRPr lang="uk-UA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підготував учень 11-В класу </a:t>
            </a:r>
            <a:r>
              <a:rPr lang="uk-UA" dirty="0" err="1" smtClean="0"/>
              <a:t>Котенко</a:t>
            </a:r>
            <a:r>
              <a:rPr lang="uk-UA" dirty="0" smtClean="0"/>
              <a:t> Роман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2807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Дуб Максима Залізняка</a:t>
            </a:r>
            <a:endParaRPr lang="uk-U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1" y="0"/>
            <a:ext cx="5143499" cy="68580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7333" y="1488613"/>
            <a:ext cx="5818469" cy="5137818"/>
          </a:xfrm>
        </p:spPr>
        <p:txBody>
          <a:bodyPr>
            <a:normAutofit/>
          </a:bodyPr>
          <a:lstStyle/>
          <a:p>
            <a:pPr algn="just"/>
            <a:r>
              <a:rPr lang="uk-UA" sz="2000" dirty="0"/>
              <a:t>Дуб Максима Залізняка — 1 100-літній дуб, що росте на південному схилі </a:t>
            </a:r>
            <a:r>
              <a:rPr lang="uk-UA" sz="2000" dirty="0" err="1"/>
              <a:t>Кириківського</a:t>
            </a:r>
            <a:r>
              <a:rPr lang="uk-UA" sz="2000" dirty="0"/>
              <a:t> яру на території урочища Холодного Яру за селищем Будою Чигиринського району Черкаської області</a:t>
            </a:r>
            <a:r>
              <a:rPr lang="uk-UA" sz="2000" dirty="0" smtClean="0"/>
              <a:t>.</a:t>
            </a:r>
            <a:endParaRPr lang="uk-UA" sz="2000" dirty="0"/>
          </a:p>
          <a:p>
            <a:pPr algn="just"/>
            <a:r>
              <a:rPr lang="uk-UA" sz="2000" dirty="0"/>
              <a:t>Дуб є патріархом українських лісів і одним із природних чудес України. Широта обхвату його стовбура становить 9 метрів, висота — 24 </a:t>
            </a:r>
            <a:r>
              <a:rPr lang="uk-UA" sz="2000" dirty="0" smtClean="0"/>
              <a:t>метри. </a:t>
            </a:r>
            <a:r>
              <a:rPr lang="uk-UA" sz="2000" dirty="0"/>
              <a:t>Стовбур шість </a:t>
            </a:r>
            <a:r>
              <a:rPr lang="uk-UA" sz="2000" dirty="0" smtClean="0"/>
              <a:t>разів </a:t>
            </a:r>
            <a:r>
              <a:rPr lang="uk-UA" sz="2000" dirty="0"/>
              <a:t>вражали громовиці</a:t>
            </a:r>
            <a:r>
              <a:rPr lang="uk-UA" sz="2000" dirty="0" smtClean="0"/>
              <a:t>.</a:t>
            </a:r>
            <a:endParaRPr lang="uk-UA" sz="2000" dirty="0"/>
          </a:p>
          <a:p>
            <a:pPr algn="just"/>
            <a:r>
              <a:rPr lang="uk-UA" sz="2000" dirty="0"/>
              <a:t>Під його шатром відпочивали Богдан Хмельницький, Северин Наливайко, Павло Павлюк, Максим Залізняк, Андрій Журба, Семен Неживий, Тарас Шевченко та інші.</a:t>
            </a:r>
          </a:p>
        </p:txBody>
      </p:sp>
    </p:spTree>
    <p:extLst>
      <p:ext uri="{BB962C8B-B14F-4D97-AF65-F5344CB8AC3E}">
        <p14:creationId xmlns:p14="http://schemas.microsoft.com/office/powerpoint/2010/main" val="2166331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67096"/>
            <a:ext cx="8596668" cy="1320800"/>
          </a:xfrm>
        </p:spPr>
        <p:txBody>
          <a:bodyPr/>
          <a:lstStyle/>
          <a:p>
            <a:r>
              <a:rPr lang="uk-UA" dirty="0" err="1" smtClean="0"/>
              <a:t>Оконські</a:t>
            </a:r>
            <a:r>
              <a:rPr lang="uk-UA" dirty="0" smtClean="0"/>
              <a:t> джерела (</a:t>
            </a:r>
            <a:r>
              <a:rPr lang="uk-UA" dirty="0" err="1" smtClean="0"/>
              <a:t>Оконська</a:t>
            </a:r>
            <a:r>
              <a:rPr lang="uk-UA" dirty="0" smtClean="0"/>
              <a:t> криниця)</a:t>
            </a:r>
            <a:endParaRPr lang="uk-U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48" y="1354806"/>
            <a:ext cx="7601852" cy="5492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837" y="1495571"/>
            <a:ext cx="4184034" cy="5351573"/>
          </a:xfrm>
        </p:spPr>
        <p:txBody>
          <a:bodyPr>
            <a:normAutofit/>
          </a:bodyPr>
          <a:lstStyle/>
          <a:p>
            <a:pPr algn="just"/>
            <a:r>
              <a:rPr lang="uk-UA" dirty="0" err="1" smtClean="0"/>
              <a:t>Оконські</a:t>
            </a:r>
            <a:r>
              <a:rPr lang="uk-UA" dirty="0" smtClean="0"/>
              <a:t> Джерела </a:t>
            </a:r>
            <a:r>
              <a:rPr lang="uk-UA" dirty="0"/>
              <a:t>(</a:t>
            </a:r>
            <a:r>
              <a:rPr lang="uk-UA" dirty="0" err="1" smtClean="0"/>
              <a:t>Оконська</a:t>
            </a:r>
            <a:r>
              <a:rPr lang="uk-UA" dirty="0" smtClean="0"/>
              <a:t> Криниця</a:t>
            </a:r>
            <a:r>
              <a:rPr lang="uk-UA" dirty="0"/>
              <a:t>) — гідрологічна пам'ятка природи місцевого значення в Україна. Розташована в південній частині села </a:t>
            </a:r>
            <a:r>
              <a:rPr lang="uk-UA" dirty="0" err="1"/>
              <a:t>Оконська</a:t>
            </a:r>
            <a:r>
              <a:rPr lang="uk-UA" dirty="0"/>
              <a:t> </a:t>
            </a:r>
            <a:r>
              <a:rPr lang="uk-UA" dirty="0" err="1"/>
              <a:t>Маневицького</a:t>
            </a:r>
            <a:r>
              <a:rPr lang="uk-UA" dirty="0"/>
              <a:t> району Волинської області</a:t>
            </a:r>
            <a:r>
              <a:rPr lang="uk-UA" dirty="0" smtClean="0"/>
              <a:t>.</a:t>
            </a:r>
          </a:p>
          <a:p>
            <a:pPr algn="just"/>
            <a:r>
              <a:rPr lang="uk-UA" dirty="0"/>
              <a:t>Вода в озері прозора і приємна на смак. Особливістю </a:t>
            </a:r>
            <a:r>
              <a:rPr lang="uk-UA" dirty="0" err="1"/>
              <a:t>оконської</a:t>
            </a:r>
            <a:r>
              <a:rPr lang="uk-UA" dirty="0"/>
              <a:t> води є те, що вона не піддається газуванню. Хоч до складу її входять вапно, магній, кухонна сіль (1,6 міліграма на один літр), проте хімічні та фізичні властивості її досліджені ще недостатньо, і тому вода не використовується для лікувальних цілей.</a:t>
            </a:r>
          </a:p>
        </p:txBody>
      </p:sp>
    </p:spTree>
    <p:extLst>
      <p:ext uri="{BB962C8B-B14F-4D97-AF65-F5344CB8AC3E}">
        <p14:creationId xmlns:p14="http://schemas.microsoft.com/office/powerpoint/2010/main" val="3706203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Красний Камінь</a:t>
            </a:r>
            <a:endParaRPr lang="uk-U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1" y="0"/>
            <a:ext cx="5143499" cy="6858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029961"/>
            <a:ext cx="6103477" cy="4643972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Красний Камінь </a:t>
            </a:r>
            <a:r>
              <a:rPr lang="uk-UA" dirty="0"/>
              <a:t>— геологічна пам'ятка природи місцевого значення в Україні. Розташована в межах </a:t>
            </a:r>
            <a:r>
              <a:rPr lang="uk-UA" dirty="0" err="1"/>
              <a:t>Сколівського</a:t>
            </a:r>
            <a:r>
              <a:rPr lang="uk-UA" dirty="0"/>
              <a:t> району Львівської області, на північ від смт Верхнє </a:t>
            </a:r>
            <a:r>
              <a:rPr lang="uk-UA" dirty="0" err="1"/>
              <a:t>Синьовидне</a:t>
            </a:r>
            <a:r>
              <a:rPr lang="uk-UA" dirty="0" smtClean="0"/>
              <a:t>.</a:t>
            </a:r>
            <a:endParaRPr lang="uk-UA" dirty="0"/>
          </a:p>
          <a:p>
            <a:pPr algn="just"/>
            <a:r>
              <a:rPr lang="uk-UA" dirty="0"/>
              <a:t>Площа 1,7 га</a:t>
            </a:r>
            <a:r>
              <a:rPr lang="uk-UA" dirty="0" smtClean="0"/>
              <a:t>. </a:t>
            </a:r>
            <a:r>
              <a:rPr lang="uk-UA" dirty="0"/>
              <a:t>Перебуває у </a:t>
            </a:r>
            <a:r>
              <a:rPr lang="uk-UA" dirty="0" smtClean="0"/>
              <a:t>віданні </a:t>
            </a:r>
            <a:r>
              <a:rPr lang="uk-UA" dirty="0" err="1"/>
              <a:t>Верхньосиневиднянського</a:t>
            </a:r>
            <a:r>
              <a:rPr lang="uk-UA" dirty="0"/>
              <a:t> лісництва</a:t>
            </a:r>
            <a:r>
              <a:rPr lang="uk-UA" dirty="0" smtClean="0"/>
              <a:t>.</a:t>
            </a:r>
            <a:endParaRPr lang="uk-UA" dirty="0"/>
          </a:p>
          <a:p>
            <a:pPr algn="just"/>
            <a:r>
              <a:rPr lang="uk-UA" dirty="0"/>
              <a:t>Створена з метою збереження і охорони в природному стані виходів скель </a:t>
            </a:r>
            <a:r>
              <a:rPr lang="uk-UA" dirty="0" err="1"/>
              <a:t>Ямненських</a:t>
            </a:r>
            <a:r>
              <a:rPr lang="uk-UA" dirty="0"/>
              <a:t> пісковиків та унікального природного комплексу. Скелі розташовані лісовому масиві, на одному з </a:t>
            </a:r>
            <a:r>
              <a:rPr lang="uk-UA" dirty="0" err="1"/>
              <a:t>відногів</a:t>
            </a:r>
            <a:r>
              <a:rPr lang="uk-UA" dirty="0"/>
              <a:t> </a:t>
            </a:r>
            <a:r>
              <a:rPr lang="uk-UA" dirty="0" err="1"/>
              <a:t>Комарницьких</a:t>
            </a:r>
            <a:r>
              <a:rPr lang="uk-UA" dirty="0"/>
              <a:t> гір (частина </a:t>
            </a:r>
            <a:r>
              <a:rPr lang="uk-UA" dirty="0" err="1"/>
              <a:t>Орівської</a:t>
            </a:r>
            <a:r>
              <a:rPr lang="uk-UA" dirty="0"/>
              <a:t> скиби). Пам'ятка природи має особливе природоохоронне, наукове, естетичне, пізнавальне та культурне значення.</a:t>
            </a:r>
          </a:p>
        </p:txBody>
      </p:sp>
    </p:spTree>
    <p:extLst>
      <p:ext uri="{BB962C8B-B14F-4D97-AF65-F5344CB8AC3E}">
        <p14:creationId xmlns:p14="http://schemas.microsoft.com/office/powerpoint/2010/main" val="957588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Збаразький чорний горіх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6709118" cy="4489593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 smtClean="0"/>
              <a:t>Збаразький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чорний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горіх</a:t>
            </a:r>
            <a:r>
              <a:rPr lang="ru-RU" sz="2400" dirty="0" smtClean="0"/>
              <a:t> </a:t>
            </a:r>
            <a:r>
              <a:rPr lang="ru-RU" sz="2400" dirty="0"/>
              <a:t>— </a:t>
            </a:r>
            <a:r>
              <a:rPr lang="ru-RU" sz="2400" dirty="0" err="1"/>
              <a:t>екзотичне</a:t>
            </a:r>
            <a:r>
              <a:rPr lang="ru-RU" sz="2400" dirty="0"/>
              <a:t> дерево, </a:t>
            </a:r>
            <a:r>
              <a:rPr lang="ru-RU" sz="2400" dirty="0" err="1"/>
              <a:t>ботанічна</a:t>
            </a:r>
            <a:r>
              <a:rPr lang="ru-RU" sz="2400" dirty="0"/>
              <a:t> </a:t>
            </a:r>
            <a:r>
              <a:rPr lang="ru-RU" sz="2400" dirty="0" err="1"/>
              <a:t>пам'ятка</a:t>
            </a:r>
            <a:r>
              <a:rPr lang="ru-RU" sz="2400" dirty="0"/>
              <a:t> </a:t>
            </a:r>
            <a:r>
              <a:rPr lang="ru-RU" sz="2400" dirty="0" err="1"/>
              <a:t>природи</a:t>
            </a:r>
            <a:r>
              <a:rPr lang="ru-RU" sz="2400" dirty="0"/>
              <a:t> </a:t>
            </a:r>
            <a:r>
              <a:rPr lang="ru-RU" sz="2400" dirty="0" err="1"/>
              <a:t>місцевого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. </a:t>
            </a:r>
            <a:r>
              <a:rPr lang="ru-RU" sz="2400" dirty="0" err="1"/>
              <a:t>Зростає</a:t>
            </a:r>
            <a:r>
              <a:rPr lang="ru-RU" sz="2400" dirty="0"/>
              <a:t> в м. </a:t>
            </a:r>
            <a:r>
              <a:rPr lang="ru-RU" sz="2400" dirty="0" err="1"/>
              <a:t>Збаражі</a:t>
            </a:r>
            <a:r>
              <a:rPr lang="ru-RU" sz="2400" dirty="0"/>
              <a:t> </a:t>
            </a:r>
            <a:r>
              <a:rPr lang="ru-RU" sz="2400" dirty="0" err="1"/>
              <a:t>Тернопільської</a:t>
            </a:r>
            <a:r>
              <a:rPr lang="ru-RU" sz="2400" dirty="0"/>
              <a:t> </a:t>
            </a:r>
            <a:r>
              <a:rPr lang="ru-RU" sz="2400" dirty="0" err="1"/>
              <a:t>області</a:t>
            </a:r>
            <a:r>
              <a:rPr lang="ru-RU" sz="2400" dirty="0"/>
              <a:t> на </a:t>
            </a:r>
            <a:r>
              <a:rPr lang="ru-RU" sz="2400" dirty="0" err="1"/>
              <a:t>території</a:t>
            </a:r>
            <a:r>
              <a:rPr lang="ru-RU" sz="2400" dirty="0"/>
              <a:t> старого парку по </a:t>
            </a:r>
            <a:r>
              <a:rPr lang="ru-RU" sz="2400" dirty="0" err="1"/>
              <a:t>вул</a:t>
            </a:r>
            <a:r>
              <a:rPr lang="ru-RU" sz="2400" dirty="0"/>
              <a:t>. Б. </a:t>
            </a:r>
            <a:r>
              <a:rPr lang="ru-RU" sz="2400" dirty="0" err="1"/>
              <a:t>Хмельницького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err="1"/>
              <a:t>Перебуває</a:t>
            </a:r>
            <a:r>
              <a:rPr lang="ru-RU" sz="2400" dirty="0"/>
              <a:t> у </a:t>
            </a:r>
            <a:r>
              <a:rPr lang="ru-RU" sz="2400" dirty="0" err="1"/>
              <a:t>віданні</a:t>
            </a:r>
            <a:r>
              <a:rPr lang="ru-RU" sz="2400" dirty="0"/>
              <a:t> </a:t>
            </a:r>
            <a:r>
              <a:rPr lang="ru-RU" sz="2400" dirty="0" err="1"/>
              <a:t>Національного</a:t>
            </a:r>
            <a:r>
              <a:rPr lang="ru-RU" sz="2400" dirty="0"/>
              <a:t> </a:t>
            </a:r>
            <a:r>
              <a:rPr lang="ru-RU" sz="2400" dirty="0" err="1"/>
              <a:t>заповідника</a:t>
            </a:r>
            <a:r>
              <a:rPr lang="ru-RU" sz="2400" dirty="0"/>
              <a:t> «Замки </a:t>
            </a:r>
            <a:r>
              <a:rPr lang="ru-RU" sz="2400" dirty="0" err="1"/>
              <a:t>Тернопілля</a:t>
            </a:r>
            <a:r>
              <a:rPr lang="ru-RU" sz="2400" dirty="0" smtClean="0"/>
              <a:t>».</a:t>
            </a:r>
          </a:p>
          <a:p>
            <a:pPr algn="just"/>
            <a:r>
              <a:rPr lang="ru-RU" sz="2400" dirty="0" err="1" smtClean="0"/>
              <a:t>Вік</a:t>
            </a:r>
            <a:r>
              <a:rPr lang="ru-RU" sz="2400" dirty="0" smtClean="0"/>
              <a:t> – 110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. </a:t>
            </a:r>
            <a:r>
              <a:rPr lang="ru-RU" sz="2400" dirty="0" err="1" smtClean="0"/>
              <a:t>Діаметр</a:t>
            </a:r>
            <a:r>
              <a:rPr lang="ru-RU" sz="2400" dirty="0" smtClean="0"/>
              <a:t> </a:t>
            </a:r>
            <a:r>
              <a:rPr lang="ru-RU" sz="2400" dirty="0" err="1" smtClean="0"/>
              <a:t>стовбура</a:t>
            </a:r>
            <a:r>
              <a:rPr lang="ru-RU" sz="2400" dirty="0" smtClean="0"/>
              <a:t> – 98 см.</a:t>
            </a:r>
            <a:endParaRPr lang="uk-UA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958" y="0"/>
            <a:ext cx="4568042" cy="6878934"/>
          </a:xfrm>
        </p:spPr>
      </p:pic>
    </p:spTree>
    <p:extLst>
      <p:ext uri="{BB962C8B-B14F-4D97-AF65-F5344CB8AC3E}">
        <p14:creationId xmlns:p14="http://schemas.microsoft.com/office/powerpoint/2010/main" val="2387405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7400" y="163616"/>
            <a:ext cx="3786665" cy="1320800"/>
          </a:xfrm>
        </p:spPr>
        <p:txBody>
          <a:bodyPr/>
          <a:lstStyle/>
          <a:p>
            <a:pPr algn="r"/>
            <a:r>
              <a:rPr lang="uk-UA" dirty="0" smtClean="0"/>
              <a:t>Яблуня-колонія</a:t>
            </a:r>
            <a:br>
              <a:rPr lang="uk-UA" dirty="0" smtClean="0"/>
            </a:br>
            <a:r>
              <a:rPr lang="uk-UA" dirty="0" smtClean="0"/>
              <a:t>у Кролевці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304" y="290435"/>
            <a:ext cx="4330696" cy="638221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/>
              <a:t>Яблуня-колонія</a:t>
            </a:r>
            <a:r>
              <a:rPr lang="ru-RU" dirty="0"/>
              <a:t> — </a:t>
            </a:r>
            <a:r>
              <a:rPr lang="ru-RU" dirty="0" err="1"/>
              <a:t>особливий</a:t>
            </a:r>
            <a:r>
              <a:rPr lang="ru-RU" dirty="0"/>
              <a:t>, </a:t>
            </a:r>
            <a:r>
              <a:rPr lang="ru-RU" dirty="0" err="1"/>
              <a:t>унікальний</a:t>
            </a:r>
            <a:r>
              <a:rPr lang="ru-RU" dirty="0"/>
              <a:t> </a:t>
            </a:r>
            <a:r>
              <a:rPr lang="ru-RU" dirty="0" err="1"/>
              <a:t>об'єкт</a:t>
            </a:r>
            <a:r>
              <a:rPr lang="ru-RU" dirty="0"/>
              <a:t> природно-</a:t>
            </a:r>
            <a:r>
              <a:rPr lang="ru-RU" dirty="0" err="1"/>
              <a:t>заповідного</a:t>
            </a:r>
            <a:r>
              <a:rPr lang="ru-RU" dirty="0"/>
              <a:t> фонду </a:t>
            </a:r>
            <a:r>
              <a:rPr lang="ru-RU" dirty="0" err="1"/>
              <a:t>України</a:t>
            </a:r>
            <a:r>
              <a:rPr lang="ru-RU" dirty="0"/>
              <a:t>; </a:t>
            </a:r>
            <a:r>
              <a:rPr lang="ru-RU" dirty="0" err="1"/>
              <a:t>визначна</a:t>
            </a:r>
            <a:r>
              <a:rPr lang="ru-RU" dirty="0"/>
              <a:t> </a:t>
            </a:r>
            <a:r>
              <a:rPr lang="ru-RU" dirty="0" err="1"/>
              <a:t>ботанічна</a:t>
            </a:r>
            <a:r>
              <a:rPr lang="ru-RU" dirty="0"/>
              <a:t> </a:t>
            </a:r>
            <a:r>
              <a:rPr lang="ru-RU" dirty="0" err="1"/>
              <a:t>пам'ятка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загальнодержавного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 </a:t>
            </a:r>
            <a:r>
              <a:rPr lang="ru-RU" dirty="0" err="1"/>
              <a:t>Орієнтовний</a:t>
            </a:r>
            <a:r>
              <a:rPr lang="ru-RU" dirty="0"/>
              <a:t> </a:t>
            </a:r>
            <a:r>
              <a:rPr lang="ru-RU" dirty="0" err="1"/>
              <a:t>вік</a:t>
            </a:r>
            <a:r>
              <a:rPr lang="ru-RU" dirty="0"/>
              <a:t> — </a:t>
            </a:r>
            <a:r>
              <a:rPr lang="ru-RU" dirty="0" err="1"/>
              <a:t>понад</a:t>
            </a:r>
            <a:r>
              <a:rPr lang="ru-RU" dirty="0"/>
              <a:t> 200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uk-UA" dirty="0" smtClean="0"/>
              <a:t>Розташована </a:t>
            </a:r>
            <a:r>
              <a:rPr lang="uk-UA" dirty="0"/>
              <a:t>в місті Кролевці Сумської </a:t>
            </a:r>
            <a:r>
              <a:rPr lang="uk-UA" dirty="0" smtClean="0"/>
              <a:t>області.</a:t>
            </a:r>
          </a:p>
          <a:p>
            <a:pPr algn="just"/>
            <a:r>
              <a:rPr lang="uk-UA" dirty="0" smtClean="0"/>
              <a:t>Яблуня </a:t>
            </a:r>
            <a:r>
              <a:rPr lang="uk-UA" dirty="0"/>
              <a:t>зростає у вигляді куща, який за площею займає близько 10 соток. У яблуні давно вже немає її первісного материнського стовбура, а налічують близько 15 стовбурів-гілок, що приросли до землі. Особливістю яблуні (ніде більше невідомою) є її здатність до самостійного вкорінення гілками. Віття нахиляється до землі і пускає коріння, коли один із стовбурів відмирає. Так яблуня продовжує собі життя. Набравшись сил, вже не гілки, а дерева піднімаються знову догори, рясно вкриваючись квітками навесні і червоно-білими, приємними на смак яблуками восени.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26" y="1484416"/>
            <a:ext cx="7385974" cy="5373584"/>
          </a:xfrm>
        </p:spPr>
      </p:pic>
    </p:spTree>
    <p:extLst>
      <p:ext uri="{BB962C8B-B14F-4D97-AF65-F5344CB8AC3E}">
        <p14:creationId xmlns:p14="http://schemas.microsoft.com/office/powerpoint/2010/main" val="3000860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7200" dirty="0" smtClean="0"/>
              <a:t>ДЯКУЮ ЗА УВАГУ!</a:t>
            </a:r>
            <a:endParaRPr lang="uk-UA" sz="7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0372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</TotalTime>
  <Words>461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Пам’ятки природи України</vt:lpstr>
      <vt:lpstr>Дуб Максима Залізняка</vt:lpstr>
      <vt:lpstr>Оконські джерела (Оконська криниця)</vt:lpstr>
      <vt:lpstr>Красний Камінь</vt:lpstr>
      <vt:lpstr>Збаразький чорний горіх</vt:lpstr>
      <vt:lpstr>Яблуня-колонія у Кролевці</vt:lpstr>
      <vt:lpstr>ДЯКУЮ ЗА УВАГУ!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Пам’ятки природи України</dc:title>
  <dc:creator>Roman</dc:creator>
  <cp:lastModifiedBy>Roman</cp:lastModifiedBy>
  <cp:revision>7</cp:revision>
  <dcterms:created xsi:type="dcterms:W3CDTF">2014-05-14T06:37:49Z</dcterms:created>
  <dcterms:modified xsi:type="dcterms:W3CDTF">2014-05-14T06:54:50Z</dcterms:modified>
</cp:coreProperties>
</file>