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74" r:id="rId9"/>
    <p:sldId id="262" r:id="rId10"/>
    <p:sldId id="263" r:id="rId11"/>
    <p:sldId id="266" r:id="rId12"/>
    <p:sldId id="265" r:id="rId13"/>
    <p:sldId id="268" r:id="rId14"/>
    <p:sldId id="273" r:id="rId15"/>
    <p:sldId id="267" r:id="rId16"/>
    <p:sldId id="269" r:id="rId17"/>
    <p:sldId id="270" r:id="rId18"/>
    <p:sldId id="271" r:id="rId19"/>
    <p:sldId id="272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 varScale="1">
        <p:scale>
          <a:sx n="69" d="100"/>
          <a:sy n="69" d="100"/>
        </p:scale>
        <p:origin x="-13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презентація географія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96" y="-34"/>
            <a:ext cx="9072604" cy="67866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8643998" cy="314327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+mn-lt"/>
              </a:rPr>
              <a:t>Презентація </a:t>
            </a:r>
            <a:br>
              <a:rPr lang="uk-UA" dirty="0" smtClean="0">
                <a:solidFill>
                  <a:schemeClr val="bg1"/>
                </a:solidFill>
                <a:latin typeface="+mn-lt"/>
              </a:rPr>
            </a:br>
            <a:r>
              <a:rPr lang="uk-UA" dirty="0" smtClean="0">
                <a:solidFill>
                  <a:schemeClr val="bg1"/>
                </a:solidFill>
                <a:latin typeface="+mn-lt"/>
              </a:rPr>
              <a:t>на тему: </a:t>
            </a:r>
            <a:br>
              <a:rPr lang="uk-UA" dirty="0" smtClean="0">
                <a:solidFill>
                  <a:schemeClr val="bg1"/>
                </a:solidFill>
                <a:latin typeface="+mn-lt"/>
              </a:rPr>
            </a:br>
            <a:r>
              <a:rPr lang="uk-UA" sz="5400" u="sng" dirty="0" smtClean="0">
                <a:solidFill>
                  <a:schemeClr val="bg1"/>
                </a:solidFill>
                <a:latin typeface="+mn-lt"/>
              </a:rPr>
              <a:t>“ Металургія </a:t>
            </a:r>
            <a:r>
              <a:rPr lang="uk-UA" sz="5400" u="sng" dirty="0" err="1" smtClean="0">
                <a:solidFill>
                  <a:schemeClr val="bg1"/>
                </a:solidFill>
                <a:latin typeface="+mn-lt"/>
              </a:rPr>
              <a:t>світу”</a:t>
            </a:r>
            <a:endParaRPr lang="ru-RU" sz="5400" u="sng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4572008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Виконала студентка 21 групи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 спеціальності </a:t>
            </a:r>
            <a:r>
              <a:rPr lang="uk-UA" dirty="0" err="1" smtClean="0">
                <a:solidFill>
                  <a:schemeClr val="bg1"/>
                </a:solidFill>
              </a:rPr>
              <a:t>“Музичне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мистецтво”</a:t>
            </a:r>
            <a:endParaRPr lang="uk-UA" dirty="0" smtClean="0">
              <a:solidFill>
                <a:schemeClr val="bg1"/>
              </a:solidFill>
            </a:endParaRPr>
          </a:p>
          <a:p>
            <a:r>
              <a:rPr lang="uk-UA" dirty="0" err="1" smtClean="0">
                <a:solidFill>
                  <a:schemeClr val="bg1"/>
                </a:solidFill>
              </a:rPr>
              <a:t>Тригуб</a:t>
            </a:r>
            <a:r>
              <a:rPr lang="uk-UA" dirty="0" smtClean="0">
                <a:solidFill>
                  <a:schemeClr val="bg1"/>
                </a:solidFill>
              </a:rPr>
              <a:t> Анастасія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Викладач: </a:t>
            </a:r>
            <a:r>
              <a:rPr lang="uk-UA" dirty="0" err="1" smtClean="0">
                <a:solidFill>
                  <a:schemeClr val="bg1"/>
                </a:solidFill>
              </a:rPr>
              <a:t>Накоренко</a:t>
            </a:r>
            <a:r>
              <a:rPr lang="uk-UA" dirty="0" smtClean="0">
                <a:solidFill>
                  <a:schemeClr val="bg1"/>
                </a:solidFill>
              </a:rPr>
              <a:t> І.С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Мои документы\презентація географія\gor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5345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металургії</a:t>
            </a:r>
            <a:r>
              <a:rPr lang="ru-RU" dirty="0" smtClean="0"/>
              <a:t> — </a:t>
            </a:r>
            <a:r>
              <a:rPr lang="ru-RU" dirty="0" err="1" smtClean="0">
                <a:solidFill>
                  <a:schemeClr val="bg1"/>
                </a:solidFill>
              </a:rPr>
              <a:t>чорну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кольорову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 descr="d:\Мои документы\презентація географія\3da651d03cbe8d4ae34eb17128eb82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2"/>
            <a:ext cx="5246945" cy="3500462"/>
          </a:xfrm>
          <a:prstGeom prst="rect">
            <a:avLst/>
          </a:prstGeom>
          <a:noFill/>
        </p:spPr>
      </p:pic>
      <p:pic>
        <p:nvPicPr>
          <p:cNvPr id="9220" name="Picture 4" descr="d:\Мои документы\презентація географія\blast-furnace-3-205x300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712745"/>
            <a:ext cx="3500462" cy="512262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/>
              <a:t>Виплавка сталі</a:t>
            </a:r>
            <a:endParaRPr lang="ru-RU" dirty="0"/>
          </a:p>
        </p:txBody>
      </p:sp>
      <p:pic>
        <p:nvPicPr>
          <p:cNvPr id="10243" name="Picture 3" descr="d:\Мои документы\презентація географія\i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928670"/>
            <a:ext cx="5176866" cy="3347112"/>
          </a:xfrm>
          <a:prstGeom prst="rect">
            <a:avLst/>
          </a:prstGeom>
          <a:noFill/>
        </p:spPr>
      </p:pic>
      <p:pic>
        <p:nvPicPr>
          <p:cNvPr id="10245" name="Picture 5" descr="http://open-site.org/img/fema/flag_chin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86322"/>
            <a:ext cx="3150840" cy="2071678"/>
          </a:xfrm>
          <a:prstGeom prst="rect">
            <a:avLst/>
          </a:prstGeom>
          <a:noFill/>
        </p:spPr>
      </p:pic>
      <p:pic>
        <p:nvPicPr>
          <p:cNvPr id="10247" name="Picture 7" descr="http://allflag.ru/flagstr/Yaponi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762472"/>
            <a:ext cx="3108731" cy="2095528"/>
          </a:xfrm>
          <a:prstGeom prst="rect">
            <a:avLst/>
          </a:prstGeom>
          <a:noFill/>
        </p:spPr>
      </p:pic>
      <p:pic>
        <p:nvPicPr>
          <p:cNvPr id="10249" name="Picture 9" descr="http://www.eduniversal-ranking.com/static/images/flags_style1_large/Us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786298"/>
            <a:ext cx="2928926" cy="20717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4214818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Перші позиції займають: Китай, Японія, США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d:\Мои документы\презентація географія\08_06_2007_big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48277" cy="3675146"/>
          </a:xfrm>
          <a:prstGeom prst="rect">
            <a:avLst/>
          </a:prstGeom>
          <a:noFill/>
        </p:spPr>
      </p:pic>
      <p:pic>
        <p:nvPicPr>
          <p:cNvPr id="24579" name="Picture 3" descr="d:\Мои документы\презентація географія\0013-024-Vyplavka-i-prokat-sta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0"/>
            <a:ext cx="4286250" cy="6858000"/>
          </a:xfrm>
          <a:prstGeom prst="rect">
            <a:avLst/>
          </a:prstGeom>
          <a:noFill/>
        </p:spPr>
      </p:pic>
      <p:pic>
        <p:nvPicPr>
          <p:cNvPr id="24580" name="Picture 4" descr="d:\Мои документы\презентація географія\12596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6124"/>
            <a:ext cx="4857752" cy="35718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1" descr="d:\Мои документы\презентація географія\85033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07774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d:\Мои документы\презентація географія\107w_Geography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www.regional.com.ua/data/uploaded/181d40f4-e84d-4439-a76e-8a777f5835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43343"/>
            <a:ext cx="4429124" cy="3114657"/>
          </a:xfrm>
          <a:prstGeom prst="rect">
            <a:avLst/>
          </a:prstGeom>
          <a:noFill/>
        </p:spPr>
      </p:pic>
      <p:pic>
        <p:nvPicPr>
          <p:cNvPr id="26628" name="Picture 4" descr="http://medprom.ru/pictures/mpp_0000146/mid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00562" cy="3929052"/>
          </a:xfrm>
          <a:prstGeom prst="rect">
            <a:avLst/>
          </a:prstGeom>
          <a:noFill/>
        </p:spPr>
      </p:pic>
      <p:pic>
        <p:nvPicPr>
          <p:cNvPr id="26630" name="Picture 6" descr="http://www.salemarket.ru/listings/dd/50/products/vb_frbnrNx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786191"/>
            <a:ext cx="4714876" cy="3071810"/>
          </a:xfrm>
          <a:prstGeom prst="rect">
            <a:avLst/>
          </a:prstGeom>
          <a:noFill/>
        </p:spPr>
      </p:pic>
      <p:pic>
        <p:nvPicPr>
          <p:cNvPr id="26632" name="Picture 8" descr="http://www.splyse.ru/netcat_files/11/3/Olovo_chushka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0"/>
            <a:ext cx="4643438" cy="37628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d:\Мои документы\презентація географія\aviastroi1-300x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05171"/>
            <a:ext cx="4817901" cy="3452829"/>
          </a:xfrm>
          <a:prstGeom prst="rect">
            <a:avLst/>
          </a:prstGeom>
          <a:noFill/>
        </p:spPr>
      </p:pic>
      <p:pic>
        <p:nvPicPr>
          <p:cNvPr id="27652" name="Picture 4" descr="http://static.ddmcdn.com/gif/automotive-production-line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9318"/>
            <a:ext cx="4786314" cy="3589736"/>
          </a:xfrm>
          <a:prstGeom prst="rect">
            <a:avLst/>
          </a:prstGeom>
          <a:noFill/>
        </p:spPr>
      </p:pic>
      <p:pic>
        <p:nvPicPr>
          <p:cNvPr id="27654" name="Picture 6" descr="http://sdelanounas.ru/i/c/2/c2h1a2Fsb3YuY29tL3dwLWNvbnRlbnQvdXBsb2Fkcy8yMDEzLzA1L1pTeDhrdzU4ckVibmRfa1UwbGZsZUEuanBlZz9fX2lkPTMzNDM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214554"/>
            <a:ext cx="4357686" cy="4500594"/>
          </a:xfrm>
          <a:prstGeom prst="rect">
            <a:avLst/>
          </a:prstGeom>
          <a:noFill/>
        </p:spPr>
      </p:pic>
      <p:pic>
        <p:nvPicPr>
          <p:cNvPr id="27656" name="Picture 8" descr="http://www.energoboard.ru/capsule/imglib/data/813/5294/2/93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0"/>
            <a:ext cx="4500561" cy="22932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d:\Мои документы\презентація географія\66a4f02f8b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6"/>
            <a:ext cx="4214810" cy="3286124"/>
          </a:xfrm>
          <a:prstGeom prst="rect">
            <a:avLst/>
          </a:prstGeom>
          <a:noFill/>
        </p:spPr>
      </p:pic>
      <p:pic>
        <p:nvPicPr>
          <p:cNvPr id="29699" name="Picture 3" descr="d:\Мои документы\презентація географія\55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643314"/>
            <a:ext cx="4929190" cy="3214686"/>
          </a:xfrm>
          <a:prstGeom prst="rect">
            <a:avLst/>
          </a:prstGeom>
          <a:noFill/>
        </p:spPr>
      </p:pic>
      <p:pic>
        <p:nvPicPr>
          <p:cNvPr id="6" name="Picture 2" descr="C:\Users\Артём\Desktop\Новая папка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4307994" cy="3571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1" name="Picture 5" descr="http://sh.suijue.com/picture/1/205/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0"/>
            <a:ext cx="4929190" cy="364331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3" name="Picture 1" descr="d:\Мои документы\презентація географія\0012-012-Gora-Magnitn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Металургію поєднує в собі гірничодобувну промисловість, чорну і кольорову металургію</a:t>
            </a:r>
            <a:endParaRPr lang="ru-RU" dirty="0"/>
          </a:p>
        </p:txBody>
      </p:sp>
      <p:pic>
        <p:nvPicPr>
          <p:cNvPr id="1026" name="Picture 2" descr="d:\Мои документы\презентація географія\0011-009-Faktory-vlijajuschie-na-razmeschenie-predprijatij-chernoj-metallurg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7189"/>
            <a:ext cx="9144000" cy="513081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Мои документы\презентація географія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1"/>
            <a:ext cx="4357686" cy="3429000"/>
          </a:xfrm>
          <a:prstGeom prst="rect">
            <a:avLst/>
          </a:prstGeom>
          <a:noFill/>
        </p:spPr>
      </p:pic>
      <p:pic>
        <p:nvPicPr>
          <p:cNvPr id="32771" name="Picture 3" descr="d:\Мои документы\презентація географія\information_items_18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3429000"/>
            <a:ext cx="4762500" cy="3429000"/>
          </a:xfrm>
          <a:prstGeom prst="rect">
            <a:avLst/>
          </a:prstGeom>
          <a:noFill/>
        </p:spPr>
      </p:pic>
      <p:pic>
        <p:nvPicPr>
          <p:cNvPr id="32772" name="Picture 4" descr="d:\Мои документы\презентація географія\x400_wp-content_uploads_2010_07_24.jpg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490549" cy="3365508"/>
          </a:xfrm>
          <a:prstGeom prst="rect">
            <a:avLst/>
          </a:prstGeom>
          <a:noFill/>
        </p:spPr>
      </p:pic>
      <p:pic>
        <p:nvPicPr>
          <p:cNvPr id="32773" name="Picture 5" descr="d:\Мои документы\презентація географія\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337690" cy="34290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презентація географія\9_heavy_equip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42984"/>
            <a:ext cx="9144001" cy="5715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Гірничовидобувна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85860"/>
            <a:ext cx="478634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До </a:t>
            </a:r>
            <a:r>
              <a:rPr lang="ru-RU" sz="2000" dirty="0" err="1" smtClean="0"/>
              <a:t>гірничовидобувної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відносять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групу</a:t>
            </a:r>
            <a:r>
              <a:rPr lang="ru-RU" sz="2000" dirty="0" smtClean="0"/>
              <a:t> </a:t>
            </a:r>
            <a:r>
              <a:rPr lang="ru-RU" sz="2000" dirty="0" err="1" smtClean="0"/>
              <a:t>галузей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пов'язані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видобутком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первинною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обробкою</a:t>
            </a:r>
            <a:r>
              <a:rPr lang="ru-RU" sz="2000" dirty="0" smtClean="0"/>
              <a:t> (</a:t>
            </a:r>
            <a:r>
              <a:rPr lang="ru-RU" sz="2000" dirty="0" err="1" smtClean="0"/>
              <a:t>збагаченням</a:t>
            </a:r>
            <a:r>
              <a:rPr lang="ru-RU" sz="2000" dirty="0" smtClean="0"/>
              <a:t>) </a:t>
            </a:r>
            <a:r>
              <a:rPr lang="ru-RU" sz="2000" dirty="0" err="1" smtClean="0"/>
              <a:t>корисних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копалин</a:t>
            </a:r>
            <a:r>
              <a:rPr lang="ru-RU" sz="2000" dirty="0" smtClean="0"/>
              <a:t>. Вона </a:t>
            </a:r>
            <a:r>
              <a:rPr lang="ru-RU" sz="2000" dirty="0" err="1" smtClean="0"/>
              <a:t>включає</a:t>
            </a:r>
            <a:r>
              <a:rPr lang="ru-RU" sz="2000" dirty="0" smtClean="0"/>
              <a:t> </a:t>
            </a:r>
            <a:r>
              <a:rPr lang="ru-RU" sz="2000" dirty="0" err="1" smtClean="0"/>
              <a:t>паливновидобувні</a:t>
            </a:r>
            <a:r>
              <a:rPr lang="ru-RU" sz="2000" dirty="0" smtClean="0"/>
              <a:t>, </a:t>
            </a:r>
            <a:r>
              <a:rPr lang="ru-RU" sz="2000" dirty="0" err="1" smtClean="0"/>
              <a:t>рудовидобувні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галузі</a:t>
            </a:r>
            <a:r>
              <a:rPr lang="ru-RU" sz="2000" dirty="0" smtClean="0"/>
              <a:t>, </a:t>
            </a:r>
            <a:r>
              <a:rPr lang="ru-RU" sz="2000" dirty="0" err="1" smtClean="0"/>
              <a:t>видобуток</a:t>
            </a:r>
            <a:r>
              <a:rPr lang="ru-RU" sz="2000" dirty="0" smtClean="0"/>
              <a:t> </a:t>
            </a:r>
            <a:r>
              <a:rPr lang="ru-RU" sz="2000" dirty="0" err="1" smtClean="0"/>
              <a:t>нерудних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корисних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копалин</a:t>
            </a:r>
            <a:r>
              <a:rPr lang="ru-RU" sz="2000" dirty="0" smtClean="0"/>
              <a:t>, </a:t>
            </a:r>
            <a:r>
              <a:rPr lang="ru-RU" sz="2000" dirty="0" err="1" smtClean="0"/>
              <a:t>будівельних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матеріалів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Сировина для чорної металургії</a:t>
            </a:r>
            <a:endParaRPr lang="ru-RU" dirty="0"/>
          </a:p>
        </p:txBody>
      </p:sp>
      <p:pic>
        <p:nvPicPr>
          <p:cNvPr id="3075" name="Picture 3" descr="d:\Мои документы\презентація географія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3714744" cy="24764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14298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Залізні руди</a:t>
            </a:r>
            <a:endParaRPr lang="ru-RU" dirty="0"/>
          </a:p>
        </p:txBody>
      </p:sp>
      <p:pic>
        <p:nvPicPr>
          <p:cNvPr id="3076" name="Picture 4" descr="d:\Мои документы\презентація географія\831498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27" y="1285860"/>
            <a:ext cx="3333773" cy="250033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00496" y="1214422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Марганцеві руди</a:t>
            </a:r>
          </a:p>
          <a:p>
            <a:endParaRPr lang="ru-RU" dirty="0"/>
          </a:p>
        </p:txBody>
      </p:sp>
      <p:pic>
        <p:nvPicPr>
          <p:cNvPr id="3077" name="Picture 5" descr="d:\Мои документы\презентація географія\119099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370592"/>
            <a:ext cx="3500430" cy="248740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072198" y="385762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Коксівне вугілля</a:t>
            </a:r>
            <a:endParaRPr lang="ru-RU" dirty="0"/>
          </a:p>
        </p:txBody>
      </p:sp>
      <p:pic>
        <p:nvPicPr>
          <p:cNvPr id="3078" name="Picture 6" descr="d:\Мои документы\презентація географія\photos0-800x600.jpeg"/>
          <p:cNvPicPr>
            <a:picLocks noChangeAspect="1" noChangeArrowheads="1"/>
          </p:cNvPicPr>
          <p:nvPr/>
        </p:nvPicPr>
        <p:blipFill>
          <a:blip r:embed="rId5" cstate="print"/>
          <a:srcRect l="3205" t="5128" b="5128"/>
          <a:stretch>
            <a:fillRect/>
          </a:stretch>
        </p:blipFill>
        <p:spPr bwMode="auto">
          <a:xfrm>
            <a:off x="1928794" y="4214818"/>
            <a:ext cx="3595685" cy="250033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14282" y="4357694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Коксівне вугілля</a:t>
            </a:r>
            <a:endParaRPr lang="ru-RU" dirty="0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500042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Флюсові вапняки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Мои документы\презентація географія\1_Gl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4201236" cy="28575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57818" y="571480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accent1"/>
                </a:solidFill>
              </a:rPr>
              <a:t>Вогнетривкі глини</a:t>
            </a:r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4099" name="Picture 3" descr="d:\Мои документы\презентація географія\5576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2928" y="2285992"/>
            <a:ext cx="4691072" cy="318992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Сировина для кольорової металургії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643050"/>
            <a:ext cx="32861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Алюмінієві руди</a:t>
            </a:r>
          </a:p>
          <a:p>
            <a:endParaRPr lang="ru-RU" dirty="0"/>
          </a:p>
        </p:txBody>
      </p:sp>
      <p:pic>
        <p:nvPicPr>
          <p:cNvPr id="5122" name="Picture 2" descr="d:\Мои документы\презентація географія\0ff0275dbfba1a363b0c14d83c19ee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78"/>
            <a:ext cx="3929090" cy="39290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43372" y="1500174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Мідні руди</a:t>
            </a:r>
            <a:endParaRPr lang="ru-RU" sz="2800" dirty="0"/>
          </a:p>
        </p:txBody>
      </p:sp>
      <p:pic>
        <p:nvPicPr>
          <p:cNvPr id="5124" name="Picture 4" descr="d:\Мои документы\презентація географія\m-min_8_0212_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143116"/>
            <a:ext cx="4380773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500042"/>
            <a:ext cx="3286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Поліметалеві руди</a:t>
            </a:r>
            <a:endParaRPr lang="ru-RU" sz="3200" dirty="0"/>
          </a:p>
        </p:txBody>
      </p:sp>
      <p:pic>
        <p:nvPicPr>
          <p:cNvPr id="6146" name="Picture 2" descr="d:\Мои документы\презентація географія\pir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4588106" cy="35004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29124" y="428604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Олов'яні  руди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6147" name="Picture 3" descr="d:\Мои документы\презентація географія\cassiterita-minerio-de-esta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2914" y="1785926"/>
            <a:ext cx="4691086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Мои документы\презентація географія\Zenica-rud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22436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43174" y="418500"/>
          <a:ext cx="5786478" cy="6323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  <a:gridCol w="500066"/>
                <a:gridCol w="214314"/>
                <a:gridCol w="285752"/>
                <a:gridCol w="500066"/>
                <a:gridCol w="500066"/>
                <a:gridCol w="500066"/>
                <a:gridCol w="500066"/>
                <a:gridCol w="500066"/>
                <a:gridCol w="500066"/>
                <a:gridCol w="500066"/>
                <a:gridCol w="500066"/>
              </a:tblGrid>
              <a:tr h="339786">
                <a:tc rowSpan="2"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Verdana"/>
                          <a:ea typeface="Times New Roman"/>
                          <a:cs typeface="Times New Roman"/>
                        </a:rPr>
                        <a:t>Країни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у млн. т.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Verdana"/>
                          <a:ea typeface="Times New Roman"/>
                          <a:cs typeface="Times New Roman"/>
                        </a:rPr>
                        <a:t>у % до </a:t>
                      </a:r>
                      <a:r>
                        <a:rPr lang="ru-RU" sz="1200" dirty="0" err="1">
                          <a:latin typeface="Verdana"/>
                          <a:ea typeface="Times New Roman"/>
                          <a:cs typeface="Times New Roman"/>
                        </a:rPr>
                        <a:t>світової</a:t>
                      </a:r>
                      <a:r>
                        <a:rPr lang="ru-RU" sz="1200" dirty="0"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Verdana"/>
                          <a:ea typeface="Times New Roman"/>
                          <a:cs typeface="Times New Roman"/>
                        </a:rPr>
                        <a:t>продукції</a:t>
                      </a:r>
                      <a:r>
                        <a:rPr lang="ru-RU" sz="1200" dirty="0">
                          <a:latin typeface="Verdana"/>
                          <a:ea typeface="Times New Roman"/>
                          <a:cs typeface="Times New Roman"/>
                        </a:rPr>
                        <a:t>, 1998 р.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43101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1970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1990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1998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39786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Verdana"/>
                          <a:ea typeface="Times New Roman"/>
                          <a:cs typeface="Times New Roman"/>
                        </a:rPr>
                        <a:t>Усього</a:t>
                      </a:r>
                      <a:r>
                        <a:rPr lang="ru-RU" sz="1200" dirty="0">
                          <a:latin typeface="Verdana"/>
                          <a:ea typeface="Times New Roman"/>
                          <a:cs typeface="Times New Roman"/>
                        </a:rPr>
                        <a:t> в </a:t>
                      </a:r>
                      <a:r>
                        <a:rPr lang="ru-RU" sz="1200" dirty="0" err="1">
                          <a:latin typeface="Verdana"/>
                          <a:ea typeface="Times New Roman"/>
                          <a:cs typeface="Times New Roman"/>
                        </a:rPr>
                        <a:t>світі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594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770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799,0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39786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Verdana"/>
                          <a:ea typeface="Times New Roman"/>
                          <a:cs typeface="Times New Roman"/>
                        </a:rPr>
                        <a:t>Японія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Verdana"/>
                          <a:ea typeface="Times New Roman"/>
                          <a:cs typeface="Times New Roman"/>
                        </a:rPr>
                        <a:t>93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110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93,5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11,7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397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Verdana"/>
                          <a:ea typeface="Times New Roman"/>
                          <a:cs typeface="Times New Roman"/>
                        </a:rPr>
                        <a:t>США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119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89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97,7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12,2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786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Китай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Verdana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66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108,0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13,5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39786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Україна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Verdana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Verdana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24,4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3,1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39786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Німеччина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44,0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5,5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39786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Італія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Verdana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25,7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3,2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39786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Франція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20,1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85401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Великобританія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Verdana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Verdana"/>
                          <a:ea typeface="Times New Roman"/>
                          <a:cs typeface="Times New Roman"/>
                        </a:rPr>
                        <a:t>17,3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39786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Польща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Verdana"/>
                          <a:ea typeface="Times New Roman"/>
                          <a:cs typeface="Times New Roman"/>
                        </a:rPr>
                        <a:t>9,9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39786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Чехія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Verdana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Verdana"/>
                          <a:ea typeface="Times New Roman"/>
                          <a:cs typeface="Times New Roman"/>
                        </a:rPr>
                        <a:t>6,8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39786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Канада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15,8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397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uk-UA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Румунія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Verdana"/>
                          <a:ea typeface="Times New Roman"/>
                          <a:cs typeface="Times New Roman"/>
                        </a:rPr>
                        <a:t>6,4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786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Індія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23,8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Verdana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39786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Бразилія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25,8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Verdana"/>
                          <a:ea typeface="Times New Roman"/>
                          <a:cs typeface="Times New Roman"/>
                        </a:rPr>
                        <a:t>3,2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39786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Інші країни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197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274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Verdana"/>
                          <a:ea typeface="Times New Roman"/>
                          <a:cs typeface="Times New Roman"/>
                        </a:rPr>
                        <a:t>279,8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Verdana"/>
                          <a:ea typeface="Times New Roman"/>
                          <a:cs typeface="Times New Roman"/>
                        </a:rPr>
                        <a:t>35,0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785794"/>
            <a:ext cx="2571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Чорна металургія в світі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Мои документы\презентація географія\gor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139</TotalTime>
  <Words>217</Words>
  <Application>Microsoft Office PowerPoint</Application>
  <PresentationFormat>Экран (4:3)</PresentationFormat>
  <Paragraphs>130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Презентація  на тему:  “ Металургія світу”</vt:lpstr>
      <vt:lpstr>Металургію поєднує в собі гірничодобувну промисловість, чорну і кольорову металургію</vt:lpstr>
      <vt:lpstr>Гірничовидобувна промисловість</vt:lpstr>
      <vt:lpstr>Сировина для чорної металургії</vt:lpstr>
      <vt:lpstr>Слайд 5</vt:lpstr>
      <vt:lpstr>Сировина для кольорової металургії</vt:lpstr>
      <vt:lpstr>Слайд 7</vt:lpstr>
      <vt:lpstr>Слайд 8</vt:lpstr>
      <vt:lpstr>Слайд 9</vt:lpstr>
      <vt:lpstr>Слайд 10</vt:lpstr>
      <vt:lpstr>Розрізняють дві галузі металургії — чорну і кольорову</vt:lpstr>
      <vt:lpstr>Виплавка сталі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на тему:  “ Металургія світу”</dc:title>
  <cp:lastModifiedBy>Admin</cp:lastModifiedBy>
  <cp:revision>16</cp:revision>
  <dcterms:modified xsi:type="dcterms:W3CDTF">2013-11-23T15:56:58Z</dcterms:modified>
</cp:coreProperties>
</file>