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93F8-A3BB-4634-BCED-89DD84994507}" type="datetimeFigureOut">
              <a:rPr lang="uk-UA" smtClean="0"/>
              <a:t>29.01.2015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A486-BFE6-4A53-808B-7731A0C32478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632848" cy="1728192"/>
          </a:xfrm>
        </p:spPr>
        <p:txBody>
          <a:bodyPr/>
          <a:lstStyle/>
          <a:p>
            <a:pPr algn="ctr"/>
            <a:r>
              <a:rPr lang="uk-UA" sz="5400" dirty="0" smtClean="0"/>
              <a:t>Екологічні проблеми</a:t>
            </a:r>
            <a:endParaRPr lang="uk-UA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2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268760"/>
          </a:xfrm>
        </p:spPr>
        <p:txBody>
          <a:bodyPr/>
          <a:lstStyle/>
          <a:p>
            <a:r>
              <a:rPr lang="uk-UA" dirty="0"/>
              <a:t>Причини виникнення </a:t>
            </a:r>
            <a:r>
              <a:rPr lang="uk-UA" dirty="0" smtClean="0"/>
              <a:t>екологічної </a:t>
            </a:r>
            <a:r>
              <a:rPr lang="uk-UA" dirty="0"/>
              <a:t>кризи</a:t>
            </a:r>
            <a:br>
              <a:rPr lang="uk-UA" dirty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8513" y="1052736"/>
            <a:ext cx="7162957" cy="1837663"/>
          </a:xfrm>
        </p:spPr>
        <p:txBody>
          <a:bodyPr/>
          <a:lstStyle/>
          <a:p>
            <a:r>
              <a:rPr lang="uk-UA" altLang="uk-UA" dirty="0"/>
              <a:t> </a:t>
            </a:r>
            <a:r>
              <a:rPr lang="uk-UA" altLang="uk-UA" b="1" dirty="0"/>
              <a:t>Екологічна криза </a:t>
            </a:r>
            <a:r>
              <a:rPr lang="uk-UA" altLang="uk-UA" dirty="0"/>
              <a:t>- фаза розвитку біосфери, яка характеризується якісним оновленням живої речовини(вимиранням одних видів та виникненням інших).</a:t>
            </a:r>
            <a:endParaRPr lang="uk-UA" dirty="0"/>
          </a:p>
        </p:txBody>
      </p:sp>
      <p:pic>
        <p:nvPicPr>
          <p:cNvPr id="6" name="Picture 4" descr="lack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48831"/>
            <a:ext cx="428814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" y="3138177"/>
            <a:ext cx="3461370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Причини виникнення екологічної кризи: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 indent="-285750"/>
            <a:r>
              <a:rPr lang="uk-UA" altLang="uk-UA" dirty="0" smtClean="0"/>
              <a:t>  Демографічний вибух</a:t>
            </a:r>
            <a:endParaRPr lang="uk-UA" altLang="uk-UA" dirty="0"/>
          </a:p>
          <a:p>
            <a:pPr marL="395288" indent="-285750"/>
            <a:r>
              <a:rPr lang="uk-UA" altLang="uk-UA" dirty="0" smtClean="0"/>
              <a:t>  Урбанізація </a:t>
            </a:r>
            <a:endParaRPr lang="uk-UA" altLang="uk-UA" dirty="0"/>
          </a:p>
          <a:p>
            <a:pPr marL="566738" indent="-457200"/>
            <a:r>
              <a:rPr lang="uk-UA" altLang="uk-UA" dirty="0"/>
              <a:t>Інтенсифікація с/г</a:t>
            </a:r>
          </a:p>
          <a:p>
            <a:pPr marL="566738" indent="-457200"/>
            <a:r>
              <a:rPr lang="uk-UA" altLang="uk-UA" dirty="0"/>
              <a:t>Нераціональне використання ресурсів</a:t>
            </a:r>
          </a:p>
          <a:p>
            <a:pPr marL="566738" indent="-457200"/>
            <a:r>
              <a:rPr lang="uk-UA" altLang="uk-UA" dirty="0"/>
              <a:t>Аварії, катастрофи, випробування, війни</a:t>
            </a:r>
          </a:p>
          <a:p>
            <a:pPr marL="566738" indent="-457200"/>
            <a:r>
              <a:rPr lang="uk-UA" altLang="uk-UA" dirty="0"/>
              <a:t>Підвищене використання енергії  і </a:t>
            </a:r>
          </a:p>
          <a:p>
            <a:pPr marL="566738" indent="-457200"/>
            <a:r>
              <a:rPr lang="uk-UA" altLang="uk-UA" dirty="0"/>
              <a:t>транспортних засобів.</a:t>
            </a:r>
            <a:endParaRPr lang="ru-RU" alt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7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83038" cy="924475"/>
          </a:xfrm>
        </p:spPr>
        <p:txBody>
          <a:bodyPr/>
          <a:lstStyle/>
          <a:p>
            <a:r>
              <a:rPr lang="uk-UA" sz="4000" dirty="0"/>
              <a:t>Наслідки екологічної </a:t>
            </a:r>
            <a:r>
              <a:rPr lang="uk-UA" sz="4000" dirty="0" smtClean="0"/>
              <a:t>кризи: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smtClean="0"/>
              <a:t>води</a:t>
            </a:r>
          </a:p>
          <a:p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endParaRPr lang="ru-RU" dirty="0" smtClean="0"/>
          </a:p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 smtClean="0"/>
              <a:t>атмосфери</a:t>
            </a:r>
            <a:endParaRPr lang="ru-RU" dirty="0" smtClean="0"/>
          </a:p>
          <a:p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екзогенних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 smtClean="0"/>
              <a:t>процесів</a:t>
            </a:r>
            <a:endParaRPr lang="ru-RU" dirty="0" smtClean="0"/>
          </a:p>
          <a:p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біорізноманітності</a:t>
            </a:r>
            <a:r>
              <a:rPr lang="ru-RU" dirty="0"/>
              <a:t> й </a:t>
            </a:r>
            <a:r>
              <a:rPr lang="ru-RU" dirty="0" err="1" smtClean="0"/>
              <a:t>біопродуктивності</a:t>
            </a:r>
            <a:endParaRPr lang="ru-RU" dirty="0" smtClean="0"/>
          </a:p>
          <a:p>
            <a:r>
              <a:rPr lang="ru-RU" dirty="0" err="1"/>
              <a:t>Демографічна</a:t>
            </a:r>
            <a:r>
              <a:rPr lang="ru-RU" dirty="0"/>
              <a:t> криза й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6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892480" cy="924475"/>
          </a:xfrm>
        </p:spPr>
        <p:txBody>
          <a:bodyPr/>
          <a:lstStyle/>
          <a:p>
            <a:r>
              <a:rPr lang="uk-UA" altLang="uk-UA" dirty="0"/>
              <a:t>Шляхи подолання </a:t>
            </a:r>
            <a:r>
              <a:rPr lang="uk-UA" altLang="uk-UA" dirty="0" smtClean="0"/>
              <a:t>екологічних проблем: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Нові </a:t>
            </a:r>
            <a:r>
              <a:rPr lang="uk-UA" dirty="0"/>
              <a:t>види відновлювальної енергії та зміна </a:t>
            </a:r>
            <a:r>
              <a:rPr lang="uk-UA" dirty="0" smtClean="0"/>
              <a:t>існуючих</a:t>
            </a:r>
          </a:p>
          <a:p>
            <a:r>
              <a:rPr lang="uk-UA" dirty="0"/>
              <a:t>Чиста вугільна </a:t>
            </a:r>
            <a:r>
              <a:rPr lang="uk-UA" dirty="0" smtClean="0"/>
              <a:t>енергетика</a:t>
            </a:r>
          </a:p>
          <a:p>
            <a:r>
              <a:rPr lang="uk-UA" dirty="0"/>
              <a:t>Дотримання екологічних </a:t>
            </a:r>
            <a:r>
              <a:rPr lang="uk-UA" dirty="0" smtClean="0"/>
              <a:t>стандартів</a:t>
            </a:r>
          </a:p>
          <a:p>
            <a:r>
              <a:rPr lang="uk-UA" dirty="0"/>
              <a:t>Регулювання зростання народонаселення </a:t>
            </a:r>
            <a:endParaRPr lang="uk-UA" dirty="0" smtClean="0"/>
          </a:p>
          <a:p>
            <a:r>
              <a:rPr lang="uk-UA" dirty="0" smtClean="0"/>
              <a:t>Раціональне лісокористування</a:t>
            </a:r>
          </a:p>
          <a:p>
            <a:r>
              <a:rPr lang="uk-UA" dirty="0"/>
              <a:t>Екологічний </a:t>
            </a:r>
            <a:r>
              <a:rPr lang="uk-UA" dirty="0" smtClean="0"/>
              <a:t>світогляд</a:t>
            </a:r>
          </a:p>
          <a:p>
            <a:r>
              <a:rPr lang="uk-UA" dirty="0"/>
              <a:t>Екологічні </a:t>
            </a:r>
            <a:r>
              <a:rPr lang="uk-UA" dirty="0" smtClean="0"/>
              <a:t>інвестиції</a:t>
            </a:r>
          </a:p>
          <a:p>
            <a:r>
              <a:rPr lang="uk-UA" dirty="0"/>
              <a:t>Екологічно безпечні </a:t>
            </a:r>
            <a:r>
              <a:rPr lang="uk-UA" dirty="0" smtClean="0"/>
              <a:t>технології …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85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Дякую за увагу </a:t>
            </a:r>
            <a:r>
              <a:rPr lang="uk-UA" sz="4400" dirty="0" smtClean="0">
                <a:sym typeface="Wingdings" panose="05000000000000000000" pitchFamily="2" charset="2"/>
              </a:rPr>
              <a:t>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73424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125112" cy="3600400"/>
          </a:xfrm>
        </p:spPr>
        <p:txBody>
          <a:bodyPr/>
          <a:lstStyle/>
          <a:p>
            <a:r>
              <a:rPr lang="vi-VN" dirty="0">
                <a:latin typeface="Arial"/>
              </a:rPr>
              <a:t>Екологі́чна пробле́ма — це зміна природного середовища в результаті антропогенних дій, що веде до порушення структури і функціонування природних систем (ландшафтів) і призводить до негативних соціальних, економічних та інших наслідків</a:t>
            </a:r>
            <a:r>
              <a:rPr lang="vi-VN" dirty="0" smtClean="0">
                <a:latin typeface="Arial"/>
              </a:rPr>
              <a:t>.</a:t>
            </a:r>
            <a:endParaRPr lang="vi-VN" dirty="0">
              <a:latin typeface="Arial"/>
            </a:endParaRPr>
          </a:p>
          <a:p>
            <a:r>
              <a:rPr lang="vi-VN" dirty="0">
                <a:latin typeface="Arial"/>
              </a:rPr>
              <a:t>Поняття екологічної проблеми є антропоцентричним, оскільки негативна зміна в природі оцінюються щодо умов існування людини.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3" y="3976585"/>
            <a:ext cx="3383893" cy="2574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61" y="3896716"/>
            <a:ext cx="2737978" cy="26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136904" cy="792088"/>
          </a:xfrm>
        </p:spPr>
        <p:txBody>
          <a:bodyPr/>
          <a:lstStyle/>
          <a:p>
            <a:r>
              <a:rPr lang="uk-UA" dirty="0"/>
              <a:t>Класифікація екологічних проблем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51125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uk-UA" sz="1900" dirty="0" smtClean="0"/>
              <a:t>Атмосферні (забруднення атмосфери: радіологічне, хімічне, механічне, теплове);</a:t>
            </a:r>
          </a:p>
          <a:p>
            <a:pPr>
              <a:lnSpc>
                <a:spcPct val="160000"/>
              </a:lnSpc>
            </a:pPr>
            <a:r>
              <a:rPr lang="uk-UA" sz="1900" dirty="0" smtClean="0"/>
              <a:t>Водні (виснаження і забруднення поверхневих і підземних вод, забруднення морів і океанів);</a:t>
            </a:r>
          </a:p>
          <a:p>
            <a:pPr>
              <a:lnSpc>
                <a:spcPct val="160000"/>
              </a:lnSpc>
            </a:pPr>
            <a:r>
              <a:rPr lang="uk-UA" sz="1900" dirty="0" err="1" smtClean="0"/>
              <a:t>Геолого-геоморфологічні</a:t>
            </a:r>
            <a:r>
              <a:rPr lang="uk-UA" sz="1900" dirty="0" smtClean="0"/>
              <a:t> (інтенсифікація несприятливих </a:t>
            </a:r>
            <a:r>
              <a:rPr lang="uk-UA" sz="1900" dirty="0" err="1" smtClean="0"/>
              <a:t>геолого-геоморфологічних</a:t>
            </a:r>
            <a:r>
              <a:rPr lang="uk-UA" sz="1900" dirty="0" smtClean="0"/>
              <a:t> процесів, порушення рельєфу і геологічної будови);</a:t>
            </a:r>
          </a:p>
          <a:p>
            <a:pPr>
              <a:lnSpc>
                <a:spcPct val="160000"/>
              </a:lnSpc>
            </a:pPr>
            <a:r>
              <a:rPr lang="uk-UA" sz="1900" dirty="0" smtClean="0"/>
              <a:t>Ґрунтові (забруднення ґрунтів, ерозія, дефляція, вторинне засолення, заболочування і ін.);</a:t>
            </a:r>
          </a:p>
          <a:p>
            <a:pPr>
              <a:lnSpc>
                <a:spcPct val="160000"/>
              </a:lnSpc>
            </a:pPr>
            <a:r>
              <a:rPr lang="uk-UA" sz="1900" dirty="0" smtClean="0"/>
              <a:t>Біотичні (зменшення рослинності, деградація лісів, пасовищна дигресія, скорочення видової різноманітності і ін.);</a:t>
            </a:r>
          </a:p>
          <a:p>
            <a:pPr>
              <a:lnSpc>
                <a:spcPct val="160000"/>
              </a:lnSpc>
            </a:pPr>
            <a:r>
              <a:rPr lang="uk-UA" sz="1900" dirty="0" smtClean="0"/>
              <a:t>Комплексні (ландшафтні) — </a:t>
            </a:r>
            <a:r>
              <a:rPr lang="uk-UA" sz="1900" dirty="0" err="1" smtClean="0"/>
              <a:t>запустинювання</a:t>
            </a:r>
            <a:r>
              <a:rPr lang="uk-UA" sz="1900" dirty="0" smtClean="0"/>
              <a:t>, зниження </a:t>
            </a:r>
            <a:r>
              <a:rPr lang="uk-UA" sz="1900" dirty="0" err="1" smtClean="0"/>
              <a:t>біорізноманітності</a:t>
            </a:r>
            <a:r>
              <a:rPr lang="uk-UA" sz="1900" dirty="0" smtClean="0"/>
              <a:t>, порушення режиму природоохоронних територій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1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Атмосферні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104456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67" y="3790230"/>
            <a:ext cx="4325837" cy="28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uk-UA" sz="4400" dirty="0" smtClean="0"/>
              <a:t>Водні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48472" cy="2920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6070"/>
            <a:ext cx="4350192" cy="29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27" y="188640"/>
            <a:ext cx="7125113" cy="924475"/>
          </a:xfrm>
        </p:spPr>
        <p:txBody>
          <a:bodyPr/>
          <a:lstStyle/>
          <a:p>
            <a:r>
              <a:rPr lang="uk-UA" sz="4000" dirty="0" err="1"/>
              <a:t>Г</a:t>
            </a:r>
            <a:r>
              <a:rPr lang="uk-UA" sz="4000" dirty="0" err="1" smtClean="0"/>
              <a:t>еолого-геоморфологічні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528392" cy="26462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0539"/>
            <a:ext cx="3312368" cy="2500049"/>
          </a:xfrm>
          <a:prstGeom prst="rect">
            <a:avLst/>
          </a:prstGeom>
        </p:spPr>
      </p:pic>
      <p:pic>
        <p:nvPicPr>
          <p:cNvPr id="7" name="Picture 9" descr="image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844824"/>
            <a:ext cx="4386970" cy="30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uk-UA" sz="5400" dirty="0" smtClean="0"/>
              <a:t>ґ</a:t>
            </a:r>
            <a:r>
              <a:rPr lang="uk-UA" sz="4000" dirty="0" smtClean="0"/>
              <a:t>рунтові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04456" cy="2651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1" y="1268761"/>
            <a:ext cx="3262024" cy="336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79"/>
            <a:ext cx="3456384" cy="25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uk-UA" sz="4000" dirty="0"/>
              <a:t>Б</a:t>
            </a:r>
            <a:r>
              <a:rPr lang="uk-UA" sz="4000" dirty="0" smtClean="0"/>
              <a:t>іотичні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7" y="1052736"/>
            <a:ext cx="4136871" cy="2774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4" y="3232984"/>
            <a:ext cx="4533547" cy="30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25113" cy="924475"/>
          </a:xfrm>
        </p:spPr>
        <p:txBody>
          <a:bodyPr/>
          <a:lstStyle/>
          <a:p>
            <a:r>
              <a:rPr lang="uk-UA" sz="4000" dirty="0"/>
              <a:t>К</a:t>
            </a:r>
            <a:r>
              <a:rPr lang="uk-UA" sz="4000" dirty="0" smtClean="0"/>
              <a:t>омплексні </a:t>
            </a:r>
            <a:r>
              <a:rPr lang="uk-UA" sz="4000" dirty="0"/>
              <a:t>(ландшафтні)</a:t>
            </a:r>
          </a:p>
        </p:txBody>
      </p:sp>
      <p:pic>
        <p:nvPicPr>
          <p:cNvPr id="4" name="Picture 6" descr="aqafcrt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5764153" cy="4320480"/>
          </a:xfrm>
        </p:spPr>
      </p:pic>
    </p:spTree>
    <p:extLst>
      <p:ext uri="{BB962C8B-B14F-4D97-AF65-F5344CB8AC3E}">
        <p14:creationId xmlns:p14="http://schemas.microsoft.com/office/powerpoint/2010/main" val="29713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84</TotalTime>
  <Words>245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Екологічні проблеми</vt:lpstr>
      <vt:lpstr>Презентация PowerPoint</vt:lpstr>
      <vt:lpstr>Класифікація екологічних проблем </vt:lpstr>
      <vt:lpstr>Атмосферні</vt:lpstr>
      <vt:lpstr>Водні</vt:lpstr>
      <vt:lpstr>Геолого-геоморфологічні</vt:lpstr>
      <vt:lpstr>ґрунтові</vt:lpstr>
      <vt:lpstr>Біотичні</vt:lpstr>
      <vt:lpstr>Комплексні (ландшафтні)</vt:lpstr>
      <vt:lpstr>Причини виникнення екологічної кризи </vt:lpstr>
      <vt:lpstr>Причини виникнення екологічної кризи:</vt:lpstr>
      <vt:lpstr>Наслідки екологічної кризи:</vt:lpstr>
      <vt:lpstr>Шляхи подолання екологічних проблем: </vt:lpstr>
      <vt:lpstr>Дякую за увагу 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</dc:title>
  <dc:creator>Vika Belik</dc:creator>
  <cp:lastModifiedBy>Vika Belik</cp:lastModifiedBy>
  <cp:revision>9</cp:revision>
  <dcterms:created xsi:type="dcterms:W3CDTF">2014-12-02T17:09:31Z</dcterms:created>
  <dcterms:modified xsi:type="dcterms:W3CDTF">2015-01-29T17:09:26Z</dcterms:modified>
</cp:coreProperties>
</file>