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4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1219F3-A1DB-4515-B9DB-075EC6EE05CD}" type="doc">
      <dgm:prSet loTypeId="urn:microsoft.com/office/officeart/2005/8/layout/orgChart1" loCatId="hierarchy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99B7589-2B88-452E-8079-83A7EFC978B5}">
      <dgm:prSet phldrT="[Текст]"/>
      <dgm:spPr/>
      <dgm:t>
        <a:bodyPr/>
        <a:lstStyle/>
        <a:p>
          <a:r>
            <a:rPr lang="uk-UA" dirty="0" smtClean="0"/>
            <a:t>Форми рельєфу першого порядку </a:t>
          </a:r>
          <a:endParaRPr lang="ru-RU" dirty="0"/>
        </a:p>
      </dgm:t>
    </dgm:pt>
    <dgm:pt modelId="{8AFBC8AE-3B11-4865-A916-1F26C9446292}" type="parTrans" cxnId="{97BFD718-7BF8-4F2D-BA4E-791123342646}">
      <dgm:prSet/>
      <dgm:spPr/>
      <dgm:t>
        <a:bodyPr/>
        <a:lstStyle/>
        <a:p>
          <a:endParaRPr lang="ru-RU"/>
        </a:p>
      </dgm:t>
    </dgm:pt>
    <dgm:pt modelId="{1EFFE59D-355A-4C5A-9D61-3A696FF348B5}" type="sibTrans" cxnId="{97BFD718-7BF8-4F2D-BA4E-791123342646}">
      <dgm:prSet/>
      <dgm:spPr/>
      <dgm:t>
        <a:bodyPr/>
        <a:lstStyle/>
        <a:p>
          <a:endParaRPr lang="ru-RU"/>
        </a:p>
      </dgm:t>
    </dgm:pt>
    <dgm:pt modelId="{C1B76C16-67D2-4A3F-AB52-723AD737853C}">
      <dgm:prSet phldrT="[Текст]" custT="1"/>
      <dgm:spPr/>
      <dgm:t>
        <a:bodyPr/>
        <a:lstStyle/>
        <a:p>
          <a:r>
            <a:rPr lang="uk-UA" sz="1800" dirty="0" smtClean="0"/>
            <a:t>Позитивні </a:t>
          </a:r>
        </a:p>
        <a:p>
          <a:r>
            <a:rPr lang="uk-UA" sz="1600" dirty="0" smtClean="0"/>
            <a:t>- Западини океанів</a:t>
          </a:r>
          <a:endParaRPr lang="ru-RU" sz="1600" dirty="0"/>
        </a:p>
      </dgm:t>
    </dgm:pt>
    <dgm:pt modelId="{0C0B16AC-141D-413E-9A69-13F680E30491}" type="parTrans" cxnId="{CFF4D49D-84F2-4CF1-82E8-07B17A30965A}">
      <dgm:prSet/>
      <dgm:spPr/>
      <dgm:t>
        <a:bodyPr/>
        <a:lstStyle/>
        <a:p>
          <a:endParaRPr lang="ru-RU"/>
        </a:p>
      </dgm:t>
    </dgm:pt>
    <dgm:pt modelId="{694C3111-476D-42A2-8D43-068B98D8766B}" type="sibTrans" cxnId="{CFF4D49D-84F2-4CF1-82E8-07B17A30965A}">
      <dgm:prSet/>
      <dgm:spPr/>
      <dgm:t>
        <a:bodyPr/>
        <a:lstStyle/>
        <a:p>
          <a:endParaRPr lang="ru-RU"/>
        </a:p>
      </dgm:t>
    </dgm:pt>
    <dgm:pt modelId="{F81BB6AB-947F-4232-A58C-CFF571722F4D}">
      <dgm:prSet phldrT="[Текст]" custT="1"/>
      <dgm:spPr/>
      <dgm:t>
        <a:bodyPr/>
        <a:lstStyle/>
        <a:p>
          <a:r>
            <a:rPr lang="uk-UA" sz="2000" dirty="0" smtClean="0"/>
            <a:t>Від</a:t>
          </a:r>
          <a:r>
            <a:rPr lang="en-US" sz="2000" dirty="0" smtClean="0"/>
            <a:t>’</a:t>
          </a:r>
          <a:r>
            <a:rPr lang="uk-UA" sz="2000" dirty="0" smtClean="0"/>
            <a:t>ємні</a:t>
          </a:r>
        </a:p>
        <a:p>
          <a:r>
            <a:rPr lang="uk-UA" sz="1600" dirty="0" smtClean="0"/>
            <a:t>- Материки  </a:t>
          </a:r>
          <a:endParaRPr lang="ru-RU" sz="1600" dirty="0"/>
        </a:p>
      </dgm:t>
    </dgm:pt>
    <dgm:pt modelId="{941AB181-9D03-4C64-B024-B033341669F2}" type="parTrans" cxnId="{FC341773-B464-4FEE-B2EA-349160F63C46}">
      <dgm:prSet/>
      <dgm:spPr/>
      <dgm:t>
        <a:bodyPr/>
        <a:lstStyle/>
        <a:p>
          <a:endParaRPr lang="ru-RU"/>
        </a:p>
      </dgm:t>
    </dgm:pt>
    <dgm:pt modelId="{D30E6964-CDFA-495F-91C5-ACB2B764D6EA}" type="sibTrans" cxnId="{FC341773-B464-4FEE-B2EA-349160F63C46}">
      <dgm:prSet/>
      <dgm:spPr/>
      <dgm:t>
        <a:bodyPr/>
        <a:lstStyle/>
        <a:p>
          <a:endParaRPr lang="ru-RU"/>
        </a:p>
      </dgm:t>
    </dgm:pt>
    <dgm:pt modelId="{7732FD88-7FEE-458B-AD40-B027EC116443}" type="pres">
      <dgm:prSet presAssocID="{211219F3-A1DB-4515-B9DB-075EC6EE05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385688D-4F5B-482A-8771-31D9ED1E3E3B}" type="pres">
      <dgm:prSet presAssocID="{799B7589-2B88-452E-8079-83A7EFC978B5}" presName="hierRoot1" presStyleCnt="0">
        <dgm:presLayoutVars>
          <dgm:hierBranch val="init"/>
        </dgm:presLayoutVars>
      </dgm:prSet>
      <dgm:spPr/>
    </dgm:pt>
    <dgm:pt modelId="{84D74221-FA47-4E1C-A4B9-E3E4CD6F8D31}" type="pres">
      <dgm:prSet presAssocID="{799B7589-2B88-452E-8079-83A7EFC978B5}" presName="rootComposite1" presStyleCnt="0"/>
      <dgm:spPr/>
    </dgm:pt>
    <dgm:pt modelId="{EBAA0816-4D90-4492-BD84-7F92CED2374A}" type="pres">
      <dgm:prSet presAssocID="{799B7589-2B88-452E-8079-83A7EFC978B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D84214-0275-405F-B45A-B7D4293F0B66}" type="pres">
      <dgm:prSet presAssocID="{799B7589-2B88-452E-8079-83A7EFC978B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ED07849-0312-4B0D-9F27-7A7B1FE3DB99}" type="pres">
      <dgm:prSet presAssocID="{799B7589-2B88-452E-8079-83A7EFC978B5}" presName="hierChild2" presStyleCnt="0"/>
      <dgm:spPr/>
    </dgm:pt>
    <dgm:pt modelId="{95E152A0-65B5-4730-89A1-1F69EB4E78DB}" type="pres">
      <dgm:prSet presAssocID="{0C0B16AC-141D-413E-9A69-13F680E3049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BF278BA5-2B52-40B4-8169-8C2BE94FA1F6}" type="pres">
      <dgm:prSet presAssocID="{C1B76C16-67D2-4A3F-AB52-723AD737853C}" presName="hierRoot2" presStyleCnt="0">
        <dgm:presLayoutVars>
          <dgm:hierBranch val="init"/>
        </dgm:presLayoutVars>
      </dgm:prSet>
      <dgm:spPr/>
    </dgm:pt>
    <dgm:pt modelId="{135DDB26-0D6D-499C-A14E-1233CE9334D9}" type="pres">
      <dgm:prSet presAssocID="{C1B76C16-67D2-4A3F-AB52-723AD737853C}" presName="rootComposite" presStyleCnt="0"/>
      <dgm:spPr/>
    </dgm:pt>
    <dgm:pt modelId="{3A0E0E87-ADF9-467C-AC3D-92B8126051E1}" type="pres">
      <dgm:prSet presAssocID="{C1B76C16-67D2-4A3F-AB52-723AD737853C}" presName="rootText" presStyleLbl="node2" presStyleIdx="0" presStyleCnt="2" custLinFactNeighborX="-183" custLinFactNeighborY="7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7676C3-7E24-41ED-B559-95A54CF04297}" type="pres">
      <dgm:prSet presAssocID="{C1B76C16-67D2-4A3F-AB52-723AD737853C}" presName="rootConnector" presStyleLbl="node2" presStyleIdx="0" presStyleCnt="2"/>
      <dgm:spPr/>
      <dgm:t>
        <a:bodyPr/>
        <a:lstStyle/>
        <a:p>
          <a:endParaRPr lang="ru-RU"/>
        </a:p>
      </dgm:t>
    </dgm:pt>
    <dgm:pt modelId="{086EE2EF-62C9-4C1E-8774-5E20267F848C}" type="pres">
      <dgm:prSet presAssocID="{C1B76C16-67D2-4A3F-AB52-723AD737853C}" presName="hierChild4" presStyleCnt="0"/>
      <dgm:spPr/>
    </dgm:pt>
    <dgm:pt modelId="{908CA2B7-1CE7-41D3-9A79-7ED895428C77}" type="pres">
      <dgm:prSet presAssocID="{C1B76C16-67D2-4A3F-AB52-723AD737853C}" presName="hierChild5" presStyleCnt="0"/>
      <dgm:spPr/>
    </dgm:pt>
    <dgm:pt modelId="{257E6F2E-EBAB-44D8-8E10-6D3151306368}" type="pres">
      <dgm:prSet presAssocID="{941AB181-9D03-4C64-B024-B033341669F2}" presName="Name37" presStyleLbl="parChTrans1D2" presStyleIdx="1" presStyleCnt="2"/>
      <dgm:spPr/>
      <dgm:t>
        <a:bodyPr/>
        <a:lstStyle/>
        <a:p>
          <a:endParaRPr lang="ru-RU"/>
        </a:p>
      </dgm:t>
    </dgm:pt>
    <dgm:pt modelId="{95651CC5-422C-403B-8051-D124B5C0401B}" type="pres">
      <dgm:prSet presAssocID="{F81BB6AB-947F-4232-A58C-CFF571722F4D}" presName="hierRoot2" presStyleCnt="0">
        <dgm:presLayoutVars>
          <dgm:hierBranch val="init"/>
        </dgm:presLayoutVars>
      </dgm:prSet>
      <dgm:spPr/>
    </dgm:pt>
    <dgm:pt modelId="{470CFA7C-51DA-46E9-9AFA-6742837A6416}" type="pres">
      <dgm:prSet presAssocID="{F81BB6AB-947F-4232-A58C-CFF571722F4D}" presName="rootComposite" presStyleCnt="0"/>
      <dgm:spPr/>
    </dgm:pt>
    <dgm:pt modelId="{5FC7D10B-FB0C-4919-A8AA-C6FB2362DBA0}" type="pres">
      <dgm:prSet presAssocID="{F81BB6AB-947F-4232-A58C-CFF571722F4D}" presName="rootText" presStyleLbl="node2" presStyleIdx="1" presStyleCnt="2" custLinFactNeighborX="206" custLinFactNeighborY="7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E1E2FA-14FF-46AD-A9A5-4444EF85EA7C}" type="pres">
      <dgm:prSet presAssocID="{F81BB6AB-947F-4232-A58C-CFF571722F4D}" presName="rootConnector" presStyleLbl="node2" presStyleIdx="1" presStyleCnt="2"/>
      <dgm:spPr/>
      <dgm:t>
        <a:bodyPr/>
        <a:lstStyle/>
        <a:p>
          <a:endParaRPr lang="ru-RU"/>
        </a:p>
      </dgm:t>
    </dgm:pt>
    <dgm:pt modelId="{18B2EEF3-2418-45E1-8F8A-113DEB545350}" type="pres">
      <dgm:prSet presAssocID="{F81BB6AB-947F-4232-A58C-CFF571722F4D}" presName="hierChild4" presStyleCnt="0"/>
      <dgm:spPr/>
    </dgm:pt>
    <dgm:pt modelId="{FB95FB37-9B23-4D4A-8802-5983A9C0DB94}" type="pres">
      <dgm:prSet presAssocID="{F81BB6AB-947F-4232-A58C-CFF571722F4D}" presName="hierChild5" presStyleCnt="0"/>
      <dgm:spPr/>
    </dgm:pt>
    <dgm:pt modelId="{B302C4BE-455E-4340-AA23-722613B30151}" type="pres">
      <dgm:prSet presAssocID="{799B7589-2B88-452E-8079-83A7EFC978B5}" presName="hierChild3" presStyleCnt="0"/>
      <dgm:spPr/>
    </dgm:pt>
  </dgm:ptLst>
  <dgm:cxnLst>
    <dgm:cxn modelId="{02D8B57D-0A15-4198-B72C-DBEC39C3733F}" type="presOf" srcId="{799B7589-2B88-452E-8079-83A7EFC978B5}" destId="{A8D84214-0275-405F-B45A-B7D4293F0B66}" srcOrd="1" destOrd="0" presId="urn:microsoft.com/office/officeart/2005/8/layout/orgChart1"/>
    <dgm:cxn modelId="{97BFD718-7BF8-4F2D-BA4E-791123342646}" srcId="{211219F3-A1DB-4515-B9DB-075EC6EE05CD}" destId="{799B7589-2B88-452E-8079-83A7EFC978B5}" srcOrd="0" destOrd="0" parTransId="{8AFBC8AE-3B11-4865-A916-1F26C9446292}" sibTransId="{1EFFE59D-355A-4C5A-9D61-3A696FF348B5}"/>
    <dgm:cxn modelId="{0E44EF75-E106-407B-843F-84BFC5C13DA6}" type="presOf" srcId="{799B7589-2B88-452E-8079-83A7EFC978B5}" destId="{EBAA0816-4D90-4492-BD84-7F92CED2374A}" srcOrd="0" destOrd="0" presId="urn:microsoft.com/office/officeart/2005/8/layout/orgChart1"/>
    <dgm:cxn modelId="{AFBD6E6D-2674-47C0-ABA8-BD6A7DDE03D0}" type="presOf" srcId="{F81BB6AB-947F-4232-A58C-CFF571722F4D}" destId="{F3E1E2FA-14FF-46AD-A9A5-4444EF85EA7C}" srcOrd="1" destOrd="0" presId="urn:microsoft.com/office/officeart/2005/8/layout/orgChart1"/>
    <dgm:cxn modelId="{E54BAF60-8E48-4620-A005-3F6A18D078D6}" type="presOf" srcId="{C1B76C16-67D2-4A3F-AB52-723AD737853C}" destId="{5F7676C3-7E24-41ED-B559-95A54CF04297}" srcOrd="1" destOrd="0" presId="urn:microsoft.com/office/officeart/2005/8/layout/orgChart1"/>
    <dgm:cxn modelId="{6521980D-95C8-432E-93A5-F3CEC5E70533}" type="presOf" srcId="{F81BB6AB-947F-4232-A58C-CFF571722F4D}" destId="{5FC7D10B-FB0C-4919-A8AA-C6FB2362DBA0}" srcOrd="0" destOrd="0" presId="urn:microsoft.com/office/officeart/2005/8/layout/orgChart1"/>
    <dgm:cxn modelId="{FC341773-B464-4FEE-B2EA-349160F63C46}" srcId="{799B7589-2B88-452E-8079-83A7EFC978B5}" destId="{F81BB6AB-947F-4232-A58C-CFF571722F4D}" srcOrd="1" destOrd="0" parTransId="{941AB181-9D03-4C64-B024-B033341669F2}" sibTransId="{D30E6964-CDFA-495F-91C5-ACB2B764D6EA}"/>
    <dgm:cxn modelId="{F3A288DC-183B-4019-B6B7-462BF1A5739F}" type="presOf" srcId="{941AB181-9D03-4C64-B024-B033341669F2}" destId="{257E6F2E-EBAB-44D8-8E10-6D3151306368}" srcOrd="0" destOrd="0" presId="urn:microsoft.com/office/officeart/2005/8/layout/orgChart1"/>
    <dgm:cxn modelId="{E09EAB1B-2870-44A7-8F3E-9CF7911828E8}" type="presOf" srcId="{C1B76C16-67D2-4A3F-AB52-723AD737853C}" destId="{3A0E0E87-ADF9-467C-AC3D-92B8126051E1}" srcOrd="0" destOrd="0" presId="urn:microsoft.com/office/officeart/2005/8/layout/orgChart1"/>
    <dgm:cxn modelId="{2CF19061-116C-461D-A2E5-9E2C8B29A1F5}" type="presOf" srcId="{0C0B16AC-141D-413E-9A69-13F680E30491}" destId="{95E152A0-65B5-4730-89A1-1F69EB4E78DB}" srcOrd="0" destOrd="0" presId="urn:microsoft.com/office/officeart/2005/8/layout/orgChart1"/>
    <dgm:cxn modelId="{E2A88291-8951-410F-9516-4AB80F1ECFEC}" type="presOf" srcId="{211219F3-A1DB-4515-B9DB-075EC6EE05CD}" destId="{7732FD88-7FEE-458B-AD40-B027EC116443}" srcOrd="0" destOrd="0" presId="urn:microsoft.com/office/officeart/2005/8/layout/orgChart1"/>
    <dgm:cxn modelId="{CFF4D49D-84F2-4CF1-82E8-07B17A30965A}" srcId="{799B7589-2B88-452E-8079-83A7EFC978B5}" destId="{C1B76C16-67D2-4A3F-AB52-723AD737853C}" srcOrd="0" destOrd="0" parTransId="{0C0B16AC-141D-413E-9A69-13F680E30491}" sibTransId="{694C3111-476D-42A2-8D43-068B98D8766B}"/>
    <dgm:cxn modelId="{2895C4CE-E08D-4A47-A39C-C096AA02B57D}" type="presParOf" srcId="{7732FD88-7FEE-458B-AD40-B027EC116443}" destId="{1385688D-4F5B-482A-8771-31D9ED1E3E3B}" srcOrd="0" destOrd="0" presId="urn:microsoft.com/office/officeart/2005/8/layout/orgChart1"/>
    <dgm:cxn modelId="{DD712FAF-C11C-421C-AEA9-4E06B3A3AABD}" type="presParOf" srcId="{1385688D-4F5B-482A-8771-31D9ED1E3E3B}" destId="{84D74221-FA47-4E1C-A4B9-E3E4CD6F8D31}" srcOrd="0" destOrd="0" presId="urn:microsoft.com/office/officeart/2005/8/layout/orgChart1"/>
    <dgm:cxn modelId="{646F2B51-0943-4065-B2BD-31555A7FD5B0}" type="presParOf" srcId="{84D74221-FA47-4E1C-A4B9-E3E4CD6F8D31}" destId="{EBAA0816-4D90-4492-BD84-7F92CED2374A}" srcOrd="0" destOrd="0" presId="urn:microsoft.com/office/officeart/2005/8/layout/orgChart1"/>
    <dgm:cxn modelId="{6055A871-DF51-48AA-86CD-770D7DACF17E}" type="presParOf" srcId="{84D74221-FA47-4E1C-A4B9-E3E4CD6F8D31}" destId="{A8D84214-0275-405F-B45A-B7D4293F0B66}" srcOrd="1" destOrd="0" presId="urn:microsoft.com/office/officeart/2005/8/layout/orgChart1"/>
    <dgm:cxn modelId="{52A8B6BF-A1C8-46AB-A0AF-72293639F37E}" type="presParOf" srcId="{1385688D-4F5B-482A-8771-31D9ED1E3E3B}" destId="{1ED07849-0312-4B0D-9F27-7A7B1FE3DB99}" srcOrd="1" destOrd="0" presId="urn:microsoft.com/office/officeart/2005/8/layout/orgChart1"/>
    <dgm:cxn modelId="{ADEB0EF9-83BC-47CC-9A0E-D9DCF651DAEC}" type="presParOf" srcId="{1ED07849-0312-4B0D-9F27-7A7B1FE3DB99}" destId="{95E152A0-65B5-4730-89A1-1F69EB4E78DB}" srcOrd="0" destOrd="0" presId="urn:microsoft.com/office/officeart/2005/8/layout/orgChart1"/>
    <dgm:cxn modelId="{87A4D11F-EB4E-4074-880A-250D87FE4F0A}" type="presParOf" srcId="{1ED07849-0312-4B0D-9F27-7A7B1FE3DB99}" destId="{BF278BA5-2B52-40B4-8169-8C2BE94FA1F6}" srcOrd="1" destOrd="0" presId="urn:microsoft.com/office/officeart/2005/8/layout/orgChart1"/>
    <dgm:cxn modelId="{6BFA5B5E-C825-4BD6-A63C-102925AB46B5}" type="presParOf" srcId="{BF278BA5-2B52-40B4-8169-8C2BE94FA1F6}" destId="{135DDB26-0D6D-499C-A14E-1233CE9334D9}" srcOrd="0" destOrd="0" presId="urn:microsoft.com/office/officeart/2005/8/layout/orgChart1"/>
    <dgm:cxn modelId="{C9DAC72E-5468-4A84-82D0-3C34AA4E6320}" type="presParOf" srcId="{135DDB26-0D6D-499C-A14E-1233CE9334D9}" destId="{3A0E0E87-ADF9-467C-AC3D-92B8126051E1}" srcOrd="0" destOrd="0" presId="urn:microsoft.com/office/officeart/2005/8/layout/orgChart1"/>
    <dgm:cxn modelId="{6AB9F3D0-307C-4EBF-B6CD-38E78735FBD3}" type="presParOf" srcId="{135DDB26-0D6D-499C-A14E-1233CE9334D9}" destId="{5F7676C3-7E24-41ED-B559-95A54CF04297}" srcOrd="1" destOrd="0" presId="urn:microsoft.com/office/officeart/2005/8/layout/orgChart1"/>
    <dgm:cxn modelId="{3E087335-D568-4167-8790-4ECE2F15CDBA}" type="presParOf" srcId="{BF278BA5-2B52-40B4-8169-8C2BE94FA1F6}" destId="{086EE2EF-62C9-4C1E-8774-5E20267F848C}" srcOrd="1" destOrd="0" presId="urn:microsoft.com/office/officeart/2005/8/layout/orgChart1"/>
    <dgm:cxn modelId="{7A44FC97-6BA4-4ECC-BDBA-36B54F4CA5DD}" type="presParOf" srcId="{BF278BA5-2B52-40B4-8169-8C2BE94FA1F6}" destId="{908CA2B7-1CE7-41D3-9A79-7ED895428C77}" srcOrd="2" destOrd="0" presId="urn:microsoft.com/office/officeart/2005/8/layout/orgChart1"/>
    <dgm:cxn modelId="{349C2018-1E78-41F6-95C2-6338383FAC0A}" type="presParOf" srcId="{1ED07849-0312-4B0D-9F27-7A7B1FE3DB99}" destId="{257E6F2E-EBAB-44D8-8E10-6D3151306368}" srcOrd="2" destOrd="0" presId="urn:microsoft.com/office/officeart/2005/8/layout/orgChart1"/>
    <dgm:cxn modelId="{855C5D5E-49EB-4947-B3BC-04FACDFFAB51}" type="presParOf" srcId="{1ED07849-0312-4B0D-9F27-7A7B1FE3DB99}" destId="{95651CC5-422C-403B-8051-D124B5C0401B}" srcOrd="3" destOrd="0" presId="urn:microsoft.com/office/officeart/2005/8/layout/orgChart1"/>
    <dgm:cxn modelId="{298B5F08-E94A-47E1-B50A-EB7F5E4CC747}" type="presParOf" srcId="{95651CC5-422C-403B-8051-D124B5C0401B}" destId="{470CFA7C-51DA-46E9-9AFA-6742837A6416}" srcOrd="0" destOrd="0" presId="urn:microsoft.com/office/officeart/2005/8/layout/orgChart1"/>
    <dgm:cxn modelId="{D0B00E46-1A90-4D8F-8B32-A0006667FC64}" type="presParOf" srcId="{470CFA7C-51DA-46E9-9AFA-6742837A6416}" destId="{5FC7D10B-FB0C-4919-A8AA-C6FB2362DBA0}" srcOrd="0" destOrd="0" presId="urn:microsoft.com/office/officeart/2005/8/layout/orgChart1"/>
    <dgm:cxn modelId="{E0A966E8-B5E4-471C-94C4-6D05C53F1C98}" type="presParOf" srcId="{470CFA7C-51DA-46E9-9AFA-6742837A6416}" destId="{F3E1E2FA-14FF-46AD-A9A5-4444EF85EA7C}" srcOrd="1" destOrd="0" presId="urn:microsoft.com/office/officeart/2005/8/layout/orgChart1"/>
    <dgm:cxn modelId="{221B2850-4C06-45EE-B32C-E0471937C32F}" type="presParOf" srcId="{95651CC5-422C-403B-8051-D124B5C0401B}" destId="{18B2EEF3-2418-45E1-8F8A-113DEB545350}" srcOrd="1" destOrd="0" presId="urn:microsoft.com/office/officeart/2005/8/layout/orgChart1"/>
    <dgm:cxn modelId="{6550E95E-8917-425E-B0CA-E1C8F577C8F2}" type="presParOf" srcId="{95651CC5-422C-403B-8051-D124B5C0401B}" destId="{FB95FB37-9B23-4D4A-8802-5983A9C0DB94}" srcOrd="2" destOrd="0" presId="urn:microsoft.com/office/officeart/2005/8/layout/orgChart1"/>
    <dgm:cxn modelId="{3A921421-DDBF-4162-BE79-DD7EB203B4DD}" type="presParOf" srcId="{1385688D-4F5B-482A-8771-31D9ED1E3E3B}" destId="{B302C4BE-455E-4340-AA23-722613B3015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0739F8-3D9A-43BE-AB49-6E7F5F10263A}" type="doc">
      <dgm:prSet loTypeId="urn:microsoft.com/office/officeart/2005/8/layout/hierarchy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37A0C14A-E024-4332-A449-7CD3B424F32C}">
      <dgm:prSet phldrT="[Текст]"/>
      <dgm:spPr/>
      <dgm:t>
        <a:bodyPr/>
        <a:lstStyle/>
        <a:p>
          <a:r>
            <a:rPr lang="uk-UA" dirty="0" smtClean="0"/>
            <a:t>Форми  рельєфу другого порядку </a:t>
          </a:r>
          <a:endParaRPr lang="ru-RU" dirty="0"/>
        </a:p>
      </dgm:t>
    </dgm:pt>
    <dgm:pt modelId="{D823A1C0-4C49-41BE-A2F8-EA43F3080DB2}" type="parTrans" cxnId="{687E3660-36FD-4133-9607-6F865B2EC3B6}">
      <dgm:prSet/>
      <dgm:spPr/>
      <dgm:t>
        <a:bodyPr/>
        <a:lstStyle/>
        <a:p>
          <a:endParaRPr lang="ru-RU"/>
        </a:p>
      </dgm:t>
    </dgm:pt>
    <dgm:pt modelId="{E5A776C0-57EA-403D-9D98-69A257C5E298}" type="sibTrans" cxnId="{687E3660-36FD-4133-9607-6F865B2EC3B6}">
      <dgm:prSet/>
      <dgm:spPr/>
      <dgm:t>
        <a:bodyPr/>
        <a:lstStyle/>
        <a:p>
          <a:endParaRPr lang="ru-RU"/>
        </a:p>
      </dgm:t>
    </dgm:pt>
    <dgm:pt modelId="{013294FD-B807-4C3E-A5F7-68D1F227BD67}">
      <dgm:prSet phldrT="[Текст]"/>
      <dgm:spPr/>
      <dgm:t>
        <a:bodyPr/>
        <a:lstStyle/>
        <a:p>
          <a:r>
            <a:rPr lang="uk-UA" dirty="0" smtClean="0"/>
            <a:t>Гори </a:t>
          </a:r>
          <a:endParaRPr lang="ru-RU" dirty="0"/>
        </a:p>
      </dgm:t>
    </dgm:pt>
    <dgm:pt modelId="{0D505A35-159D-49BC-A88C-D866D0F3FC97}" type="parTrans" cxnId="{BAF06231-118B-4659-8ABC-D3353BA68021}">
      <dgm:prSet/>
      <dgm:spPr/>
      <dgm:t>
        <a:bodyPr/>
        <a:lstStyle/>
        <a:p>
          <a:endParaRPr lang="ru-RU"/>
        </a:p>
      </dgm:t>
    </dgm:pt>
    <dgm:pt modelId="{E89214FE-1B0D-4B3F-859B-5DD91DAFDD07}" type="sibTrans" cxnId="{BAF06231-118B-4659-8ABC-D3353BA68021}">
      <dgm:prSet/>
      <dgm:spPr/>
      <dgm:t>
        <a:bodyPr/>
        <a:lstStyle/>
        <a:p>
          <a:endParaRPr lang="ru-RU"/>
        </a:p>
      </dgm:t>
    </dgm:pt>
    <dgm:pt modelId="{51EF243B-265C-4E90-B3D4-AD023E3E8FA2}">
      <dgm:prSet phldrT="[Текст]"/>
      <dgm:spPr/>
      <dgm:t>
        <a:bodyPr/>
        <a:lstStyle/>
        <a:p>
          <a:r>
            <a:rPr lang="uk-UA" dirty="0" smtClean="0"/>
            <a:t>Має складний рельєф </a:t>
          </a:r>
          <a:endParaRPr lang="ru-RU" dirty="0"/>
        </a:p>
      </dgm:t>
    </dgm:pt>
    <dgm:pt modelId="{39D00607-63F3-4641-9C54-572F28556454}" type="parTrans" cxnId="{82CA3A0A-C5E9-4595-82EE-DF8862C1C961}">
      <dgm:prSet/>
      <dgm:spPr/>
      <dgm:t>
        <a:bodyPr/>
        <a:lstStyle/>
        <a:p>
          <a:endParaRPr lang="ru-RU"/>
        </a:p>
      </dgm:t>
    </dgm:pt>
    <dgm:pt modelId="{E58CC164-8259-4C49-B941-2BAAD5D4BC32}" type="sibTrans" cxnId="{82CA3A0A-C5E9-4595-82EE-DF8862C1C961}">
      <dgm:prSet/>
      <dgm:spPr/>
      <dgm:t>
        <a:bodyPr/>
        <a:lstStyle/>
        <a:p>
          <a:endParaRPr lang="ru-RU"/>
        </a:p>
      </dgm:t>
    </dgm:pt>
    <dgm:pt modelId="{E7055B35-9643-447D-A57C-27F362BA77A1}">
      <dgm:prSet phldrT="[Текст]"/>
      <dgm:spPr/>
      <dgm:t>
        <a:bodyPr/>
        <a:lstStyle/>
        <a:p>
          <a:r>
            <a:rPr lang="uk-UA" dirty="0" smtClean="0"/>
            <a:t>Рівнини </a:t>
          </a:r>
          <a:endParaRPr lang="ru-RU" dirty="0"/>
        </a:p>
      </dgm:t>
    </dgm:pt>
    <dgm:pt modelId="{96AF994F-B4E3-4338-853D-E85D07405F89}" type="parTrans" cxnId="{F82854BF-F972-47DE-BFFA-852A47332831}">
      <dgm:prSet/>
      <dgm:spPr/>
      <dgm:t>
        <a:bodyPr/>
        <a:lstStyle/>
        <a:p>
          <a:endParaRPr lang="ru-RU"/>
        </a:p>
      </dgm:t>
    </dgm:pt>
    <dgm:pt modelId="{6C8C3020-977B-4828-A820-DE4CB50AD563}" type="sibTrans" cxnId="{F82854BF-F972-47DE-BFFA-852A47332831}">
      <dgm:prSet/>
      <dgm:spPr/>
      <dgm:t>
        <a:bodyPr/>
        <a:lstStyle/>
        <a:p>
          <a:endParaRPr lang="ru-RU"/>
        </a:p>
      </dgm:t>
    </dgm:pt>
    <dgm:pt modelId="{329495C8-DEEC-40BA-AE90-35BA73959394}">
      <dgm:prSet phldrT="[Текст]"/>
      <dgm:spPr/>
      <dgm:t>
        <a:bodyPr/>
        <a:lstStyle/>
        <a:p>
          <a:r>
            <a:rPr lang="uk-UA" dirty="0" smtClean="0"/>
            <a:t>Формується внаслідок дії на літосферу внутрішніх і зовнішніх процесів </a:t>
          </a:r>
          <a:endParaRPr lang="ru-RU" dirty="0"/>
        </a:p>
      </dgm:t>
    </dgm:pt>
    <dgm:pt modelId="{E1BDFF22-DE3B-4D03-BF23-1320A9B012C4}" type="parTrans" cxnId="{8637C789-5264-46F4-8B9B-B6E583D5F2DC}">
      <dgm:prSet/>
      <dgm:spPr/>
      <dgm:t>
        <a:bodyPr/>
        <a:lstStyle/>
        <a:p>
          <a:endParaRPr lang="ru-RU"/>
        </a:p>
      </dgm:t>
    </dgm:pt>
    <dgm:pt modelId="{67BB804F-5486-4123-802F-734FF84BBCF3}" type="sibTrans" cxnId="{8637C789-5264-46F4-8B9B-B6E583D5F2DC}">
      <dgm:prSet/>
      <dgm:spPr/>
      <dgm:t>
        <a:bodyPr/>
        <a:lstStyle/>
        <a:p>
          <a:endParaRPr lang="ru-RU"/>
        </a:p>
      </dgm:t>
    </dgm:pt>
    <dgm:pt modelId="{80C84CAE-2394-45B4-BD9E-12BB6E7F5D61}" type="pres">
      <dgm:prSet presAssocID="{750739F8-3D9A-43BE-AB49-6E7F5F1026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4E6B09F-286B-4DF4-AD13-8C81F2282486}" type="pres">
      <dgm:prSet presAssocID="{37A0C14A-E024-4332-A449-7CD3B424F32C}" presName="hierRoot1" presStyleCnt="0"/>
      <dgm:spPr/>
    </dgm:pt>
    <dgm:pt modelId="{C640012D-40EA-42D2-AE53-823542308D18}" type="pres">
      <dgm:prSet presAssocID="{37A0C14A-E024-4332-A449-7CD3B424F32C}" presName="composite" presStyleCnt="0"/>
      <dgm:spPr/>
    </dgm:pt>
    <dgm:pt modelId="{FE110DF6-EDC2-4DEA-8838-6073668B77FF}" type="pres">
      <dgm:prSet presAssocID="{37A0C14A-E024-4332-A449-7CD3B424F32C}" presName="background" presStyleLbl="node0" presStyleIdx="0" presStyleCnt="1"/>
      <dgm:spPr/>
    </dgm:pt>
    <dgm:pt modelId="{F56B9C2B-D43C-4939-B713-0C6F02C4D5A8}" type="pres">
      <dgm:prSet presAssocID="{37A0C14A-E024-4332-A449-7CD3B424F32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5450E3-C39D-4824-BE24-20FC7E5107DC}" type="pres">
      <dgm:prSet presAssocID="{37A0C14A-E024-4332-A449-7CD3B424F32C}" presName="hierChild2" presStyleCnt="0"/>
      <dgm:spPr/>
    </dgm:pt>
    <dgm:pt modelId="{1B90E0AF-2999-43C4-BC7C-F13C6DA1FD69}" type="pres">
      <dgm:prSet presAssocID="{0D505A35-159D-49BC-A88C-D866D0F3FC9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403B0D5-0A6B-41DE-B283-3A7A11C0AC07}" type="pres">
      <dgm:prSet presAssocID="{013294FD-B807-4C3E-A5F7-68D1F227BD67}" presName="hierRoot2" presStyleCnt="0"/>
      <dgm:spPr/>
    </dgm:pt>
    <dgm:pt modelId="{00A0248F-9985-4F2A-93F4-FDAEA7DBA3F9}" type="pres">
      <dgm:prSet presAssocID="{013294FD-B807-4C3E-A5F7-68D1F227BD67}" presName="composite2" presStyleCnt="0"/>
      <dgm:spPr/>
    </dgm:pt>
    <dgm:pt modelId="{B727043D-F597-4B8A-AC0F-9C4987AC8346}" type="pres">
      <dgm:prSet presAssocID="{013294FD-B807-4C3E-A5F7-68D1F227BD67}" presName="background2" presStyleLbl="node2" presStyleIdx="0" presStyleCnt="2"/>
      <dgm:spPr/>
    </dgm:pt>
    <dgm:pt modelId="{CA6A34E5-5921-4426-B77E-7F30D23F7CE4}" type="pres">
      <dgm:prSet presAssocID="{013294FD-B807-4C3E-A5F7-68D1F227BD6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E31159-762B-4666-9E20-8538E37B4ED1}" type="pres">
      <dgm:prSet presAssocID="{013294FD-B807-4C3E-A5F7-68D1F227BD67}" presName="hierChild3" presStyleCnt="0"/>
      <dgm:spPr/>
    </dgm:pt>
    <dgm:pt modelId="{753DAEC8-959F-4899-B83B-F1F31C43226C}" type="pres">
      <dgm:prSet presAssocID="{39D00607-63F3-4641-9C54-572F28556454}" presName="Name17" presStyleLbl="parChTrans1D3" presStyleIdx="0" presStyleCnt="2"/>
      <dgm:spPr/>
      <dgm:t>
        <a:bodyPr/>
        <a:lstStyle/>
        <a:p>
          <a:endParaRPr lang="ru-RU"/>
        </a:p>
      </dgm:t>
    </dgm:pt>
    <dgm:pt modelId="{076848E4-8AD2-41AE-AA35-1B18FD87F596}" type="pres">
      <dgm:prSet presAssocID="{51EF243B-265C-4E90-B3D4-AD023E3E8FA2}" presName="hierRoot3" presStyleCnt="0"/>
      <dgm:spPr/>
    </dgm:pt>
    <dgm:pt modelId="{D9F15B9C-38B5-4F67-B6FA-6AA5EA1D1601}" type="pres">
      <dgm:prSet presAssocID="{51EF243B-265C-4E90-B3D4-AD023E3E8FA2}" presName="composite3" presStyleCnt="0"/>
      <dgm:spPr/>
    </dgm:pt>
    <dgm:pt modelId="{37370EC3-6B89-4206-B3F2-747B509519F3}" type="pres">
      <dgm:prSet presAssocID="{51EF243B-265C-4E90-B3D4-AD023E3E8FA2}" presName="background3" presStyleLbl="node3" presStyleIdx="0" presStyleCnt="2"/>
      <dgm:spPr/>
    </dgm:pt>
    <dgm:pt modelId="{E23FFAA3-B558-41A3-8643-DD4731029C54}" type="pres">
      <dgm:prSet presAssocID="{51EF243B-265C-4E90-B3D4-AD023E3E8FA2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EF1050-7868-4601-A0B4-5E3A8E1CE00B}" type="pres">
      <dgm:prSet presAssocID="{51EF243B-265C-4E90-B3D4-AD023E3E8FA2}" presName="hierChild4" presStyleCnt="0"/>
      <dgm:spPr/>
    </dgm:pt>
    <dgm:pt modelId="{1EEB1A47-6205-40E4-A8CB-AF554A311F8C}" type="pres">
      <dgm:prSet presAssocID="{96AF994F-B4E3-4338-853D-E85D07405F89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7DDE743-16A1-405D-B240-BDBEBB05245B}" type="pres">
      <dgm:prSet presAssocID="{E7055B35-9643-447D-A57C-27F362BA77A1}" presName="hierRoot2" presStyleCnt="0"/>
      <dgm:spPr/>
    </dgm:pt>
    <dgm:pt modelId="{4FFEB467-8CCF-40CD-B560-DED7F7757AA1}" type="pres">
      <dgm:prSet presAssocID="{E7055B35-9643-447D-A57C-27F362BA77A1}" presName="composite2" presStyleCnt="0"/>
      <dgm:spPr/>
    </dgm:pt>
    <dgm:pt modelId="{5C8FC6AD-7B32-48CC-A3DF-77C801FB3530}" type="pres">
      <dgm:prSet presAssocID="{E7055B35-9643-447D-A57C-27F362BA77A1}" presName="background2" presStyleLbl="node2" presStyleIdx="1" presStyleCnt="2"/>
      <dgm:spPr/>
    </dgm:pt>
    <dgm:pt modelId="{638CBCF2-DA35-40C8-B417-1B352045E6F4}" type="pres">
      <dgm:prSet presAssocID="{E7055B35-9643-447D-A57C-27F362BA77A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9D1F85-FCF7-4FBA-9C4A-3EC93B574929}" type="pres">
      <dgm:prSet presAssocID="{E7055B35-9643-447D-A57C-27F362BA77A1}" presName="hierChild3" presStyleCnt="0"/>
      <dgm:spPr/>
    </dgm:pt>
    <dgm:pt modelId="{F9623A5B-D55F-437A-86AC-C6F70D8D171E}" type="pres">
      <dgm:prSet presAssocID="{E1BDFF22-DE3B-4D03-BF23-1320A9B012C4}" presName="Name17" presStyleLbl="parChTrans1D3" presStyleIdx="1" presStyleCnt="2"/>
      <dgm:spPr/>
      <dgm:t>
        <a:bodyPr/>
        <a:lstStyle/>
        <a:p>
          <a:endParaRPr lang="ru-RU"/>
        </a:p>
      </dgm:t>
    </dgm:pt>
    <dgm:pt modelId="{C4606978-4F58-4407-844A-47341C87FADD}" type="pres">
      <dgm:prSet presAssocID="{329495C8-DEEC-40BA-AE90-35BA73959394}" presName="hierRoot3" presStyleCnt="0"/>
      <dgm:spPr/>
    </dgm:pt>
    <dgm:pt modelId="{23902ECF-4A87-492D-9CBA-687ACB4350D3}" type="pres">
      <dgm:prSet presAssocID="{329495C8-DEEC-40BA-AE90-35BA73959394}" presName="composite3" presStyleCnt="0"/>
      <dgm:spPr/>
    </dgm:pt>
    <dgm:pt modelId="{C10CBFDC-4542-4AAE-BAD4-0BBD29EE8940}" type="pres">
      <dgm:prSet presAssocID="{329495C8-DEEC-40BA-AE90-35BA73959394}" presName="background3" presStyleLbl="node3" presStyleIdx="1" presStyleCnt="2"/>
      <dgm:spPr/>
    </dgm:pt>
    <dgm:pt modelId="{F96C2DC6-9BE8-4BDB-875B-F71D3569345C}" type="pres">
      <dgm:prSet presAssocID="{329495C8-DEEC-40BA-AE90-35BA73959394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37A04F-58DB-4771-8D82-75992FD04C00}" type="pres">
      <dgm:prSet presAssocID="{329495C8-DEEC-40BA-AE90-35BA73959394}" presName="hierChild4" presStyleCnt="0"/>
      <dgm:spPr/>
    </dgm:pt>
  </dgm:ptLst>
  <dgm:cxnLst>
    <dgm:cxn modelId="{687E3660-36FD-4133-9607-6F865B2EC3B6}" srcId="{750739F8-3D9A-43BE-AB49-6E7F5F10263A}" destId="{37A0C14A-E024-4332-A449-7CD3B424F32C}" srcOrd="0" destOrd="0" parTransId="{D823A1C0-4C49-41BE-A2F8-EA43F3080DB2}" sibTransId="{E5A776C0-57EA-403D-9D98-69A257C5E298}"/>
    <dgm:cxn modelId="{8637C789-5264-46F4-8B9B-B6E583D5F2DC}" srcId="{E7055B35-9643-447D-A57C-27F362BA77A1}" destId="{329495C8-DEEC-40BA-AE90-35BA73959394}" srcOrd="0" destOrd="0" parTransId="{E1BDFF22-DE3B-4D03-BF23-1320A9B012C4}" sibTransId="{67BB804F-5486-4123-802F-734FF84BBCF3}"/>
    <dgm:cxn modelId="{F82854BF-F972-47DE-BFFA-852A47332831}" srcId="{37A0C14A-E024-4332-A449-7CD3B424F32C}" destId="{E7055B35-9643-447D-A57C-27F362BA77A1}" srcOrd="1" destOrd="0" parTransId="{96AF994F-B4E3-4338-853D-E85D07405F89}" sibTransId="{6C8C3020-977B-4828-A820-DE4CB50AD563}"/>
    <dgm:cxn modelId="{40474FDB-62E8-40E3-8FEA-2E76A23CA7F5}" type="presOf" srcId="{39D00607-63F3-4641-9C54-572F28556454}" destId="{753DAEC8-959F-4899-B83B-F1F31C43226C}" srcOrd="0" destOrd="0" presId="urn:microsoft.com/office/officeart/2005/8/layout/hierarchy1"/>
    <dgm:cxn modelId="{82CA3A0A-C5E9-4595-82EE-DF8862C1C961}" srcId="{013294FD-B807-4C3E-A5F7-68D1F227BD67}" destId="{51EF243B-265C-4E90-B3D4-AD023E3E8FA2}" srcOrd="0" destOrd="0" parTransId="{39D00607-63F3-4641-9C54-572F28556454}" sibTransId="{E58CC164-8259-4C49-B941-2BAAD5D4BC32}"/>
    <dgm:cxn modelId="{2D4B4BDB-0C7A-4FD7-AA4B-AE5FAC39EF80}" type="presOf" srcId="{E7055B35-9643-447D-A57C-27F362BA77A1}" destId="{638CBCF2-DA35-40C8-B417-1B352045E6F4}" srcOrd="0" destOrd="0" presId="urn:microsoft.com/office/officeart/2005/8/layout/hierarchy1"/>
    <dgm:cxn modelId="{2099B898-6DF9-4F00-A202-6D392C3633DC}" type="presOf" srcId="{750739F8-3D9A-43BE-AB49-6E7F5F10263A}" destId="{80C84CAE-2394-45B4-BD9E-12BB6E7F5D61}" srcOrd="0" destOrd="0" presId="urn:microsoft.com/office/officeart/2005/8/layout/hierarchy1"/>
    <dgm:cxn modelId="{BAF06231-118B-4659-8ABC-D3353BA68021}" srcId="{37A0C14A-E024-4332-A449-7CD3B424F32C}" destId="{013294FD-B807-4C3E-A5F7-68D1F227BD67}" srcOrd="0" destOrd="0" parTransId="{0D505A35-159D-49BC-A88C-D866D0F3FC97}" sibTransId="{E89214FE-1B0D-4B3F-859B-5DD91DAFDD07}"/>
    <dgm:cxn modelId="{88B8238A-271A-4199-A6D1-63EB195C64E3}" type="presOf" srcId="{0D505A35-159D-49BC-A88C-D866D0F3FC97}" destId="{1B90E0AF-2999-43C4-BC7C-F13C6DA1FD69}" srcOrd="0" destOrd="0" presId="urn:microsoft.com/office/officeart/2005/8/layout/hierarchy1"/>
    <dgm:cxn modelId="{78D05C9E-D7B1-4614-BA63-1D963BE1F702}" type="presOf" srcId="{51EF243B-265C-4E90-B3D4-AD023E3E8FA2}" destId="{E23FFAA3-B558-41A3-8643-DD4731029C54}" srcOrd="0" destOrd="0" presId="urn:microsoft.com/office/officeart/2005/8/layout/hierarchy1"/>
    <dgm:cxn modelId="{7E508BD4-3ECC-4349-B4C5-09C1C8B02187}" type="presOf" srcId="{329495C8-DEEC-40BA-AE90-35BA73959394}" destId="{F96C2DC6-9BE8-4BDB-875B-F71D3569345C}" srcOrd="0" destOrd="0" presId="urn:microsoft.com/office/officeart/2005/8/layout/hierarchy1"/>
    <dgm:cxn modelId="{95D9C764-296F-42AE-8C14-CC3433ADC958}" type="presOf" srcId="{013294FD-B807-4C3E-A5F7-68D1F227BD67}" destId="{CA6A34E5-5921-4426-B77E-7F30D23F7CE4}" srcOrd="0" destOrd="0" presId="urn:microsoft.com/office/officeart/2005/8/layout/hierarchy1"/>
    <dgm:cxn modelId="{E12BF6D1-8658-4F1C-B716-8F584538B998}" type="presOf" srcId="{96AF994F-B4E3-4338-853D-E85D07405F89}" destId="{1EEB1A47-6205-40E4-A8CB-AF554A311F8C}" srcOrd="0" destOrd="0" presId="urn:microsoft.com/office/officeart/2005/8/layout/hierarchy1"/>
    <dgm:cxn modelId="{124C0A95-FF4D-48A7-A33E-EAD3BE52ED8C}" type="presOf" srcId="{37A0C14A-E024-4332-A449-7CD3B424F32C}" destId="{F56B9C2B-D43C-4939-B713-0C6F02C4D5A8}" srcOrd="0" destOrd="0" presId="urn:microsoft.com/office/officeart/2005/8/layout/hierarchy1"/>
    <dgm:cxn modelId="{F6382355-55A7-4B9B-A0AB-D401B19990E1}" type="presOf" srcId="{E1BDFF22-DE3B-4D03-BF23-1320A9B012C4}" destId="{F9623A5B-D55F-437A-86AC-C6F70D8D171E}" srcOrd="0" destOrd="0" presId="urn:microsoft.com/office/officeart/2005/8/layout/hierarchy1"/>
    <dgm:cxn modelId="{7EC670E4-C61E-4F84-A530-4B20909E7D27}" type="presParOf" srcId="{80C84CAE-2394-45B4-BD9E-12BB6E7F5D61}" destId="{B4E6B09F-286B-4DF4-AD13-8C81F2282486}" srcOrd="0" destOrd="0" presId="urn:microsoft.com/office/officeart/2005/8/layout/hierarchy1"/>
    <dgm:cxn modelId="{E704A74C-3937-4430-A6FC-4DE5C5074273}" type="presParOf" srcId="{B4E6B09F-286B-4DF4-AD13-8C81F2282486}" destId="{C640012D-40EA-42D2-AE53-823542308D18}" srcOrd="0" destOrd="0" presId="urn:microsoft.com/office/officeart/2005/8/layout/hierarchy1"/>
    <dgm:cxn modelId="{7D25E911-FC7A-4AB9-9551-0EC205747117}" type="presParOf" srcId="{C640012D-40EA-42D2-AE53-823542308D18}" destId="{FE110DF6-EDC2-4DEA-8838-6073668B77FF}" srcOrd="0" destOrd="0" presId="urn:microsoft.com/office/officeart/2005/8/layout/hierarchy1"/>
    <dgm:cxn modelId="{FFDBC76C-1D74-4645-AB22-BE2EC1DF2B03}" type="presParOf" srcId="{C640012D-40EA-42D2-AE53-823542308D18}" destId="{F56B9C2B-D43C-4939-B713-0C6F02C4D5A8}" srcOrd="1" destOrd="0" presId="urn:microsoft.com/office/officeart/2005/8/layout/hierarchy1"/>
    <dgm:cxn modelId="{AACD2026-8F50-4ABA-A88B-F1A246D1A0C6}" type="presParOf" srcId="{B4E6B09F-286B-4DF4-AD13-8C81F2282486}" destId="{D55450E3-C39D-4824-BE24-20FC7E5107DC}" srcOrd="1" destOrd="0" presId="urn:microsoft.com/office/officeart/2005/8/layout/hierarchy1"/>
    <dgm:cxn modelId="{585CF129-CB52-4967-B6E6-CC7ABE5F8461}" type="presParOf" srcId="{D55450E3-C39D-4824-BE24-20FC7E5107DC}" destId="{1B90E0AF-2999-43C4-BC7C-F13C6DA1FD69}" srcOrd="0" destOrd="0" presId="urn:microsoft.com/office/officeart/2005/8/layout/hierarchy1"/>
    <dgm:cxn modelId="{4F8CCE20-A35E-4686-9705-0186FDB629E5}" type="presParOf" srcId="{D55450E3-C39D-4824-BE24-20FC7E5107DC}" destId="{2403B0D5-0A6B-41DE-B283-3A7A11C0AC07}" srcOrd="1" destOrd="0" presId="urn:microsoft.com/office/officeart/2005/8/layout/hierarchy1"/>
    <dgm:cxn modelId="{C96A9848-71A4-46D0-8FEC-D36494685E4C}" type="presParOf" srcId="{2403B0D5-0A6B-41DE-B283-3A7A11C0AC07}" destId="{00A0248F-9985-4F2A-93F4-FDAEA7DBA3F9}" srcOrd="0" destOrd="0" presId="urn:microsoft.com/office/officeart/2005/8/layout/hierarchy1"/>
    <dgm:cxn modelId="{3D22AD6A-93DC-4DC0-ACFA-593CCADAF16B}" type="presParOf" srcId="{00A0248F-9985-4F2A-93F4-FDAEA7DBA3F9}" destId="{B727043D-F597-4B8A-AC0F-9C4987AC8346}" srcOrd="0" destOrd="0" presId="urn:microsoft.com/office/officeart/2005/8/layout/hierarchy1"/>
    <dgm:cxn modelId="{CBEA17A0-A656-49A8-98AF-64382E29A238}" type="presParOf" srcId="{00A0248F-9985-4F2A-93F4-FDAEA7DBA3F9}" destId="{CA6A34E5-5921-4426-B77E-7F30D23F7CE4}" srcOrd="1" destOrd="0" presId="urn:microsoft.com/office/officeart/2005/8/layout/hierarchy1"/>
    <dgm:cxn modelId="{F1C0037E-2F34-4370-94EA-1B0206D4AB36}" type="presParOf" srcId="{2403B0D5-0A6B-41DE-B283-3A7A11C0AC07}" destId="{BFE31159-762B-4666-9E20-8538E37B4ED1}" srcOrd="1" destOrd="0" presId="urn:microsoft.com/office/officeart/2005/8/layout/hierarchy1"/>
    <dgm:cxn modelId="{3E560C4D-95B7-45E5-93B1-3E6C5F228E06}" type="presParOf" srcId="{BFE31159-762B-4666-9E20-8538E37B4ED1}" destId="{753DAEC8-959F-4899-B83B-F1F31C43226C}" srcOrd="0" destOrd="0" presId="urn:microsoft.com/office/officeart/2005/8/layout/hierarchy1"/>
    <dgm:cxn modelId="{A5FD687A-B90C-4FAD-AF68-02EF5FD10F26}" type="presParOf" srcId="{BFE31159-762B-4666-9E20-8538E37B4ED1}" destId="{076848E4-8AD2-41AE-AA35-1B18FD87F596}" srcOrd="1" destOrd="0" presId="urn:microsoft.com/office/officeart/2005/8/layout/hierarchy1"/>
    <dgm:cxn modelId="{ED6E33CE-7D50-4A35-8FE6-C0BF06C49816}" type="presParOf" srcId="{076848E4-8AD2-41AE-AA35-1B18FD87F596}" destId="{D9F15B9C-38B5-4F67-B6FA-6AA5EA1D1601}" srcOrd="0" destOrd="0" presId="urn:microsoft.com/office/officeart/2005/8/layout/hierarchy1"/>
    <dgm:cxn modelId="{3215A0D0-4DA3-4F56-B423-DA634669C069}" type="presParOf" srcId="{D9F15B9C-38B5-4F67-B6FA-6AA5EA1D1601}" destId="{37370EC3-6B89-4206-B3F2-747B509519F3}" srcOrd="0" destOrd="0" presId="urn:microsoft.com/office/officeart/2005/8/layout/hierarchy1"/>
    <dgm:cxn modelId="{415F0D96-B3E8-4FCF-835F-FFCB8CAD968A}" type="presParOf" srcId="{D9F15B9C-38B5-4F67-B6FA-6AA5EA1D1601}" destId="{E23FFAA3-B558-41A3-8643-DD4731029C54}" srcOrd="1" destOrd="0" presId="urn:microsoft.com/office/officeart/2005/8/layout/hierarchy1"/>
    <dgm:cxn modelId="{BBA27598-AD8E-45DC-B958-07C5B48599C0}" type="presParOf" srcId="{076848E4-8AD2-41AE-AA35-1B18FD87F596}" destId="{C2EF1050-7868-4601-A0B4-5E3A8E1CE00B}" srcOrd="1" destOrd="0" presId="urn:microsoft.com/office/officeart/2005/8/layout/hierarchy1"/>
    <dgm:cxn modelId="{54AEC06F-8379-4DA3-BCF2-7656BF4B5E7A}" type="presParOf" srcId="{D55450E3-C39D-4824-BE24-20FC7E5107DC}" destId="{1EEB1A47-6205-40E4-A8CB-AF554A311F8C}" srcOrd="2" destOrd="0" presId="urn:microsoft.com/office/officeart/2005/8/layout/hierarchy1"/>
    <dgm:cxn modelId="{4C57F8AB-A1A1-4AC6-9546-ED7F1AB4F36A}" type="presParOf" srcId="{D55450E3-C39D-4824-BE24-20FC7E5107DC}" destId="{67DDE743-16A1-405D-B240-BDBEBB05245B}" srcOrd="3" destOrd="0" presId="urn:microsoft.com/office/officeart/2005/8/layout/hierarchy1"/>
    <dgm:cxn modelId="{08F6C005-6DA0-44F7-B7D7-B908E571CAAC}" type="presParOf" srcId="{67DDE743-16A1-405D-B240-BDBEBB05245B}" destId="{4FFEB467-8CCF-40CD-B560-DED7F7757AA1}" srcOrd="0" destOrd="0" presId="urn:microsoft.com/office/officeart/2005/8/layout/hierarchy1"/>
    <dgm:cxn modelId="{4AEE5039-003F-43AF-866D-03817E8ED9A5}" type="presParOf" srcId="{4FFEB467-8CCF-40CD-B560-DED7F7757AA1}" destId="{5C8FC6AD-7B32-48CC-A3DF-77C801FB3530}" srcOrd="0" destOrd="0" presId="urn:microsoft.com/office/officeart/2005/8/layout/hierarchy1"/>
    <dgm:cxn modelId="{447C6FD3-E65D-4D8F-BE9B-2CB4096FF635}" type="presParOf" srcId="{4FFEB467-8CCF-40CD-B560-DED7F7757AA1}" destId="{638CBCF2-DA35-40C8-B417-1B352045E6F4}" srcOrd="1" destOrd="0" presId="urn:microsoft.com/office/officeart/2005/8/layout/hierarchy1"/>
    <dgm:cxn modelId="{B97CA6BB-BEC9-42BC-9812-EB4F345F6ED5}" type="presParOf" srcId="{67DDE743-16A1-405D-B240-BDBEBB05245B}" destId="{7D9D1F85-FCF7-4FBA-9C4A-3EC93B574929}" srcOrd="1" destOrd="0" presId="urn:microsoft.com/office/officeart/2005/8/layout/hierarchy1"/>
    <dgm:cxn modelId="{7964FF6D-7111-422B-BA0D-63BADBF1A633}" type="presParOf" srcId="{7D9D1F85-FCF7-4FBA-9C4A-3EC93B574929}" destId="{F9623A5B-D55F-437A-86AC-C6F70D8D171E}" srcOrd="0" destOrd="0" presId="urn:microsoft.com/office/officeart/2005/8/layout/hierarchy1"/>
    <dgm:cxn modelId="{0747E3F4-BA00-4BEF-8DE8-64F7D8E20546}" type="presParOf" srcId="{7D9D1F85-FCF7-4FBA-9C4A-3EC93B574929}" destId="{C4606978-4F58-4407-844A-47341C87FADD}" srcOrd="1" destOrd="0" presId="urn:microsoft.com/office/officeart/2005/8/layout/hierarchy1"/>
    <dgm:cxn modelId="{EA3E2E7E-02E8-49CE-983C-C1971BDC0081}" type="presParOf" srcId="{C4606978-4F58-4407-844A-47341C87FADD}" destId="{23902ECF-4A87-492D-9CBA-687ACB4350D3}" srcOrd="0" destOrd="0" presId="urn:microsoft.com/office/officeart/2005/8/layout/hierarchy1"/>
    <dgm:cxn modelId="{23C87EE7-0C7F-4FB4-83D4-5A9C2D2FBE68}" type="presParOf" srcId="{23902ECF-4A87-492D-9CBA-687ACB4350D3}" destId="{C10CBFDC-4542-4AAE-BAD4-0BBD29EE8940}" srcOrd="0" destOrd="0" presId="urn:microsoft.com/office/officeart/2005/8/layout/hierarchy1"/>
    <dgm:cxn modelId="{95F49310-FF6F-4158-98CD-67FAA4435052}" type="presParOf" srcId="{23902ECF-4A87-492D-9CBA-687ACB4350D3}" destId="{F96C2DC6-9BE8-4BDB-875B-F71D3569345C}" srcOrd="1" destOrd="0" presId="urn:microsoft.com/office/officeart/2005/8/layout/hierarchy1"/>
    <dgm:cxn modelId="{D14A612A-1E11-4A70-A970-6C65FD0B3A4C}" type="presParOf" srcId="{C4606978-4F58-4407-844A-47341C87FADD}" destId="{4B37A04F-58DB-4771-8D82-75992FD04C0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E6F2E-EBAB-44D8-8E10-6D3151306368}">
      <dsp:nvSpPr>
        <dsp:cNvPr id="0" name=""/>
        <dsp:cNvSpPr/>
      </dsp:nvSpPr>
      <dsp:spPr>
        <a:xfrm>
          <a:off x="1901825" y="1757708"/>
          <a:ext cx="1041685" cy="367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805"/>
              </a:lnTo>
              <a:lnTo>
                <a:pt x="1041685" y="186805"/>
              </a:lnTo>
              <a:lnTo>
                <a:pt x="1041685" y="367434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152A0-65B5-4730-89A1-1F69EB4E78DB}">
      <dsp:nvSpPr>
        <dsp:cNvPr id="0" name=""/>
        <dsp:cNvSpPr/>
      </dsp:nvSpPr>
      <dsp:spPr>
        <a:xfrm>
          <a:off x="860139" y="1757708"/>
          <a:ext cx="1041685" cy="367434"/>
        </a:xfrm>
        <a:custGeom>
          <a:avLst/>
          <a:gdLst/>
          <a:ahLst/>
          <a:cxnLst/>
          <a:rect l="0" t="0" r="0" b="0"/>
          <a:pathLst>
            <a:path>
              <a:moveTo>
                <a:pt x="1041685" y="0"/>
              </a:moveTo>
              <a:lnTo>
                <a:pt x="1041685" y="186805"/>
              </a:lnTo>
              <a:lnTo>
                <a:pt x="0" y="186805"/>
              </a:lnTo>
              <a:lnTo>
                <a:pt x="0" y="367434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A0816-4D90-4492-BD84-7F92CED2374A}">
      <dsp:nvSpPr>
        <dsp:cNvPr id="0" name=""/>
        <dsp:cNvSpPr/>
      </dsp:nvSpPr>
      <dsp:spPr>
        <a:xfrm>
          <a:off x="1041685" y="897568"/>
          <a:ext cx="1720278" cy="8601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Форми рельєфу першого порядку </a:t>
          </a:r>
          <a:endParaRPr lang="ru-RU" sz="2000" kern="1200" dirty="0"/>
        </a:p>
      </dsp:txBody>
      <dsp:txXfrm>
        <a:off x="1041685" y="897568"/>
        <a:ext cx="1720278" cy="860139"/>
      </dsp:txXfrm>
    </dsp:sp>
    <dsp:sp modelId="{3A0E0E87-ADF9-467C-AC3D-92B8126051E1}">
      <dsp:nvSpPr>
        <dsp:cNvPr id="0" name=""/>
        <dsp:cNvSpPr/>
      </dsp:nvSpPr>
      <dsp:spPr>
        <a:xfrm>
          <a:off x="0" y="2125142"/>
          <a:ext cx="1720278" cy="8601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Позитивні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- Западини океанів</a:t>
          </a:r>
          <a:endParaRPr lang="ru-RU" sz="1600" kern="1200" dirty="0"/>
        </a:p>
      </dsp:txBody>
      <dsp:txXfrm>
        <a:off x="0" y="2125142"/>
        <a:ext cx="1720278" cy="860139"/>
      </dsp:txXfrm>
    </dsp:sp>
    <dsp:sp modelId="{5FC7D10B-FB0C-4919-A8AA-C6FB2362DBA0}">
      <dsp:nvSpPr>
        <dsp:cNvPr id="0" name=""/>
        <dsp:cNvSpPr/>
      </dsp:nvSpPr>
      <dsp:spPr>
        <a:xfrm>
          <a:off x="2083371" y="2125142"/>
          <a:ext cx="1720278" cy="8601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Від</a:t>
          </a:r>
          <a:r>
            <a:rPr lang="en-US" sz="2000" kern="1200" dirty="0" smtClean="0"/>
            <a:t>’</a:t>
          </a:r>
          <a:r>
            <a:rPr lang="uk-UA" sz="2000" kern="1200" dirty="0" smtClean="0"/>
            <a:t>ємні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- Материки  </a:t>
          </a:r>
          <a:endParaRPr lang="ru-RU" sz="1600" kern="1200" dirty="0"/>
        </a:p>
      </dsp:txBody>
      <dsp:txXfrm>
        <a:off x="2083371" y="2125142"/>
        <a:ext cx="1720278" cy="860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23A5B-D55F-437A-86AC-C6F70D8D171E}">
      <dsp:nvSpPr>
        <dsp:cNvPr id="0" name=""/>
        <dsp:cNvSpPr/>
      </dsp:nvSpPr>
      <dsp:spPr>
        <a:xfrm>
          <a:off x="2686296" y="2333923"/>
          <a:ext cx="91440" cy="4346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605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B1A47-6205-40E4-A8CB-AF554A311F8C}">
      <dsp:nvSpPr>
        <dsp:cNvPr id="0" name=""/>
        <dsp:cNvSpPr/>
      </dsp:nvSpPr>
      <dsp:spPr>
        <a:xfrm>
          <a:off x="1818805" y="950409"/>
          <a:ext cx="913210" cy="434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170"/>
              </a:lnTo>
              <a:lnTo>
                <a:pt x="913210" y="296170"/>
              </a:lnTo>
              <a:lnTo>
                <a:pt x="913210" y="434605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DAEC8-959F-4899-B83B-F1F31C43226C}">
      <dsp:nvSpPr>
        <dsp:cNvPr id="0" name=""/>
        <dsp:cNvSpPr/>
      </dsp:nvSpPr>
      <dsp:spPr>
        <a:xfrm>
          <a:off x="859875" y="2333923"/>
          <a:ext cx="91440" cy="4346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605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90E0AF-2999-43C4-BC7C-F13C6DA1FD69}">
      <dsp:nvSpPr>
        <dsp:cNvPr id="0" name=""/>
        <dsp:cNvSpPr/>
      </dsp:nvSpPr>
      <dsp:spPr>
        <a:xfrm>
          <a:off x="905595" y="950409"/>
          <a:ext cx="913210" cy="434605"/>
        </a:xfrm>
        <a:custGeom>
          <a:avLst/>
          <a:gdLst/>
          <a:ahLst/>
          <a:cxnLst/>
          <a:rect l="0" t="0" r="0" b="0"/>
          <a:pathLst>
            <a:path>
              <a:moveTo>
                <a:pt x="913210" y="0"/>
              </a:moveTo>
              <a:lnTo>
                <a:pt x="913210" y="296170"/>
              </a:lnTo>
              <a:lnTo>
                <a:pt x="0" y="296170"/>
              </a:lnTo>
              <a:lnTo>
                <a:pt x="0" y="434605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110DF6-EDC2-4DEA-8838-6073668B77FF}">
      <dsp:nvSpPr>
        <dsp:cNvPr id="0" name=""/>
        <dsp:cNvSpPr/>
      </dsp:nvSpPr>
      <dsp:spPr>
        <a:xfrm>
          <a:off x="1071633" y="1501"/>
          <a:ext cx="1494344" cy="9489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B9C2B-D43C-4939-B713-0C6F02C4D5A8}">
      <dsp:nvSpPr>
        <dsp:cNvPr id="0" name=""/>
        <dsp:cNvSpPr/>
      </dsp:nvSpPr>
      <dsp:spPr>
        <a:xfrm>
          <a:off x="1237672" y="159237"/>
          <a:ext cx="1494344" cy="94890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Форми  рельєфу другого порядку </a:t>
          </a:r>
          <a:endParaRPr lang="ru-RU" sz="1200" kern="1200" dirty="0"/>
        </a:p>
      </dsp:txBody>
      <dsp:txXfrm>
        <a:off x="1265465" y="187030"/>
        <a:ext cx="1438758" cy="893322"/>
      </dsp:txXfrm>
    </dsp:sp>
    <dsp:sp modelId="{B727043D-F597-4B8A-AC0F-9C4987AC8346}">
      <dsp:nvSpPr>
        <dsp:cNvPr id="0" name=""/>
        <dsp:cNvSpPr/>
      </dsp:nvSpPr>
      <dsp:spPr>
        <a:xfrm>
          <a:off x="158423" y="1385015"/>
          <a:ext cx="1494344" cy="9489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6A34E5-5921-4426-B77E-7F30D23F7CE4}">
      <dsp:nvSpPr>
        <dsp:cNvPr id="0" name=""/>
        <dsp:cNvSpPr/>
      </dsp:nvSpPr>
      <dsp:spPr>
        <a:xfrm>
          <a:off x="324461" y="1542751"/>
          <a:ext cx="1494344" cy="94890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Гори </a:t>
          </a:r>
          <a:endParaRPr lang="ru-RU" sz="1200" kern="1200" dirty="0"/>
        </a:p>
      </dsp:txBody>
      <dsp:txXfrm>
        <a:off x="352254" y="1570544"/>
        <a:ext cx="1438758" cy="893322"/>
      </dsp:txXfrm>
    </dsp:sp>
    <dsp:sp modelId="{37370EC3-6B89-4206-B3F2-747B509519F3}">
      <dsp:nvSpPr>
        <dsp:cNvPr id="0" name=""/>
        <dsp:cNvSpPr/>
      </dsp:nvSpPr>
      <dsp:spPr>
        <a:xfrm>
          <a:off x="158423" y="2768528"/>
          <a:ext cx="1494344" cy="9489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FFAA3-B558-41A3-8643-DD4731029C54}">
      <dsp:nvSpPr>
        <dsp:cNvPr id="0" name=""/>
        <dsp:cNvSpPr/>
      </dsp:nvSpPr>
      <dsp:spPr>
        <a:xfrm>
          <a:off x="324461" y="2926265"/>
          <a:ext cx="1494344" cy="94890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Має складний рельєф </a:t>
          </a:r>
          <a:endParaRPr lang="ru-RU" sz="1200" kern="1200" dirty="0"/>
        </a:p>
      </dsp:txBody>
      <dsp:txXfrm>
        <a:off x="352254" y="2954058"/>
        <a:ext cx="1438758" cy="893322"/>
      </dsp:txXfrm>
    </dsp:sp>
    <dsp:sp modelId="{5C8FC6AD-7B32-48CC-A3DF-77C801FB3530}">
      <dsp:nvSpPr>
        <dsp:cNvPr id="0" name=""/>
        <dsp:cNvSpPr/>
      </dsp:nvSpPr>
      <dsp:spPr>
        <a:xfrm>
          <a:off x="1984844" y="1385015"/>
          <a:ext cx="1494344" cy="9489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CBCF2-DA35-40C8-B417-1B352045E6F4}">
      <dsp:nvSpPr>
        <dsp:cNvPr id="0" name=""/>
        <dsp:cNvSpPr/>
      </dsp:nvSpPr>
      <dsp:spPr>
        <a:xfrm>
          <a:off x="2150882" y="1542751"/>
          <a:ext cx="1494344" cy="94890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Рівнини </a:t>
          </a:r>
          <a:endParaRPr lang="ru-RU" sz="1200" kern="1200" dirty="0"/>
        </a:p>
      </dsp:txBody>
      <dsp:txXfrm>
        <a:off x="2178675" y="1570544"/>
        <a:ext cx="1438758" cy="893322"/>
      </dsp:txXfrm>
    </dsp:sp>
    <dsp:sp modelId="{C10CBFDC-4542-4AAE-BAD4-0BBD29EE8940}">
      <dsp:nvSpPr>
        <dsp:cNvPr id="0" name=""/>
        <dsp:cNvSpPr/>
      </dsp:nvSpPr>
      <dsp:spPr>
        <a:xfrm>
          <a:off x="1984844" y="2768528"/>
          <a:ext cx="1494344" cy="9489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6C2DC6-9BE8-4BDB-875B-F71D3569345C}">
      <dsp:nvSpPr>
        <dsp:cNvPr id="0" name=""/>
        <dsp:cNvSpPr/>
      </dsp:nvSpPr>
      <dsp:spPr>
        <a:xfrm>
          <a:off x="2150882" y="2926265"/>
          <a:ext cx="1494344" cy="94890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Формується внаслідок дії на літосферу внутрішніх і зовнішніх процесів </a:t>
          </a:r>
          <a:endParaRPr lang="ru-RU" sz="1200" kern="1200" dirty="0"/>
        </a:p>
      </dsp:txBody>
      <dsp:txXfrm>
        <a:off x="2178675" y="2954058"/>
        <a:ext cx="1438758" cy="893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A01CA0-ECD7-4BDE-A3F3-9ABF5F748AD3}" type="datetimeFigureOut">
              <a:rPr lang="ru-RU" smtClean="0"/>
              <a:t>16.03.2014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9BE6F4-B2D6-4B8C-B52F-6831C58EA6AE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1CA0-ECD7-4BDE-A3F3-9ABF5F748AD3}" type="datetimeFigureOut">
              <a:rPr lang="ru-RU" smtClean="0"/>
              <a:t>16.03.2014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6F4-B2D6-4B8C-B52F-6831C58EA6AE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1CA0-ECD7-4BDE-A3F3-9ABF5F748AD3}" type="datetimeFigureOut">
              <a:rPr lang="ru-RU" smtClean="0"/>
              <a:t>16.03.2014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6F4-B2D6-4B8C-B52F-6831C58EA6AE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1CA0-ECD7-4BDE-A3F3-9ABF5F748AD3}" type="datetimeFigureOut">
              <a:rPr lang="ru-RU" smtClean="0"/>
              <a:t>16.03.2014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6F4-B2D6-4B8C-B52F-6831C58EA6A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1CA0-ECD7-4BDE-A3F3-9ABF5F748AD3}" type="datetimeFigureOut">
              <a:rPr lang="ru-RU" smtClean="0"/>
              <a:t>16.03.2014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6F4-B2D6-4B8C-B52F-6831C58EA6AE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1CA0-ECD7-4BDE-A3F3-9ABF5F748AD3}" type="datetimeFigureOut">
              <a:rPr lang="ru-RU" smtClean="0"/>
              <a:t>16.03.2014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6F4-B2D6-4B8C-B52F-6831C58EA6A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1CA0-ECD7-4BDE-A3F3-9ABF5F748AD3}" type="datetimeFigureOut">
              <a:rPr lang="ru-RU" smtClean="0"/>
              <a:t>16.03.2014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6F4-B2D6-4B8C-B52F-6831C58EA6AE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1CA0-ECD7-4BDE-A3F3-9ABF5F748AD3}" type="datetimeFigureOut">
              <a:rPr lang="ru-RU" smtClean="0"/>
              <a:t>16.03.2014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6F4-B2D6-4B8C-B52F-6831C58EA6AE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1CA0-ECD7-4BDE-A3F3-9ABF5F748AD3}" type="datetimeFigureOut">
              <a:rPr lang="ru-RU" smtClean="0"/>
              <a:t>16.03.2014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6F4-B2D6-4B8C-B52F-6831C58EA6A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1CA0-ECD7-4BDE-A3F3-9ABF5F748AD3}" type="datetimeFigureOut">
              <a:rPr lang="ru-RU" smtClean="0"/>
              <a:t>16.03.2014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6F4-B2D6-4B8C-B52F-6831C58EA6A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1CA0-ECD7-4BDE-A3F3-9ABF5F748AD3}" type="datetimeFigureOut">
              <a:rPr lang="ru-RU" smtClean="0"/>
              <a:t>16.03.2014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6F4-B2D6-4B8C-B52F-6831C58EA6A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AA01CA0-ECD7-4BDE-A3F3-9ABF5F748AD3}" type="datetimeFigureOut">
              <a:rPr lang="ru-RU" smtClean="0"/>
              <a:t>16.03.2014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89BE6F4-B2D6-4B8C-B52F-6831C58EA6AE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</a:t>
            </a:r>
            <a:r>
              <a:rPr lang="uk-UA" dirty="0" smtClean="0"/>
              <a:t>ітосфера </a:t>
            </a:r>
            <a:endParaRPr lang="ru-RU" dirty="0"/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Тверда оболонка Землі, що включає земну кору та верхній шар мантії, розташований на гарячій астеносфері.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01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Поверхня літосфери нерівна, усі її нерівності називають рельєфом</a:t>
            </a:r>
            <a:endParaRPr lang="ru-RU" sz="3600" dirty="0"/>
          </a:p>
        </p:txBody>
      </p:sp>
      <p:graphicFrame>
        <p:nvGraphicFramePr>
          <p:cNvPr id="26" name="Объект 2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8053168"/>
              </p:ext>
            </p:extLst>
          </p:nvPr>
        </p:nvGraphicFramePr>
        <p:xfrm>
          <a:off x="685800" y="2239963"/>
          <a:ext cx="3803650" cy="3876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7" name="Объект 2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711139574"/>
              </p:ext>
            </p:extLst>
          </p:nvPr>
        </p:nvGraphicFramePr>
        <p:xfrm>
          <a:off x="4645025" y="2239963"/>
          <a:ext cx="3803650" cy="3876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160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7776863" cy="4896544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/>
              <a:t>Літосферні плити – великі блоки літосфери, що повільно рухаються на мантії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8895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56263" cy="1054250"/>
          </a:xfrm>
        </p:spPr>
        <p:txBody>
          <a:bodyPr/>
          <a:lstStyle/>
          <a:p>
            <a:r>
              <a:rPr lang="uk-UA" sz="2800" dirty="0" smtClean="0"/>
              <a:t>Теорію мобілізму висунув в 1912 р. А.Вегенер 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" y="1916832"/>
            <a:ext cx="2388386" cy="331236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12976"/>
            <a:ext cx="4438911" cy="33123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670" y="1916832"/>
            <a:ext cx="2293329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512868"/>
              </p:ext>
            </p:extLst>
          </p:nvPr>
        </p:nvGraphicFramePr>
        <p:xfrm>
          <a:off x="539552" y="260648"/>
          <a:ext cx="7992888" cy="6178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800200"/>
                <a:gridCol w="1800200"/>
                <a:gridCol w="2592288"/>
              </a:tblGrid>
              <a:tr h="46408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Ера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Вік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Етапи гороутворення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Характеристика </a:t>
                      </a:r>
                      <a:endParaRPr lang="ru-RU" dirty="0"/>
                    </a:p>
                  </a:txBody>
                  <a:tcPr/>
                </a:tc>
              </a:tr>
              <a:tr h="1028788">
                <a:tc>
                  <a:txBody>
                    <a:bodyPr/>
                    <a:lstStyle/>
                    <a:p>
                      <a:r>
                        <a:rPr lang="uk-UA" dirty="0" smtClean="0"/>
                        <a:t>Докембрійська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 млн. – 510 тис.       років тому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Байкальський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Виникли водорості,бактерії, </a:t>
                      </a:r>
                      <a:r>
                        <a:rPr lang="uk-UA" sz="1400" baseline="0" dirty="0" smtClean="0"/>
                        <a:t> вапняк, залізо, мармур, граніт, фосфорит, марганець, кам</a:t>
                      </a:r>
                      <a:r>
                        <a:rPr lang="en-US" sz="1400" baseline="0" dirty="0" smtClean="0"/>
                        <a:t>’</a:t>
                      </a:r>
                      <a:r>
                        <a:rPr lang="uk-UA" sz="1400" baseline="0" dirty="0" smtClean="0"/>
                        <a:t>яна сіль.</a:t>
                      </a:r>
                      <a:endParaRPr lang="ru-RU" sz="1400" dirty="0"/>
                    </a:p>
                  </a:txBody>
                  <a:tcPr/>
                </a:tc>
              </a:tr>
              <a:tr h="1656184">
                <a:tc>
                  <a:txBody>
                    <a:bodyPr/>
                    <a:lstStyle/>
                    <a:p>
                      <a:r>
                        <a:rPr lang="uk-UA" dirty="0" smtClean="0"/>
                        <a:t>Палеозойська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500 тис.</a:t>
                      </a:r>
                      <a:r>
                        <a:rPr lang="uk-UA" baseline="0" dirty="0" smtClean="0"/>
                        <a:t> – 250 тис. років тому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Каледонський</a:t>
                      </a:r>
                      <a:r>
                        <a:rPr lang="uk-UA" baseline="0" dirty="0" smtClean="0"/>
                        <a:t>  (Скандинавські)</a:t>
                      </a:r>
                    </a:p>
                    <a:p>
                      <a:r>
                        <a:rPr lang="uk-UA" baseline="0" dirty="0" smtClean="0"/>
                        <a:t>Терцинський (Уральські 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Утворився континент Пангея, виникли корали, безщелепні риби, молюски, хвойні, папороті, голонасінні.</a:t>
                      </a:r>
                      <a:r>
                        <a:rPr lang="uk-UA" sz="1200" baseline="0" dirty="0" smtClean="0"/>
                        <a:t> Наприкінці періоду </a:t>
                      </a:r>
                      <a:r>
                        <a:rPr lang="uk-UA" sz="1200" baseline="0" dirty="0" smtClean="0"/>
                        <a:t>     90 </a:t>
                      </a:r>
                      <a:r>
                        <a:rPr lang="uk-UA" sz="1100" baseline="0" dirty="0" smtClean="0"/>
                        <a:t>%</a:t>
                      </a:r>
                      <a:r>
                        <a:rPr lang="uk-UA" sz="1200" baseline="0" dirty="0" smtClean="0"/>
                        <a:t> живих організмів вимерло внаслідок зміни клімату. Утворилась нафта, золото, горючі сланці, мідь, кольорові метали.</a:t>
                      </a:r>
                      <a:endParaRPr lang="ru-RU" sz="1200" dirty="0"/>
                    </a:p>
                  </a:txBody>
                  <a:tcPr/>
                </a:tc>
              </a:tr>
              <a:tr h="1512168">
                <a:tc>
                  <a:txBody>
                    <a:bodyPr/>
                    <a:lstStyle/>
                    <a:p>
                      <a:r>
                        <a:rPr lang="uk-UA" dirty="0" smtClean="0"/>
                        <a:t>Мезозойська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245</a:t>
                      </a:r>
                      <a:r>
                        <a:rPr lang="uk-UA" baseline="0" dirty="0" smtClean="0"/>
                        <a:t> тис. – 65 тис. років тому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Кіммерійський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Перші</a:t>
                      </a:r>
                      <a:r>
                        <a:rPr lang="uk-UA" sz="1400" baseline="0" dirty="0" smtClean="0"/>
                        <a:t> динозаври, ссавці, перші птахи, Пангея починає розколюватися, рослини, вмирають динозаври, виникає газ, вугілля, нікель, кобальт, крейда.</a:t>
                      </a:r>
                      <a:endParaRPr lang="ru-RU" sz="1400" dirty="0"/>
                    </a:p>
                  </a:txBody>
                  <a:tcPr/>
                </a:tc>
              </a:tr>
              <a:tr h="232045">
                <a:tc>
                  <a:txBody>
                    <a:bodyPr/>
                    <a:lstStyle/>
                    <a:p>
                      <a:r>
                        <a:rPr lang="uk-UA" dirty="0" smtClean="0"/>
                        <a:t>Кайнозойська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65 тис.</a:t>
                      </a:r>
                      <a:r>
                        <a:rPr lang="uk-UA" baseline="0" dirty="0" smtClean="0"/>
                        <a:t> – 1.8 тис. років тому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Альпійський (Альпи,</a:t>
                      </a:r>
                      <a:r>
                        <a:rPr lang="uk-UA" baseline="0" dirty="0" smtClean="0"/>
                        <a:t> Карпати, Кавказ, Гімалаї, Тибет)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Розвиток птахів і ссавців, формування сучасного рельєфу, рослинного і тваринного світу.</a:t>
                      </a:r>
                      <a:r>
                        <a:rPr lang="uk-UA" sz="1400" baseline="0" dirty="0" smtClean="0"/>
                        <a:t> Розвиток людини. Утворився пісок і глина.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99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107</TotalTime>
  <Words>259</Words>
  <Application>Microsoft Office PowerPoint</Application>
  <PresentationFormat>Экран (4:3)</PresentationFormat>
  <Paragraphs>36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Твердый переплет</vt:lpstr>
      <vt:lpstr>Літосфера </vt:lpstr>
      <vt:lpstr>Поверхня літосфери нерівна, усі її нерівності називають рельєфом</vt:lpstr>
      <vt:lpstr>Літосферні плити – великі блоки літосфери, що повільно рухаються на мантії </vt:lpstr>
      <vt:lpstr>Теорію мобілізму висунув в 1912 р. А.Вегенер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Літосфера</dc:title>
  <dc:creator>Volden</dc:creator>
  <cp:lastModifiedBy>Volden</cp:lastModifiedBy>
  <cp:revision>11</cp:revision>
  <dcterms:created xsi:type="dcterms:W3CDTF">2014-03-15T16:44:33Z</dcterms:created>
  <dcterms:modified xsi:type="dcterms:W3CDTF">2014-03-16T12:11:28Z</dcterms:modified>
</cp:coreProperties>
</file>