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3DB6-79EA-478E-B8E8-1812BCA10C8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8A08-0FAC-440F-B660-ADC05EC495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8A08-0FAC-440F-B660-ADC05EC495C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6A6D-522A-475A-80AC-0529C09FAF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6AB5-5720-41ED-BB83-CFA8FBA3AA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72152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Єгипет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Столиця - Каїр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Офіційні мови – арабські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Державний устрій – змішана республіка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Площа – 1001450 км</a:t>
            </a:r>
            <a:r>
              <a:rPr lang="en-US" baseline="30000" dirty="0" smtClean="0"/>
              <a:t>2</a:t>
            </a:r>
            <a:r>
              <a:rPr lang="uk-UA" baseline="30000" dirty="0" smtClean="0"/>
              <a:t> </a:t>
            </a:r>
            <a:r>
              <a:rPr lang="uk-UA" dirty="0" smtClean="0"/>
              <a:t> (30-е місце)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Населення – 85.2 млн (15-е місце)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ВВП – 497 млрд. дол.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Валюта – єгипетський фунт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Домен – </a:t>
            </a:r>
            <a:r>
              <a:rPr lang="en-US" dirty="0" smtClean="0"/>
              <a:t>.eg</a:t>
            </a:r>
            <a:endParaRPr lang="ru-RU" dirty="0"/>
          </a:p>
        </p:txBody>
      </p:sp>
      <p:pic>
        <p:nvPicPr>
          <p:cNvPr id="10" name="Рисунок 9" descr="150px-FC_Dynamo_Kyiv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86190"/>
            <a:ext cx="4238628" cy="2829284"/>
          </a:xfrm>
          <a:prstGeom prst="rect">
            <a:avLst/>
          </a:prstGeom>
        </p:spPr>
      </p:pic>
      <p:pic>
        <p:nvPicPr>
          <p:cNvPr id="11" name="Рисунок 10" descr="395px-Емблема_ФК_Шахтар_Донець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14290"/>
            <a:ext cx="2500330" cy="3396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714620"/>
            <a:ext cx="5429470" cy="3618742"/>
          </a:xfrm>
          <a:prstGeom prst="rect">
            <a:avLst/>
          </a:prstGeom>
        </p:spPr>
      </p:pic>
      <p:pic>
        <p:nvPicPr>
          <p:cNvPr id="7" name="Рисунок 6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04"/>
            <a:ext cx="4786314" cy="3589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Цікаві факти про Єгипет</a:t>
            </a: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Єгипет – країна з багатою історією, яка приховує в собі безліч таємниць, що відділяє нинішнє покоління, від колись існуючої могутньої цивілізації.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Стародавній Єгипет по праву називають колискою цивілізації. Відомий той цікавий факт, що саме в Єгипті були вперше виготовлені замок і ключі до нього, гребінець і ножиці, макіяж і дезодорант, зубна щітка з пастою.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Єгипетські піраміди – це єдине з Семи чудес світу, яке дійшло до наших днів. Вони були побудовані не рабами, а звичайними людьми, в знак поклоніння правлячому фараону, при чому сама служба на будівництві була справа суто добровільною.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Початкова висота найбільшої піраміди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Хеопса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(вершина якої не збереглася до наших днів) становила 146,6 м. На її спорудження пішло приблизно 2,3 мільйона кам’яних блоків, кожен з яких в середньому важив 2,5 т. Блоки з’єднувалися між собою без допомоги цементу, але були підігнані один до одного так щільно, що в стики неможливо пропхати навіть волосину.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Єгиптяни перші з людей, які винайшли писемність, ну і звичайно чорнило і папір.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Ще один цікавий факт про Єгипет, полягає в тому, що перші подушки, на яких спали єгиптяни, наповнювалися дрібним каменем.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Незаперечним фактом є те, що перші антибіотики почали використовуватися тільки в XX столітті. Але не всім відомий той цікавий факт, що в стародавньому Єгипті інфекційні захворювання лікували за допомогою запліснявілого хліба. Виходить, що в силу цього цікавого факту, саме єгиптян слід вважати першопрохідцями у використанні антибіотиків.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 ще один цікавий факт про Єгипет, жителі цієї стародавньої цивілізації чомусь ігнорували дні свого народження. Чому це відбувалося і в силу якихось фактів прижилася така традиція в стародавньому Єгипті – по сей день не може відповісти жоден історик.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Єгиптяни також, першими почали варити пиво.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Єгиптяни першими стали виплавляти скло.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Єгиптяни першими ввели у вживання перуку, яку вони надягали на коротко стрижені волосся.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Цемент так само був винайдений єгиптянами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Голубів в якості поштових птахів, першими стали використовувати єгиптяни.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Єгиптяни першими почали використовувати протизаплідні засоби.</a:t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365 календарних днів і 24-годинний день – також винахід стародавніх єгиптян..</a:t>
            </a:r>
          </a:p>
          <a:p>
            <a:pPr>
              <a:buFont typeface="Arial" pitchFamily="34" charset="0"/>
              <a:buChar char="•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8858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Загальна географія</a:t>
            </a:r>
          </a:p>
          <a:p>
            <a:endParaRPr lang="uk-UA" dirty="0" smtClean="0"/>
          </a:p>
          <a:p>
            <a:r>
              <a:rPr lang="uk-UA" dirty="0" smtClean="0"/>
              <a:t>   Єгипет розташований на північному сході Африки і частково Азії (Синайський </a:t>
            </a:r>
            <a:r>
              <a:rPr lang="uk-UA" dirty="0" err="1" smtClean="0"/>
              <a:t>п-ів</a:t>
            </a:r>
            <a:r>
              <a:rPr lang="uk-UA" dirty="0" smtClean="0"/>
              <a:t>). Більшу частину території Єгипту займають плато з висотами 300–1000 м (плато Лівійської, Аравійської і Нубійської пустель), які поступово підвищуються на сході до 2200 м і обриваються до Червоного моря і Суецької затоки. Невисокі гори трохи більше 2000 м над рівнем моря, де знаходиться найвища точка країни гора </a:t>
            </a:r>
            <a:r>
              <a:rPr lang="uk-UA" dirty="0" err="1" smtClean="0"/>
              <a:t>Сант</a:t>
            </a:r>
            <a:r>
              <a:rPr lang="uk-UA" dirty="0" smtClean="0"/>
              <a:t> </a:t>
            </a:r>
            <a:r>
              <a:rPr lang="uk-UA" dirty="0" err="1" smtClean="0"/>
              <a:t>Катрін</a:t>
            </a:r>
            <a:r>
              <a:rPr lang="uk-UA" dirty="0" smtClean="0"/>
              <a:t> (2642 м), розташовані на півдні Синайського півострова. </a:t>
            </a:r>
          </a:p>
          <a:p>
            <a:r>
              <a:rPr lang="uk-UA" dirty="0"/>
              <a:t> </a:t>
            </a:r>
            <a:r>
              <a:rPr lang="uk-UA" dirty="0" smtClean="0"/>
              <a:t>  Поряд з долиною Нілу, більшість краєвиду Єгипту це є пустелею. Вітри можуть створювати піщані дюни, висотою більше 30 м.</a:t>
            </a:r>
          </a:p>
          <a:p>
            <a:endParaRPr lang="uk-UA" dirty="0"/>
          </a:p>
        </p:txBody>
      </p:sp>
      <p:pic>
        <p:nvPicPr>
          <p:cNvPr id="11" name="Рисунок 10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071810"/>
            <a:ext cx="3011111" cy="3214710"/>
          </a:xfrm>
          <a:prstGeom prst="rect">
            <a:avLst/>
          </a:prstGeom>
        </p:spPr>
      </p:pic>
      <p:pic>
        <p:nvPicPr>
          <p:cNvPr id="12" name="Рисунок 11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928933"/>
            <a:ext cx="3214710" cy="33147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Клімат Єгипту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Клімат Єгипту: на півночі — субтропічний, на іншій території — тропічний. Але на більшій частині Єгипту клімат тропічний континентальний пустельний з різкими добовими коливаннями температури. У пустелях денні температури можуть досягати 50 °С, а вночі опуститися до 10 °С — 0 °С.</a:t>
            </a:r>
          </a:p>
          <a:p>
            <a:r>
              <a:rPr lang="uk-UA" dirty="0" smtClean="0"/>
              <a:t>Єгипет дуже бідна на опади територія земної кулі, адже на південь від Каїру, кількість опадів, взагалі, становить лише від 2 до 5 мм на рік (а в деяких районах з бездощів'я триває по кілька років). Тільки дуже тонка смуга північного узбережжя країни отримує достатню кількість опадів і ця кількість може досягати 410 мм. Найбільш вологий та багатий дощами зимовий період — з жовтня по березень.</a:t>
            </a:r>
          </a:p>
          <a:p>
            <a:r>
              <a:rPr lang="uk-UA" dirty="0" smtClean="0"/>
              <a:t>Середня температура влітку коливається від 27-32 °С і до 43 °С на узбережжі Червоного моря. Середня температура в зимовий період коливається від 13 до 21 °С, а в поодиноких гірських районах (здебільшого </a:t>
            </a:r>
            <a:r>
              <a:rPr lang="uk-UA" dirty="0" err="1" smtClean="0"/>
              <a:t>Сінаю</a:t>
            </a:r>
            <a:r>
              <a:rPr lang="uk-UA" dirty="0" smtClean="0"/>
              <a:t>) опускається до нульової відмітки.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000504"/>
            <a:ext cx="2714644" cy="2401879"/>
          </a:xfrm>
          <a:prstGeom prst="rect">
            <a:avLst/>
          </a:prstGeom>
        </p:spPr>
      </p:pic>
      <p:pic>
        <p:nvPicPr>
          <p:cNvPr id="14" name="Рисунок 13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4000504"/>
            <a:ext cx="3714776" cy="24746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Корисні копалини Єгипту</a:t>
            </a:r>
            <a:endParaRPr lang="ru-RU" dirty="0" smtClean="0"/>
          </a:p>
          <a:p>
            <a:endParaRPr lang="ru-RU" dirty="0"/>
          </a:p>
          <a:p>
            <a:r>
              <a:rPr lang="uk-UA" dirty="0" smtClean="0"/>
              <a:t>У надрах Єгипту зосереджений ряд корисних копалин, особливо, значні запаси вуглеводневої сировини. Нафтові родовища розташовані, головним чином в рифтових западинах Червоного моря і Суецької затоки і в північній околиці Лівійської пустелі. У межах деяких нафтоносних горизонтів, а також у дельтовій області розвідані родовища природного газу. Поклади кам'яного вугілля зосереджені в Файюмський западині і на півночі Синайського півострова. Основним рудоносним районом країни є гори </a:t>
            </a:r>
            <a:r>
              <a:rPr lang="uk-UA" dirty="0" err="1" smtClean="0"/>
              <a:t>Етбай</a:t>
            </a:r>
            <a:r>
              <a:rPr lang="uk-UA" dirty="0" smtClean="0"/>
              <a:t> (родовища урану, титану, міді, олова, золота, молібдену, ніобію,вольфраму). На Синайському півострові розвідані значні запаси марганцю. Є великі родовища фосфоритів (узбережжя Червоного моря, долина Нілу, оазис </a:t>
            </a:r>
            <a:r>
              <a:rPr lang="uk-UA" dirty="0" err="1" smtClean="0"/>
              <a:t>Харга</a:t>
            </a:r>
            <a:r>
              <a:rPr lang="uk-UA" dirty="0" smtClean="0"/>
              <a:t>). В Єгипті зосереджені істотні запаси цементної сировини (вапняки, глини, мергелі). Всесвітньою популярністю користуються Асуанські граніти та інші будівельні матеріали.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Економіка</a:t>
            </a:r>
          </a:p>
          <a:p>
            <a:endParaRPr lang="uk-UA" dirty="0"/>
          </a:p>
          <a:p>
            <a:r>
              <a:rPr lang="uk-UA" dirty="0" smtClean="0"/>
              <a:t>Єгипет — аграрно-індустріальна країна. Економіка — змішаного типу при сильному державному секторі. Основні галузі промисловості: текстильна, харчова, туризм, хімічна, нафтова, конструкційних металів, цементна. Гол. транспорт: залізничний, автомобільний, морський. Гол. порти: Александрія, Порт-Саїд, Суец. У 1999 в Єгипті були два міжнародних летовища — в Каїрі і </a:t>
            </a:r>
            <a:r>
              <a:rPr lang="uk-UA" dirty="0" err="1" smtClean="0"/>
              <a:t>Луксорі</a:t>
            </a:r>
            <a:r>
              <a:rPr lang="uk-UA" dirty="0" smtClean="0"/>
              <a:t> і 88 аеропортів для внутрішніх авіаперевезень.</a:t>
            </a:r>
          </a:p>
          <a:p>
            <a:r>
              <a:rPr lang="uk-UA" dirty="0" smtClean="0"/>
              <a:t>Головним енергетичним ресурсом є нафта. Інші джерела — місцевий природний газ і гідроелектроенергія, що виробляється головним чином на двох ГЕС в районі Асуану. </a:t>
            </a:r>
            <a:r>
              <a:rPr lang="uk-UA" dirty="0" err="1" smtClean="0"/>
              <a:t>Бл</a:t>
            </a:r>
            <a:r>
              <a:rPr lang="uk-UA" dirty="0" smtClean="0"/>
              <a:t>. 3/4 електроенергії виробляється на ТЕС. У 1998 в Єгипті було вироблено 63 </a:t>
            </a:r>
            <a:r>
              <a:rPr lang="uk-UA" dirty="0" err="1" smtClean="0"/>
              <a:t>млрд</a:t>
            </a:r>
            <a:r>
              <a:rPr lang="uk-UA" dirty="0" smtClean="0"/>
              <a:t> </a:t>
            </a:r>
            <a:r>
              <a:rPr lang="uk-UA" dirty="0" err="1" smtClean="0"/>
              <a:t>кВт·год</a:t>
            </a:r>
            <a:r>
              <a:rPr lang="uk-UA" dirty="0" smtClean="0"/>
              <a:t> електроенергії. Ця галузь повністю забезпечує внутрішні енергетичні потреби.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071810"/>
            <a:ext cx="4714908" cy="3536181"/>
          </a:xfrm>
          <a:prstGeom prst="rect">
            <a:avLst/>
          </a:prstGeom>
        </p:spPr>
      </p:pic>
      <p:pic>
        <p:nvPicPr>
          <p:cNvPr id="9" name="Рисунок 8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000" y="95250"/>
            <a:ext cx="5207005" cy="39052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85728"/>
            <a:ext cx="4922101" cy="3299346"/>
          </a:xfrm>
          <a:prstGeom prst="rect">
            <a:avLst/>
          </a:prstGeom>
        </p:spPr>
      </p:pic>
      <p:pic>
        <p:nvPicPr>
          <p:cNvPr id="12" name="Рисунок 11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143248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071810"/>
            <a:ext cx="5487915" cy="3571876"/>
          </a:xfrm>
          <a:prstGeom prst="rect">
            <a:avLst/>
          </a:prstGeom>
        </p:spPr>
      </p:pic>
      <p:pic>
        <p:nvPicPr>
          <p:cNvPr id="6" name="Рисунок 5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7166"/>
            <a:ext cx="47625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_72112143_f1e98d08-3182-4ba8-9afd-b6c5d0515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85728"/>
            <a:ext cx="4719724" cy="3500462"/>
          </a:xfrm>
          <a:prstGeom prst="rect">
            <a:avLst/>
          </a:prstGeom>
        </p:spPr>
      </p:pic>
      <p:pic>
        <p:nvPicPr>
          <p:cNvPr id="6" name="Рисунок 5" descr="_72112143_f1e98d08-3182-4ba8-9afd-b6c5d051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429000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106</Words>
  <Application>Microsoft Office PowerPoint</Application>
  <PresentationFormat>Экран (4:3)</PresentationFormat>
  <Paragraphs>44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2014-04-14T14:21:11Z</dcterms:created>
  <dcterms:modified xsi:type="dcterms:W3CDTF">2014-04-14T16:31:14Z</dcterms:modified>
</cp:coreProperties>
</file>