
<file path=[Content_Types].xml><?xml version="1.0" encoding="utf-8"?>
<Types xmlns="http://schemas.openxmlformats.org/package/2006/content-types">
  <Override PartName="/ppt/slideLayouts/slideLayout30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Masters/slideMaster55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739.xml" ContentType="application/vnd.openxmlformats-officedocument.presentationml.slideLayout+xml"/>
  <Default Extension="xml" ContentType="application/xml"/>
  <Override PartName="/ppt/slideLayouts/slideLayout24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272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348.xml" ContentType="application/vnd.openxmlformats-officedocument.presentationml.slideLayout+xml"/>
  <Override PartName="/ppt/theme/theme32.xml" ContentType="application/vnd.openxmlformats-officedocument.theme+xml"/>
  <Override PartName="/ppt/slideLayouts/slideLayout679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48.xml" ContentType="application/vnd.openxmlformats-officedocument.theme+xml"/>
  <Override PartName="/ppt/slideLayouts/slideLayout660.xml" ContentType="application/vnd.openxmlformats-officedocument.presentationml.slideLayout+xml"/>
  <Override PartName="/ppt/slideMasters/slideMaster52.xml" ContentType="application/vnd.openxmlformats-officedocument.presentationml.slideMaster+xml"/>
  <Override PartName="/ppt/slideLayouts/slideLayout2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Masters/slideMaster68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Layouts/slideLayout471.xml" ContentType="application/vnd.openxmlformats-officedocument.presentationml.slideLayout+xml"/>
  <Override PartName="/ppt/theme/theme45.xml" ContentType="application/vnd.openxmlformats-officedocument.theme+xml"/>
  <Override PartName="/ppt/slideLayouts/slideLayout708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heme/theme70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Masters/slideMaster65.xml" ContentType="application/vnd.openxmlformats-officedocument.presentationml.slideMaster+xml"/>
  <Override PartName="/ppt/slideLayouts/slideLayout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604.xml" ContentType="application/vnd.openxmlformats-officedocument.presentationml.slideLayout+xml"/>
  <Override PartName="/ppt/theme/theme17.xml" ContentType="application/vnd.openxmlformats-officedocument.theme+xml"/>
  <Override PartName="/ppt/slideLayouts/slideLayout44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Masters/slideMaster21.xml" ContentType="application/vnd.openxmlformats-officedocument.presentationml.slideMaster+xml"/>
  <Override PartName="/ppt/slideLayouts/slideLayout282.xml" ContentType="application/vnd.openxmlformats-officedocument.presentationml.slideLayout+xml"/>
  <Override PartName="/ppt/theme/theme42.xml" ContentType="application/vnd.openxmlformats-officedocument.theme+xml"/>
  <Override PartName="/ppt/slideLayouts/slideLayout519.xml" ContentType="application/vnd.openxmlformats-officedocument.presentationml.slideLayout+xml"/>
  <Override PartName="/ppt/slideLayouts/slideLayout705.xml" ContentType="application/vnd.openxmlformats-officedocument.presentationml.slideLayout+xml"/>
  <Override PartName="/ppt/theme/theme9.xml" ContentType="application/vnd.openxmlformats-officedocument.theme+xml"/>
  <Override PartName="/ppt/slideLayouts/slideLayout213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Masters/slideMaster59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Masters/slideMaster37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623.xml" ContentType="application/vnd.openxmlformats-officedocument.presentationml.slideLayout+xml"/>
  <Override PartName="/ppt/theme/theme58.xml" ContentType="application/vnd.openxmlformats-officedocument.theme+xml"/>
  <Override PartName="/ppt/slideLayouts/slideLayout670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31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36.xml" ContentType="application/vnd.openxmlformats-officedocument.theme+xml"/>
  <Override PartName="/ppt/slideLayouts/slideLayout399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Masters/slideMaster40.xml" ContentType="application/vnd.openxmlformats-officedocument.presentationml.slideMaster+xml"/>
  <Override PartName="/ppt/theme/theme14.xml" ContentType="application/vnd.openxmlformats-officedocument.theme+xml"/>
  <Override PartName="/ppt/slideLayouts/slideLayout440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85.xml" ContentType="application/vnd.openxmlformats-officedocument.presentationml.slideLayout+xml"/>
  <Override PartName="/ppt/theme/theme61.xml" ContentType="application/vnd.openxmlformats-officedocument.theme+xml"/>
  <Override PartName="/ppt/slideLayouts/slideLayout724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Masters/slideMaster56.xml" ContentType="application/vnd.openxmlformats-officedocument.presentationml.slideMaster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Masters/slideMaster34.xml" ContentType="application/vnd.openxmlformats-officedocument.presentationml.slideMaster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55.xml" ContentType="application/vnd.openxmlformats-officedocument.theme+xml"/>
  <Override PartName="/ppt/slideLayouts/slideLayout620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349.xml" ContentType="application/vnd.openxmlformats-officedocument.presentationml.slideLayout+xml"/>
  <Override PartName="/ppt/theme/theme33.xml" ContentType="application/vnd.openxmlformats-officedocument.theme+xml"/>
  <Override PartName="/ppt/slideLayouts/slideLayout396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327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60.xml" ContentType="application/vnd.openxmlformats-officedocument.presentationml.slideLayout+xml"/>
  <Override PartName="/ppt/theme/theme3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heme/theme49.xml" ContentType="application/vnd.openxmlformats-officedocument.theme+xml"/>
  <Override PartName="/ppt/slideLayouts/slideLayout614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Masters/slideMaster53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529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Masters/slideMaster31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431.xml" ContentType="application/vnd.openxmlformats-officedocument.presentationml.slideLayout+xml"/>
  <Override PartName="/ppt/theme/theme52.xml" ContentType="application/vnd.openxmlformats-officedocument.theme+xml"/>
  <Override PartName="/ppt/slideLayouts/slideLayout715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30.xml" ContentType="application/vnd.openxmlformats-officedocument.theme+xml"/>
  <Override PartName="/ppt/slideLayouts/slideLayout346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Masters/slideMaster69.xml" ContentType="application/vnd.openxmlformats-officedocument.presentationml.slideMaster+xml"/>
  <Override PartName="/ppt/slideLayouts/slideLayout38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Masters/slideMaster47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80.xml" ContentType="application/vnd.openxmlformats-officedocument.presentationml.slideLayout+xml"/>
  <Override PartName="/ppt/theme/theme68.xml" ContentType="application/vnd.openxmlformats-officedocument.theme+xml"/>
  <Override PartName="/ppt/slideLayouts/slideLayout778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Layouts/slideLayout41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46.xml" ContentType="application/vnd.openxmlformats-officedocument.theme+xml"/>
  <Override PartName="/ppt/slideLayouts/slideLayout709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Masters/slideMaster50.xml" ContentType="application/vnd.openxmlformats-officedocument.presentationml.slideMaster+xml"/>
  <Override PartName="/ppt/theme/theme24.xml" ContentType="application/vnd.openxmlformats-officedocument.theme+xml"/>
  <Override PartName="/ppt/slideLayouts/slideLayout387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81.xml" ContentType="application/vnd.openxmlformats-officedocument.presentationml.slideLayout+xml"/>
  <Override PartName="/ppt/theme/theme71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7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Masters/slideMaster44.xml" ContentType="application/vnd.openxmlformats-officedocument.presentationml.slideMaster+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slideLayouts/slideLayout444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589.xml" ContentType="application/vnd.openxmlformats-officedocument.presentationml.slideLayout+xml"/>
  <Override PartName="/ppt/theme/theme65.xml" ContentType="application/vnd.openxmlformats-officedocument.theme+xml"/>
  <Override PartName="/ppt/slideLayouts/slideLayout728.xml" ContentType="application/vnd.openxmlformats-officedocument.presentationml.slideLayout+xml"/>
  <Override PartName="/ppt/slideLayouts/slideLayout775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Masters/slideMaster22.xml" ContentType="application/vnd.openxmlformats-officedocument.presentationml.slideMaster+xml"/>
  <Override PartName="/ppt/slideLayouts/slideLayout359.xml" ContentType="application/vnd.openxmlformats-officedocument.presentationml.slideLayout+xml"/>
  <Override PartName="/ppt/slideLayouts/slideLayout422.xml" ContentType="application/vnd.openxmlformats-officedocument.presentationml.slideLayout+xml"/>
  <Override PartName="/ppt/theme/theme43.xml" ContentType="application/vnd.openxmlformats-officedocument.theme+xml"/>
  <Override PartName="/ppt/slideLayouts/slideLayout706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Masters/slideMaster38.xml" ContentType="application/vnd.openxmlformats-officedocument.presentationml.slideMaster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624.xml" ContentType="application/vnd.openxmlformats-officedocument.presentationml.slideLayout+xml"/>
  <Override PartName="/ppt/theme/theme59.xml" ContentType="application/vnd.openxmlformats-officedocument.theme+xml"/>
  <Override PartName="/ppt/slideLayouts/slideLayout671.xml" ContentType="application/vnd.openxmlformats-officedocument.presentationml.slideLayout+xml"/>
  <Override PartName="/ppt/slideLayouts/slideLayout769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37.xml" ContentType="application/vnd.openxmlformats-officedocument.theme+xml"/>
  <Override PartName="/ppt/slideLayouts/slideLayout416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747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Masters/slideMaster41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378.xml" ContentType="application/vnd.openxmlformats-officedocument.presentationml.slideLayout+xml"/>
  <Override PartName="/ppt/theme/theme62.xml" ContentType="application/vnd.openxmlformats-officedocument.theme+xml"/>
  <Override PartName="/ppt/slideLayouts/slideLayout725.xml" ContentType="application/vnd.openxmlformats-officedocument.presentationml.slideLayout+xml"/>
  <Override PartName="/ppt/slideLayouts/slideLayout772.xml" ContentType="application/vnd.openxmlformats-officedocument.presentationml.slideLayout+xml"/>
  <Override PartName="/ppt/theme/theme40.xml" ContentType="application/vnd.openxmlformats-officedocument.theme+xml"/>
  <Override PartName="/ppt/slideLayouts/slideLayout517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50.xml" ContentType="application/vnd.openxmlformats-officedocument.presentationml.slideLayout+xml"/>
  <Override PartName="/ppt/theme/theme7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Masters/slideMaster57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26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Masters/slideMaster35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82.xml" ContentType="application/vnd.openxmlformats-officedocument.presentationml.slideLayout+xml"/>
  <Override PartName="/ppt/theme/theme56.xml" ContentType="application/vnd.openxmlformats-officedocument.theme+xml"/>
  <Override PartName="/ppt/slideLayouts/slideLayout621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34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65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Masters/slideMaster29.xml" ContentType="application/vnd.openxmlformats-officedocument.presentationml.slideMaster+xml"/>
  <Override PartName="/ppt/slideLayouts/slideLayout45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Masters/slideMaster54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theme/theme28.xml" ContentType="application/vnd.openxmlformats-officedocument.theme+xml"/>
  <Override PartName="/ppt/slideLayouts/slideLayout407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85.xml" ContentType="application/vnd.openxmlformats-officedocument.presentationml.slideLayout+xml"/>
  <Override PartName="/ppt/slideMasters/slideMaster32.xml" ContentType="application/vnd.openxmlformats-officedocument.presentationml.slideMaster+xml"/>
  <Override PartName="/ppt/slideLayouts/slideLayout101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55.xml" ContentType="application/vnd.openxmlformats-officedocument.presentationml.slideLayout+xml"/>
  <Override PartName="/ppt/theme/theme53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31.xml" ContentType="application/vnd.openxmlformats-officedocument.theme+xml"/>
  <Override PartName="/ppt/slideLayouts/slideLayout347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Masters/slideMaster48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511.xml" ContentType="application/vnd.openxmlformats-officedocument.presentationml.slideLayout+xml"/>
  <Override PartName="/ppt/theme/theme69.xml" ContentType="application/vnd.openxmlformats-officedocument.theme+xml"/>
  <Override PartName="/ppt/slideLayouts/slideLayout779.xml" ContentType="application/vnd.openxmlformats-officedocument.presentationml.slideLayout+xml"/>
  <Override PartName="/ppt/theme/theme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Layouts/slideLayout42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7.xml" ContentType="application/vnd.openxmlformats-officedocument.theme+xml"/>
  <Override PartName="/ppt/slideLayouts/slideLayout612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Masters/slideMaster5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74.xml" ContentType="application/vnd.openxmlformats-officedocument.presentationml.slideLayout+xml"/>
  <Override PartName="/ppt/theme/theme72.xml" ContentType="application/vnd.openxmlformats-officedocument.theme+xml"/>
  <Override PartName="/ppt/slideLayouts/slideLayout319.xml" ContentType="application/vnd.openxmlformats-officedocument.presentationml.slideLayout+xml"/>
  <Override PartName="/ppt/slideLayouts/slideLayout366.xml" ContentType="application/vnd.openxmlformats-officedocument.presentationml.slideLayout+xml"/>
  <Override PartName="/ppt/theme/theme50.xml" ContentType="application/vnd.openxmlformats-officedocument.theme+xml"/>
  <Override PartName="/ppt/slideLayouts/slideLayout713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158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Masters/slideMaster67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s/slide15.xml" ContentType="application/vnd.openxmlformats-officedocument.presentationml.slide+xml"/>
  <Override PartName="/ppt/slideLayouts/slideLayout114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Masters/slideMaster45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300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631.xml" ContentType="application/vnd.openxmlformats-officedocument.presentationml.slideLayout+xml"/>
  <Override PartName="/ppt/theme/theme66.xml" ContentType="application/vnd.openxmlformats-officedocument.theme+xml"/>
  <Override PartName="/ppt/slideLayouts/slideLayout729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Layouts/slideLayout237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70.xml" ContentType="application/vnd.openxmlformats-officedocument.presentationml.slideLayout+xml"/>
  <Override PartName="/ppt/theme/theme44.xml" ContentType="application/vnd.openxmlformats-officedocument.theme+xml"/>
  <Override PartName="/ppt/slideLayouts/slideLayout568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22.xml" ContentType="application/vnd.openxmlformats-officedocument.theme+xml"/>
  <Override PartName="/ppt/slideLayouts/slideLayout338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710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64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theme/theme38.xml" ContentType="application/vnd.openxmlformats-officedocument.theme+xml"/>
  <Override PartName="/ppt/slideLayouts/slideLayout603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Masters/slideMaster42.xml" ContentType="application/vnd.openxmlformats-officedocument.presentationml.slideMaster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442.xml" ContentType="application/vnd.openxmlformats-officedocument.presentationml.slideLayout+xml"/>
  <Override PartName="/ppt/slideLayouts/slideLayout587.xml" ContentType="application/vnd.openxmlformats-officedocument.presentationml.slideLayout+xml"/>
  <Override PartName="/ppt/theme/theme63.xml" ContentType="application/vnd.openxmlformats-officedocument.theme+xml"/>
  <Override PartName="/ppt/slideLayouts/slideLayout726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420.xml" ContentType="application/vnd.openxmlformats-officedocument.presentationml.slideLayout+xml"/>
  <Override PartName="/ppt/theme/theme41.xml" ContentType="application/vnd.openxmlformats-officedocument.theme+xml"/>
  <Override PartName="/ppt/slideLayouts/slideLayout688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Masters/slideMaster58.xml" ContentType="application/vnd.openxmlformats-officedocument.presentationml.slideMaster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789.xml" ContentType="application/vnd.openxmlformats-officedocument.presentationml.slideLayout+xml"/>
  <Default Extension="jpeg" ContentType="image/jpeg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Masters/slideMaster36.xml" ContentType="application/vnd.openxmlformats-officedocument.presentationml.slideMaster+xml"/>
  <Override PartName="/ppt/slideLayouts/slideLayout52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57.xml" ContentType="application/vnd.openxmlformats-officedocument.theme+xml"/>
  <Override PartName="/ppt/slideLayouts/slideLayout767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35.xml" ContentType="application/vnd.openxmlformats-officedocument.theme+xml"/>
  <Override PartName="/ppt/slideLayouts/slideLayout414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84.xml" ContentType="application/vnd.openxmlformats-officedocument.presentationml.slideLayout+xml"/>
  <Override PartName="/ppt/theme/theme13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76.xml" ContentType="application/vnd.openxmlformats-officedocument.presentationml.slideLayout+xml"/>
  <Override PartName="/ppt/theme/theme60.xml" ContentType="application/vnd.openxmlformats-officedocument.theme+xml"/>
  <Override PartName="/ppt/slideLayouts/slideLayout723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heme/theme5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786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heme/theme29.xml" ContentType="application/vnd.openxmlformats-officedocument.theme+xml"/>
  <Override PartName="/ppt/slideLayouts/slideLayout641.xml" ContentType="application/vnd.openxmlformats-officedocument.presentationml.slideLayout+xml"/>
  <Override PartName="/ppt/slideMasters/slideMaster33.xml" ContentType="application/vnd.openxmlformats-officedocument.presentationml.slideMaster+xml"/>
  <Override PartName="/ppt/slideLayouts/slideLayout480.xml" ContentType="application/vnd.openxmlformats-officedocument.presentationml.slideLayout+xml"/>
  <Override PartName="/ppt/theme/theme54.xml" ContentType="application/vnd.openxmlformats-officedocument.theme+xml"/>
  <Override PartName="/ppt/slideLayouts/slideLayout717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Layouts/slideLayout225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326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Masters/slideMaster49.xml" ContentType="application/vnd.openxmlformats-officedocument.presentationml.slideMaster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5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Masters/slideMaster30.xml" ContentType="application/vnd.openxmlformats-officedocument.presentationml.slideMaster+xml"/>
  <Override PartName="/ppt/slideLayouts/slideLayout291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heme/theme51.xml" ContentType="application/vnd.openxmlformats-officedocument.theme+xml"/>
  <Override PartName="/ppt/slideLayouts/slideLayout69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Masters/slideMaster46.xml" ContentType="application/vnd.openxmlformats-officedocument.presentationml.slideMaster+xml"/>
  <Override PartName="/ppt/slideLayouts/slideLayout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theme/theme67.xml" ContentType="application/vnd.openxmlformats-officedocument.theme+xml"/>
  <Override PartName="/ppt/slideLayouts/slideLayout23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Masters/slideMaster71.xml" ContentType="application/vnd.openxmlformats-officedocument.presentationml.slideMaster+xml"/>
  <Override PartName="/ppt/slideLayouts/slideLayout40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755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10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81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39.xml" ContentType="application/vnd.openxmlformats-officedocument.theme+xml"/>
  <Override PartName="/ppt/slideLayouts/slideLayout465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651.xml" ContentType="application/vnd.openxmlformats-officedocument.presentationml.slideLayout+xml"/>
  <Override PartName="/ppt/slideMasters/slideMaster43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64.xml" ContentType="application/vnd.openxmlformats-officedocument.theme+xml"/>
  <Override PartName="/ppt/slideLayouts/slideLayout727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20.xml" ContentType="application/vnd.openxmlformats-officedocument.theme+xml"/>
  <Override PartName="/ppt/slideLayouts/slideLayout336.xml" ContentType="application/vnd.openxmlformats-officedocument.presentationml.slideLayout+xml"/>
  <Override PartName="/ppt/slideLayouts/slideLayout66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  <p:sldMasterId id="2147483780" r:id="rId11"/>
    <p:sldMasterId id="2147483792" r:id="rId12"/>
    <p:sldMasterId id="2147483804" r:id="rId13"/>
    <p:sldMasterId id="2147483816" r:id="rId14"/>
    <p:sldMasterId id="2147483828" r:id="rId15"/>
    <p:sldMasterId id="2147483840" r:id="rId16"/>
    <p:sldMasterId id="2147483852" r:id="rId17"/>
    <p:sldMasterId id="2147483864" r:id="rId18"/>
    <p:sldMasterId id="2147483876" r:id="rId19"/>
    <p:sldMasterId id="2147483888" r:id="rId20"/>
    <p:sldMasterId id="2147483900" r:id="rId21"/>
    <p:sldMasterId id="2147483912" r:id="rId22"/>
    <p:sldMasterId id="2147483924" r:id="rId23"/>
    <p:sldMasterId id="2147483936" r:id="rId24"/>
    <p:sldMasterId id="2147483948" r:id="rId25"/>
    <p:sldMasterId id="2147483960" r:id="rId26"/>
    <p:sldMasterId id="2147483972" r:id="rId27"/>
    <p:sldMasterId id="2147483984" r:id="rId28"/>
    <p:sldMasterId id="2147483996" r:id="rId29"/>
    <p:sldMasterId id="2147484008" r:id="rId30"/>
    <p:sldMasterId id="2147484020" r:id="rId31"/>
    <p:sldMasterId id="2147484032" r:id="rId32"/>
    <p:sldMasterId id="2147484044" r:id="rId33"/>
    <p:sldMasterId id="2147484056" r:id="rId34"/>
    <p:sldMasterId id="2147484068" r:id="rId35"/>
    <p:sldMasterId id="2147484080" r:id="rId36"/>
    <p:sldMasterId id="2147484092" r:id="rId37"/>
    <p:sldMasterId id="2147484104" r:id="rId38"/>
    <p:sldMasterId id="2147484116" r:id="rId39"/>
    <p:sldMasterId id="2147484128" r:id="rId40"/>
    <p:sldMasterId id="2147484140" r:id="rId41"/>
    <p:sldMasterId id="2147484152" r:id="rId42"/>
    <p:sldMasterId id="2147484164" r:id="rId43"/>
    <p:sldMasterId id="2147484176" r:id="rId44"/>
    <p:sldMasterId id="2147484188" r:id="rId45"/>
    <p:sldMasterId id="2147484200" r:id="rId46"/>
    <p:sldMasterId id="2147484212" r:id="rId47"/>
    <p:sldMasterId id="2147484224" r:id="rId48"/>
    <p:sldMasterId id="2147484236" r:id="rId49"/>
    <p:sldMasterId id="2147484248" r:id="rId50"/>
    <p:sldMasterId id="2147484260" r:id="rId51"/>
    <p:sldMasterId id="2147484272" r:id="rId52"/>
    <p:sldMasterId id="2147484284" r:id="rId53"/>
    <p:sldMasterId id="2147484296" r:id="rId54"/>
    <p:sldMasterId id="2147484308" r:id="rId55"/>
    <p:sldMasterId id="2147484320" r:id="rId56"/>
    <p:sldMasterId id="2147484332" r:id="rId57"/>
    <p:sldMasterId id="2147484344" r:id="rId58"/>
    <p:sldMasterId id="2147484356" r:id="rId59"/>
    <p:sldMasterId id="2147484368" r:id="rId60"/>
    <p:sldMasterId id="2147484380" r:id="rId61"/>
    <p:sldMasterId id="2147484392" r:id="rId62"/>
    <p:sldMasterId id="2147484404" r:id="rId63"/>
    <p:sldMasterId id="2147484416" r:id="rId64"/>
    <p:sldMasterId id="2147484428" r:id="rId65"/>
    <p:sldMasterId id="2147484440" r:id="rId66"/>
    <p:sldMasterId id="2147484452" r:id="rId67"/>
    <p:sldMasterId id="2147484464" r:id="rId68"/>
    <p:sldMasterId id="2147484476" r:id="rId69"/>
    <p:sldMasterId id="2147484488" r:id="rId70"/>
    <p:sldMasterId id="2147484500" r:id="rId71"/>
    <p:sldMasterId id="2147484512" r:id="rId72"/>
  </p:sldMasterIdLst>
  <p:sldIdLst>
    <p:sldId id="256" r:id="rId73"/>
    <p:sldId id="257" r:id="rId74"/>
    <p:sldId id="258" r:id="rId75"/>
    <p:sldId id="259" r:id="rId76"/>
    <p:sldId id="260" r:id="rId77"/>
    <p:sldId id="261" r:id="rId78"/>
    <p:sldId id="262" r:id="rId79"/>
    <p:sldId id="263" r:id="rId80"/>
    <p:sldId id="264" r:id="rId81"/>
    <p:sldId id="265" r:id="rId82"/>
    <p:sldId id="266" r:id="rId83"/>
    <p:sldId id="267" r:id="rId84"/>
    <p:sldId id="268" r:id="rId85"/>
    <p:sldId id="269" r:id="rId86"/>
    <p:sldId id="270" r:id="rId8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66FF"/>
    <a:srgbClr val="FF9966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63" Type="http://schemas.openxmlformats.org/officeDocument/2006/relationships/slideMaster" Target="slideMasters/slideMaster63.xml"/><Relationship Id="rId68" Type="http://schemas.openxmlformats.org/officeDocument/2006/relationships/slideMaster" Target="slideMasters/slideMaster68.xml"/><Relationship Id="rId76" Type="http://schemas.openxmlformats.org/officeDocument/2006/relationships/slide" Target="slides/slide4.xml"/><Relationship Id="rId84" Type="http://schemas.openxmlformats.org/officeDocument/2006/relationships/slide" Target="slides/slide12.xml"/><Relationship Id="rId89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Master" Target="slideMasters/slideMaster7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66" Type="http://schemas.openxmlformats.org/officeDocument/2006/relationships/slideMaster" Target="slideMasters/slideMaster66.xml"/><Relationship Id="rId74" Type="http://schemas.openxmlformats.org/officeDocument/2006/relationships/slide" Target="slides/slide2.xml"/><Relationship Id="rId79" Type="http://schemas.openxmlformats.org/officeDocument/2006/relationships/slide" Target="slides/slide7.xml"/><Relationship Id="rId87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61" Type="http://schemas.openxmlformats.org/officeDocument/2006/relationships/slideMaster" Target="slideMasters/slideMaster61.xml"/><Relationship Id="rId82" Type="http://schemas.openxmlformats.org/officeDocument/2006/relationships/slide" Target="slides/slide10.xml"/><Relationship Id="rId90" Type="http://schemas.openxmlformats.org/officeDocument/2006/relationships/theme" Target="theme/theme1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Master" Target="slideMasters/slideMaster64.xml"/><Relationship Id="rId69" Type="http://schemas.openxmlformats.org/officeDocument/2006/relationships/slideMaster" Target="slideMasters/slideMaster69.xml"/><Relationship Id="rId77" Type="http://schemas.openxmlformats.org/officeDocument/2006/relationships/slide" Target="slides/slide5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Master" Target="slideMasters/slideMaster72.xml"/><Relationship Id="rId80" Type="http://schemas.openxmlformats.org/officeDocument/2006/relationships/slide" Target="slides/slide8.xml"/><Relationship Id="rId85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Master" Target="slideMasters/slideMaster59.xml"/><Relationship Id="rId67" Type="http://schemas.openxmlformats.org/officeDocument/2006/relationships/slideMaster" Target="slideMasters/slideMaster67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Master" Target="slideMasters/slideMaster62.xml"/><Relationship Id="rId70" Type="http://schemas.openxmlformats.org/officeDocument/2006/relationships/slideMaster" Target="slideMasters/slideMaster70.xml"/><Relationship Id="rId75" Type="http://schemas.openxmlformats.org/officeDocument/2006/relationships/slide" Target="slides/slide3.xml"/><Relationship Id="rId83" Type="http://schemas.openxmlformats.org/officeDocument/2006/relationships/slide" Target="slides/slide11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Master" Target="slideMasters/slideMaster60.xml"/><Relationship Id="rId65" Type="http://schemas.openxmlformats.org/officeDocument/2006/relationships/slideMaster" Target="slideMasters/slideMaster65.xml"/><Relationship Id="rId73" Type="http://schemas.openxmlformats.org/officeDocument/2006/relationships/slide" Target="slides/slide1.xml"/><Relationship Id="rId78" Type="http://schemas.openxmlformats.org/officeDocument/2006/relationships/slide" Target="slides/slide6.xml"/><Relationship Id="rId81" Type="http://schemas.openxmlformats.org/officeDocument/2006/relationships/slide" Target="slides/slide9.xml"/><Relationship Id="rId86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1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2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3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4.xml"/></Relationships>
</file>

<file path=ppt/slideLayouts/_rels/slideLayout7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5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6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7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8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0.xml"/></Relationships>
</file>

<file path=ppt/slideLayouts/_rels/slideLayout7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1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CD65-BF48-4AB8-9FA3-F2EF0F0F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FEF8-2B31-4D14-A91F-6F133A6C0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E550-DF0A-44DD-84BC-5A0FD8BD3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6A28-E28C-48CF-B696-92E32951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0019-3111-49C5-B4E0-EA10FB56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ABC7-2202-4E36-8853-9FBD9C57D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844B1-F9A6-4E5E-93A3-EF5927613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89D68-E956-4B4A-B440-2972A2DA0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C0C4-619B-425A-B295-98F8395E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8C26-E18D-4644-98F7-7F50FA48F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EB78-9B83-4F99-8EF6-C4175FFD8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FF118E-6422-4D08-A539-B3B64B87B1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2E2862-D53A-427D-8CB9-43A3CB562F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EA9BA-E679-48B8-9FCC-DD47542C9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06E96-24E0-4984-9A15-807AB5B296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6D32C-627A-4C1B-AD5F-D7B7C33945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7393E-1F44-4DF7-8185-268E4794CA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B87DEE-B9BD-4070-ABE9-D2D6C4F109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0EF15-3ADD-4AE5-B886-726E0B6665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0BF4B4-9D52-4CD4-8063-C543CDBF217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2A50E4-371E-413E-A895-90AE51137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65D0-4E1B-4FC7-850E-590F4F67DD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EC72D1-5347-4247-82B2-EE097013F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46FEF0-C992-4E5A-8446-2BBC9CB75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5C46D-CB42-40A9-83CF-404BC6899F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37DF5-E6A4-46C3-A009-73A6703C76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E00D94-91D9-4E82-BB14-6EC88F55494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B7076-6D55-4D5F-B4D2-77B2912F16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FFA1F-126D-495B-985A-F491D564BD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09B98-4555-4783-B080-7C50A6BE2F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44496F-8478-4530-A098-926C03D82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25228-0DF1-4F6D-A1C2-1F6D82BE9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494CB-2B02-4275-838E-5FEF02207B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28C4A-64C5-42C7-83B2-4F3C157BB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0960A-23E3-4975-82AA-E6434DA5E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7B2A02-A6F6-4783-8949-2DEEFCC747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80306F-78E0-45A4-B711-9ABE18B7B2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2B0A20-6D8E-41B6-A11D-6580D31614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FA1CE-DA25-42AF-A800-BC3CD2130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337D0-47E7-4680-863E-9727CFE327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A04B-0211-4179-A39C-FE56076EBE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D8D62-B293-4542-91E4-F587417412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8977A-26F4-4A04-8069-569D5EA53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2D24B-B54C-45DF-B13A-8163F16C40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7EB1F-FA8D-48B9-85B3-715849D8FA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EA30D-1BA2-4B1D-99B1-BEB76B3A2B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ECC756-5FB0-45AD-BF98-698C2F402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A54E3-705E-4F75-BCBE-88A1CDE90F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8C27E-D0C5-4DC2-AB4A-A61733DD9E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325C8-1E1A-4DD7-B806-7E3FEF7056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789C0-F45E-43A5-A5FD-A3869DDD6F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FC89DC-9A29-4F5E-8158-94446CD9D9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FD47B-4BC5-438D-90E8-3B43B0A625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6E5C5-82DB-4BD8-BF72-0ED226DF4D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45CD4A-30FD-4BAE-B3D6-86CB1D0145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787F-8E28-4C42-B777-EF94C7228A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16CB1-4D6A-4D28-A667-3AC4EBCDA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34DFA-E05A-4485-8301-A462079FD3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4D192-D1E9-440D-A639-FE9836FD89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C3608-E0F3-45E1-8EA5-17068524AA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C445E5-DE0F-4A9D-B254-468BC23338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0F2C60-37B1-4C4E-954A-CC9018195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16A92D-AC6F-4A7B-BF5D-910B90A734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D5163F-7F4A-4464-A9CA-51630B7836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001E0-3903-4C7F-9045-42AA8B4C00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A194B-5810-42DE-B1A1-7AC0026AD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FA474-6726-42F5-84DE-CB335ABE70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ED4991-2187-45FC-92DB-4C03EDBFB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3241CD-EB62-49A0-A911-5975209FA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0456DA-58E2-49EE-8F50-EF48894ABC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B5C1F-85D7-46A0-B546-A6BE53274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EFEDB-1AA4-43AA-AF7D-3DD675B0FC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FD5AF9-B072-4DBF-95B9-17CBDFD17C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A2E7F-FDCD-4E3A-82A4-9B34AAAC4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4C8B7-47CC-4BCA-830B-1B1F96D2BB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3B46F-4A56-4443-894A-5FD2CDD41E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01EC1B-26C9-477F-A736-C1067562BE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2FF90-AC7A-420A-A729-BCEE2A67D7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FF96F-A6C0-4842-8701-09F82A844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213675-3E79-4551-9641-E04E9D26A1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5D92C-F94B-48D9-9CCA-958E7D66EC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4E3C0-494F-476F-B2E5-D2FAB09BC8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F50CA-4009-44BC-BA05-D9FE5B6E61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19D7B-6901-4BB6-BB85-9724FAD32D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8D0E26-4348-4232-BD5F-9D35A925A5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139F94-72F3-4390-917F-7E9E9466B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550BE-E05C-4B51-A840-926C9FB771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95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C9DAA1-942D-4000-9A87-EEA4909550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24E6EA-9534-46FB-9252-95D3C13D9F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63DB0-E377-471F-BBAA-F174CD96EE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AC9E3C-9F0F-4A76-8E43-9C174693CD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D02A6-6CE5-4FF4-B1D3-30E0221B57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7FCA1-15C8-4835-AA86-EF78D1E7CD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ADB94-17D6-4FDC-A29C-FBDB5B3F5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5C6CE-230D-4A00-A6A1-4AE4A9424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7035B6-87EF-471F-AA3C-C769382B8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E253E-4E4B-4F4E-AA0C-B417CEDFE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9F407-8B78-453A-905E-75C4E7F0BB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CCFD53-15DB-4F1F-ADAF-E715635AD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40386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EBBF49-482C-4729-A998-C103F68A20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481949-B363-490A-B7F2-54EE0FF1C0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70713B-BE5E-4C98-8940-966C13035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70B7E9-73E4-4EDD-936D-57CEF53BFA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312CB0-3A16-40EF-85E3-85476B05B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F7DC4-97A1-4412-B475-C371376759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1738B3-CF21-4FF8-8FAD-752B3639E5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0"/>
            <a:ext cx="2057400" cy="46021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019800" cy="46021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CB582-DD47-4E7C-BDC5-694A826676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CD65-BF48-4AB8-9FA3-F2EF0F0F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D1391-E2A9-4795-A2D7-70DC0B9BB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FEF8-2B31-4D14-A91F-6F133A6C0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E550-DF0A-44DD-84BC-5A0FD8BD3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6A28-E28C-48CF-B696-92E32951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0019-3111-49C5-B4E0-EA10FB56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ABC7-2202-4E36-8853-9FBD9C57D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844B1-F9A6-4E5E-93A3-EF5927613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89D68-E956-4B4A-B440-2972A2DA0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C0C4-619B-425A-B295-98F8395E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8C26-E18D-4644-98F7-7F50FA48F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EB78-9B83-4F99-8EF6-C4175FFD8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EA0453-EA7F-45C0-BEDA-388EBD875C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1F72-B30B-4B7C-B53B-EC79407B77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CF1C1-C8A3-46D9-B5BE-FE60364859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D5E4E-5930-4886-857B-F88C330EE2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DDF5DD-F507-45D6-897D-A08AF6D4B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4E24C-B843-4727-9014-5143B9DA2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54B44C-9BD4-46CB-982E-8C8A67BD7B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3C0737-2E4F-414B-A200-9911D69183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780E5-59F7-4EB6-9A84-DB9423D478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B816-41A6-40EB-B6FC-AF5E724478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6B6CF2-D2CA-4DC3-A57B-50835B1DD3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98F2F-18AE-41DE-8A94-3DF37A3040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85027-3932-418F-A23B-235EC980FA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60967-0378-43CF-90DF-B22A2BF47E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7D1E8-ED2A-4F7B-841C-A1D6959C3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02D0A-98A1-44A9-9055-EAF8D15C8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AF37-1E42-4F9B-A219-AE372DA520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E3BF0-013A-4535-A00E-B6FD5C5EF4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1C7BF-BA6B-4A87-BCB2-8383D25FD5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65410-FAEE-445D-859D-94E59237AA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3285B-3478-4758-896F-14955B619E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6606D2-3207-4C45-BCD0-CC2533AB85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01D6D2-CEFF-44C6-BAC8-3CE8F1AC30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332E88-4F50-4139-AA92-C20384BD00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E27A6-D037-4AD7-A4F9-8FAA50350B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0CB4E-5D4A-4D52-BD25-2E7ED9200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8E93C-006F-4AAE-87AA-DC20CAC4D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98ED8-82AF-49C1-BD5D-90F21D9F3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D25F7C-6E01-4D94-8BE5-1074A66F7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3EFF4-185D-4DEB-99FD-6EB3A5EEA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83891-1D3D-4002-9DA7-A32F85D04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627E70-3D20-4957-98C5-812E913E1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E81EF-A63F-4B8F-A1A6-ECBFA69711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3588C-A4B3-4CE3-9799-9218FE06E1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68F5B-57BE-4FB9-BC5A-987196394A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55A58-E310-4788-9A72-28B7E44AF3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848C06-8E28-4D65-A81B-BA50995C07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08D487-3675-48CF-8567-A8FF8978D2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C95DA-99E4-4CB1-8C15-7F46A80A43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C2241-A5FF-4C55-826C-67131B4E29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D0F19-2127-4E58-ABB5-5A65BD2660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E6BF2-F61A-4C7F-B972-47FBC83B15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84643-AD43-4972-A9B2-D65AA39309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074B9-668E-439D-854A-F21DEFBA10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660A80-F3DA-42C1-B2CC-71F30C54CC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22966F-45A6-48BD-9B57-BFC21A3C6E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CA5AD-4EB4-4816-9F99-202940F021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888C0D-0FBC-45B7-935E-4799A5A98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74ACE-8426-44C1-A90E-4CE170ED84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38BB7-EB79-4DF0-BC24-7BCF003872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CC73A4-8899-487E-AB8E-31D2CD0CFC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DB05A3-683D-46EB-8FF7-FF775363AF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33225-5818-45E4-AC11-BB34157C88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29A036-F716-4406-B72C-BEA22FBEF5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23F6-8C4E-4931-998D-D42119E22C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611073-4666-43D9-8015-7513F6BAA1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02DD2-3846-4068-90F5-9765BEBCC4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B7EDA-C3A8-409C-AE77-B21640A32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E84BF-0D3F-42A4-9DA9-718FEB1933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46E04-120A-4D24-BD52-A977E109AE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9D68F2-FF38-45F2-862B-0176E9AF3D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D241A-7CA1-46E6-B34A-0D9DFF4EEF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C3E45-43D8-4A73-B945-924272A39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52CD08-1DEF-435B-AC6C-9CDA97C18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B2EB15-56E7-4D56-8222-098B854C98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7F9AEE-CA2E-4502-AA68-DF989EE12C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61715-5E57-43DC-A7AE-3C6E91354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422FC-8506-493E-9D33-E1B864976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7AE22-3820-47F3-A415-CED9FA308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3D2A05-FC2C-46A6-827E-B9A31EB626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8C61B9-079F-443D-B621-F797372B16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42577-7A90-4280-9096-9006A5448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0C9E3-77B3-478C-85A2-2E6719F39A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F3A5F5-7B05-473F-8D28-661D4D1A4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002CD2-E944-4062-82AD-D920BE315C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ACDEAA-2C1E-4510-BC13-738DCD7203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8100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0661E-C53B-409D-8170-8E32A4B76A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7EAD7-907E-4723-8063-07716B2BE8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10D694-F647-4FBC-B7EC-2C40FAFFCC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DB4AF-C794-464D-AE4A-764D1B6CD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0B9B8-45C2-460C-9468-E7B88E277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81BF5-6A2D-445F-B84B-A8B8156135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4A4B1-30EE-40AD-960A-BD15C361DC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94EA2-5EC7-441A-9C39-5170853C48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2057400" cy="5592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3400"/>
            <a:ext cx="6019800" cy="5592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86232-701B-400E-AFF5-A1D4E3BEE5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87FCD-DA7F-411C-8BC0-7860BC21CA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32C0C-7434-48C3-A618-B9BC911341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B90650-DEE0-430B-B33C-1EB4B7D9B8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DC0939-E518-4793-9410-8366EF96B3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200400"/>
            <a:ext cx="4038600" cy="2925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1C8A04-8163-41E7-8E92-2BE95CA7B4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C22A2-1879-4CDD-9B4E-D08D696528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6A8E5-6827-4F1B-8381-A4386D2FD1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6F1C1A-54CF-40ED-84AE-3141A2045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FD86E-9547-4F6F-9C55-1F3A5A434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6DB4C-D51B-455D-9B55-323F206EF6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4FD52-9817-4D36-B728-45FA42512A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981200"/>
            <a:ext cx="2057400" cy="4144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981200"/>
            <a:ext cx="6019800" cy="4144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A7AAC1-760A-4B55-8CF9-836E7C2476F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CD65-BF48-4AB8-9FA3-F2EF0F0F9E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FEF8-2B31-4D14-A91F-6F133A6C0F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7E3F6-6486-43F8-B329-C8B4509550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E550-DF0A-44DD-84BC-5A0FD8BD39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6A28-E28C-48CF-B696-92E3295145E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0019-3111-49C5-B4E0-EA10FB567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ABC7-2202-4E36-8853-9FBD9C57DA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844B1-F9A6-4E5E-93A3-EF59276135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89D68-E956-4B4A-B440-2972A2DA0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C0C4-619B-425A-B295-98F8395EA0D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8C26-E18D-4644-98F7-7F50FA48F4D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EB78-9B83-4F99-8EF6-C4175FFD86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B1843-80CD-48AD-9D0C-DA738E26EC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0FB60-6C73-4CF1-A2B8-1A255F361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E4DE-948F-4E98-8545-05FD2C24A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C1509-0723-41B5-9E26-40974FA587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3ADC4-A08D-4720-83D0-B622147C8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49B87-C1DE-42B1-960D-17507E8BC8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B6296-17C6-4922-B0E2-4F7444852D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DB742-8D26-4291-ADAD-6470C3605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6697-4F08-4F19-843A-B2F77ABB64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19A0-BFD3-4C2C-9C65-B89C78844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74C9-2990-448B-AF66-989F902BF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D134-3DEA-4CC5-AF22-AB70F561C5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8B4ACC-C5EE-4573-858B-4798DCAD85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97F000-1C1D-4802-AAFE-897D5F9DF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E3A7C1-DE81-451B-A1DD-C0858DAA8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03CB38-2F44-440B-B2A2-E3B602C0A3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2A638-3B49-4381-AB67-1CD9B76A75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6C33FA-2E7F-41C5-A511-E7F20C6A09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A83935-03B4-4C15-90C3-D00FF10E81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B09DE-384A-4595-9D6A-8201DC45EA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DF164-E42B-4716-AA94-12D69711B5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A2791-9345-40F2-ABD7-123494ED4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C6CCD-74A2-47A5-A36D-B4C5D17C3F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A6D43-6A07-4372-B933-FDE7F8F71F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8EAF16-B1C6-4F8C-8447-FE68A69BAE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AEA1A-54E1-4AEA-A4E8-1FB2DF4A7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E6BD-5B6E-47F1-A4AA-B550AF3252D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A1A744-994F-4E89-9E5C-282A8D303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52D166-CA1B-434E-93DF-4FD4247757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F33C15-38C6-4B29-A30E-CCD4729914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CD98AB-1C34-4BBB-BA5C-9D4032E7F1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06252D-9C5F-4738-B786-0FFD938F73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F8649-331D-419E-B5E9-E11AFD3413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B7F68-3F33-4441-8C68-18948C6D95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FCD65-BF48-4AB8-9FA3-F2EF0F0F9E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79E30D-7B62-4C48-B9E1-88EEDBAE0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8B52E-4205-42C7-94F2-8E6C130AA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992D68-A89B-4123-93C8-D4AB950120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B7A78-485A-4120-A8ED-CEF373BB23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DCCA7F-F9FA-4D26-ADF4-24DE9A662A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0D43B-C7F3-46DA-BAEE-071674531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F77EC3-AB4E-4ECF-8A3C-7AA9823E1E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642F84-AC30-4223-8C56-B0C0780A9A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01503-83A9-41FE-B295-9EC73FE1BD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2E695-A6C8-4E66-BAC6-E80CC92D7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F5FEF8-2B31-4D14-A91F-6F133A6C0F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B3CD7-5FE2-4849-995B-464A5B9BFD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193DA-C09C-4E85-A4AA-5311828702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01089-C323-4326-83D7-4FC90735D0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B12915-88B5-4F21-B6D5-F00BCFD7B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9032-FC51-4D87-83BE-19EC3AB374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BD6A23-C550-441D-8F6A-A3AA2E7F1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AFE94-6E38-47BB-85CF-763B7CB6D9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084C-F344-4BFA-9893-9137D1367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DA53ED-909F-4FA8-9283-65BC6C117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F11C71-F1D1-4CFD-8BC9-EEA557EDF5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8EE550-DF0A-44DD-84BC-5A0FD8BD3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D5545C-606D-437C-A868-8C13994E1C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028CA-A98E-46FD-B4E2-9A11C9A586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62BCB-D3D1-43CD-BFF6-2161B8CE93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BE019-CCE2-49D3-9765-AA2309B7BD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F1A52-9A6F-4E93-942E-6D2F70BE3F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3AA4A-25EC-47BB-8B41-7786205320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4763CF-5D5A-4F23-A87A-16205CCD2B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C58E9-F006-46C7-9300-E2923F346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AADCD-A76A-4977-B0B8-4768D7425D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C7909-54EB-406F-A79C-79AC555EAD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86A28-E28C-48CF-B696-92E3295145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51B307-FCB1-4A22-AB9E-F6F8BD61A9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111E2-13B4-4344-BA0D-D3A16B58CB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55A41F-2E95-471F-B3F6-349F7402AE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874977-1C44-4E4E-AF13-89EC5B826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FBC3E-67E0-471B-A626-C036251CE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01A4A5-FA75-4A9E-AA8E-1976FD7955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3415-5751-4030-9255-19199E76D4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E8C202-8A86-4BE5-A6BF-B3079F826A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BC6BD-E863-43F5-9156-BC0F21F2EA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69A24-B373-4530-973C-386034B9D5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950019-3111-49C5-B4E0-EA10FB5670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19076-688B-45D7-A33C-5D7E9F76AA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6C667-574C-4D1D-B4B2-784A238977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A98126-89B3-45AA-A82F-A0FDB0A5BC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E4753-5F48-4F56-B6F3-F6327FB1B6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1A0DD1-F9A6-44DB-AB01-7B3DCC9B1E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CFEE8E-19EB-468C-A0E4-4CF8DF7D3B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A5F0-95C8-44D4-A5C3-0AC33B03B4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79C9C-0CCA-454B-BBF3-E28AF3FE8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0AE6F-0A73-417D-85C5-644391555A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4038600" cy="3611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F22D2A-28B5-46CA-9EC4-6737CC7D91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BABC7-2202-4E36-8853-9FBD9C57D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91775-DC5B-473B-9F94-65051B7677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8D07FD-1D12-4A27-98D7-EBB76BB893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2C3C9-A08B-4299-87AE-FB905C131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2B68ED-BF7B-456B-B8CB-30FCEC6C98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D1961-142F-4675-BFF6-C6095588C7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47B5B-4715-4B14-8136-8F219668E5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19200"/>
            <a:ext cx="2057400" cy="49069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6019800" cy="4906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989B99-7FB8-4082-AFC1-A73E01EAE9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B1843-80CD-48AD-9D0C-DA738E26EC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3E4DE-948F-4E98-8545-05FD2C24A6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0C1509-0723-41B5-9E26-40974FA587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7844B1-F9A6-4E5E-93A3-EF59276135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3ADC4-A08D-4720-83D0-B622147C8E6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49B87-C1DE-42B1-960D-17507E8BC8C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B6296-17C6-4922-B0E2-4F7444852D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DB742-8D26-4291-ADAD-6470C36051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6697-4F08-4F19-843A-B2F77ABB6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819A0-BFD3-4C2C-9C65-B89C788443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174C9-2990-448B-AF66-989F902BF2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5D134-3DEA-4CC5-AF22-AB70F561C5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EDFC1-D678-4165-ABDC-03874B521B5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0C4427-99EA-49A0-9A8B-3331FA3E8F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889D68-E956-4B4A-B440-2972A2DA03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6EB1E-E014-47B4-B326-682BB8D93A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195A3-7619-4715-A567-520582B9C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77B0D-B662-48C6-9454-EA41D230B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B385FD-91ED-4DDD-A342-D18618F16A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E31F60-BDA8-478E-B7EA-AFF11A2D8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BB92A-06EC-4825-A0B1-C72CAFAD0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BC6097-7E74-4BFA-8436-297E562A81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4D4C-845E-403A-A323-53CE8D005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58510-DD10-405C-B097-76424336C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EE9E6-4281-4845-902A-19BAF4DDFE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36C0C4-619B-425A-B295-98F8395EA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96A7E-467C-4802-BFAE-9C42AFAEF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B1C49-31F4-46F9-81F4-BA326BCE3C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EF25-5E87-40CB-A67C-77DCA66E73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C847EB-F8B6-4A16-AE76-129C08C35F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8B972-B017-4ED8-8FA1-7DC6831A9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585024-02FC-4FBD-A6E8-A9E6CD0271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4EEBD-56AD-4F75-9EA0-7F290BBB12B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36767-5900-4CA1-AF75-77E2D02F9B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24938-6884-44E9-9504-0452CF21D6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BC1F8-E2C8-4A0E-8498-B3E498D14D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D18C26-E18D-4644-98F7-7F50FA48F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81CA7-CB9B-43E1-82DB-A1622DCE2B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531FE-7615-46F6-8B14-977DAC6B44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CF451E-A393-4DAF-9810-A3E00BAAB1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6F65AE-4CF3-44D1-B62F-3D5476EC19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6A7164-BA67-44FB-B74C-86DE924C82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3A86B-64D4-4BDB-81C2-45439D959D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3BC26-77F5-448A-B813-22BF836FFB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9C631-E9DD-455D-8AEC-2C9CEE346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83082-D2ED-43DD-A84F-E1E3877FC6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A7B4C-118F-4171-AC1C-53F54E923B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3EB78-9B83-4F99-8EF6-C4175FFD86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0BD18-A0E9-49E1-90C2-03ACC48B0B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9CFC-E20D-47D3-BB89-771ED39524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729339-B25F-47A4-8824-F0C957BFEF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BABB62-6415-4E0B-A907-352A8BCBEA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26FFBE-B2F9-4777-A81E-20C798FCBE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BE809A-FD5A-4CCA-9487-548610F770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CD46E-FCF8-4F7A-9DAA-E23B8033FB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87283-8689-4AE0-86AE-9551ECD46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5FA615-506F-4CEA-9B3F-F86C6E206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5EB14-1505-41E5-8982-4CD4FEBF2B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DFD75-543B-44AF-A242-83B35F03AD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FDB81-0FC7-4CD7-95E6-88AA03DFE3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0F730-8D37-453E-AF65-C26EA1C075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8A2D-042F-408C-BC67-C09C3691B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9D6E3-47AA-4C16-9FA5-871BDBBFCC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030B-73A6-4C96-9295-F7342DB8C5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E686-9E20-4638-A77B-A6654F4296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3169-9AA8-43F7-9AED-366578C979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7A37-6978-43D1-AAD8-A7A6268809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67C7-855C-4FC4-8D5F-F27EF92BBE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79AE-5FE2-471B-A6F6-AAC9BA072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A9088B-4942-4964-8DC1-B5EB82B773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36ED-DE81-4B6C-BE76-148C9753A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DAC7-5389-4F05-A5D3-611809A61D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DD761-4BEA-4DB0-900F-5E86AD6864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B0AEC2-49F2-4025-AA36-241106BFE8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8130A-0832-421B-8B80-1CA5389D97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4E0FC7-491B-435E-9D9B-8CFA4CAC90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505AAA-534B-4BF5-999A-539DC8B177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CE0CE-204E-4BC9-BEC1-19BB61B17B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B7FB77-46C9-426C-B6F5-BFF4D216C0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A09A0-B9AB-4772-A786-C4D57F9066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EC21F5-6DC4-4525-9FF9-49BEAB865B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BB409-1DD4-448E-B204-1CE22B8774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744D19-18E6-4442-AFD2-F16BE3CF2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3428D-017E-48A9-9E74-72FBFD09D4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4627E-71AC-49F3-95CC-594098ABA7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54B06F-4D66-4095-B9F1-8352FDD8EC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819E6A-DDD9-4484-8C4D-3448562AE3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6DF68-238A-4572-B182-266FAB511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E287D-4534-4077-AABD-7F01695026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01A08F-9023-4198-A4CB-73710BD9C3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47DFC-1152-42EC-9D6E-25C9A1517F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AF597A-F090-43B7-BD26-E68DFF9DB4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BBDCD-904C-4814-B62D-9B38FB70FC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9C5347-0613-44C4-93C5-65B5767B4A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C82CD-1B3F-4D78-8622-09F613D3EF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AA9837-E4DD-4466-AEA4-F88463368A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E40A2-36E7-420F-BCA7-B3F7D29FD6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BD596-DCA3-4E84-AC93-7B17E144B49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8DCA7-7EE2-4E7A-811F-78B46E418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CBBBD4-51A4-4218-A402-0690BCA2C8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7C8FC-910A-48E3-BE73-7007A33686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22647F-2C6C-4522-9B87-505336A77F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6B7BF2-B95F-41CD-A3C2-7B3233F3A5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5AA3EA-2A8A-4514-9408-60E7212220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A8C2-B064-42C3-8D83-E35B87EE22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69D4E-D1C6-48D9-9C7E-C03A5B792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D93BDB-00BD-4802-914C-60C7EA2B17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63BF5-A007-47EB-8AA0-8CC8A4377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766BC-E6CA-43F4-9D10-A2B7CD42CE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8A2D-042F-408C-BC67-C09C3691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9D6E3-47AA-4C16-9FA5-871BDBBFC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030B-73A6-4C96-9295-F7342DB8C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E686-9E20-4638-A77B-A6654F429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41D28-9CA5-4321-BEE4-CE515DF981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3169-9AA8-43F7-9AED-366578C97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7A37-6978-43D1-AAD8-A7A626880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67C7-855C-4FC4-8D5F-F27EF92BB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79AE-5FE2-471B-A6F6-AAC9BA07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36ED-DE81-4B6C-BE76-148C9753A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DAC7-5389-4F05-A5D3-611809A61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DD761-4BEA-4DB0-900F-5E86AD686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A6B7F9-3A21-450A-9ECF-96ACBA27E3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05981F-4D79-46C8-8E9C-2CE2A95089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CB804-CF8B-4B1D-8CAB-79FADE1F62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AE4DE-9423-443E-AEF1-62103C82F5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72D55-F900-440C-9844-943833C6CF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0EFFE-B480-40A6-B2A2-782B34C635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AD7B9-B027-43C6-A8B0-F4DB943B21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FD1C89-56B1-44C1-A595-53958C9E27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619800-37D9-4840-8A78-6146FE0367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429620-3C02-497E-9828-4077A7998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216F-64A9-40AB-B125-E6C4DCBF2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B59C8-4715-426F-8BB1-B7A5B7D8A5A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5EBED-5CE2-467C-A666-73C031245A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C57AD4-063F-459B-917D-5212CFCFE7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A2E3D-B44B-4C04-A4B6-1CCD53D6F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3F5EFC-CD81-4EE5-9DFE-00E00945EF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A3D97-94E9-4FD3-810D-2604A439F0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120E54-9745-4D7F-AC85-3887F57190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9F81D1-5839-45E3-B815-5D5142617D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EED42D-36C5-47CF-850F-2C994F139E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A9D95-CB6B-4B03-90C5-6A5D40DB4E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F98FC0-E2C5-468E-B810-8A0DE1EDA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54448-6041-47EE-84F2-A31B91C2E0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7304E-4C8A-429F-81D3-6742841892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2532A-9650-4E1A-AE11-6D79DDC059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EBAF73-D134-4732-8B22-3DDCEDD402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C1888-8EED-4D08-A50A-0AD7F07D80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481C1D-711B-4D8D-8198-14A8AC3554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D24F1-7BFF-492A-AAC8-3BE8129525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D7DB86-FEDB-47BC-81F2-F646D6FACA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4F07E0-E08A-4774-9786-88665325D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84A8A-2BD5-4BB0-B6E6-0212874B81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1B4E26-3713-48E1-A7CF-51D38100B8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CDBDE4-9D1D-4431-9735-9A58533AE5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F0835-DFC9-4555-9B54-4C5330E842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EFE0F-E9FF-4390-898F-6DA8C98B3C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38A49B-B515-4DBA-9AD2-DB61A152B9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919E6-E901-4466-A22D-7A0836C76C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DDA0D-B1D3-461D-95D1-27A344FFC9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9E8E3-21D7-4865-86DA-9F78FE9B12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9C132-B017-4D4F-ADBA-3DA2C5CDAA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01630-5EC7-406E-9269-67AB58D850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9DF53B-D951-4BEE-8FC6-EA6495F54C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1D3721-6B30-47A3-8AB8-645728E438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C9516-F5A6-48DA-A325-6BCB7953E1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0CBB59-8742-4CAE-BF3A-E2FAEC67F0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4AA9F-EE5A-4AA1-B85C-4E7401B63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337F0-DA79-4EC6-A725-A48BC1E09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B74F61-CEC4-491B-BE16-9DD5ACF523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60065-4EDA-4CA3-9244-614B87CB96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5C483E-AC3A-4904-862B-29BCE2C184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7BEED-11A8-4307-A183-00D2C6D539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54172B-89E1-4D9A-AB37-EDFE2E6AA1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E263D-17A2-4B54-ABBE-7D06730733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6C0ACC-41E6-40E6-8954-2B1C044C82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B7B537-331F-46CD-8C34-F9A8F86CDA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EE6D7-4DD3-410F-AA9A-7CB6A4EC14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0CC80-E643-4496-A9BE-0DE7EA0243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D92AAD-22B0-417E-A1E1-A924C817F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351A92-3841-4BE3-AB5A-9D9BF996EC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479B6-D4FD-48EA-90E1-F932695801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55992-0F0B-4C6B-9980-9F1F07338F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06F47-3012-40C0-9889-9C7C8B10F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BE63-6B82-4B52-8A14-C36AC96E17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36DE2B-A63F-409B-AF6C-49CCDD557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1A042-C80F-400D-BE5E-4493BDA6B1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2008FC-A1B2-4AC3-BACF-F6F801B546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BCC2E-4B5F-45A2-AFFD-8F63DA6BE6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6804D-28F8-410E-9D15-089A2F1FCF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9861C9-0182-409E-A26F-0D195B867B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8FD89-AF5A-4195-AF8E-09DEE4227F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F1FD8F-D8F4-4671-9E50-3CC47F1939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C96E5-2EFF-48E1-80C1-59172DEA30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9AE518-E806-4F71-9554-C5D98A0D24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CEF2E-3C7A-4446-8FDE-F91D42F0B5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FF4573-5D5C-44F0-987E-71AE504DFE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19ECE-AC15-41CD-B5BA-2A43606BB5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CF4B65-5BB7-45B3-A06B-6229DAF58C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783309-78E7-408E-9AE4-0D7E7C5FEF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CEE8D-7773-4C49-9980-ADB592B0D0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69261-57E2-4DAA-8414-AD2EF55301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9282A4-FAC3-4CCA-AFE1-2C1092C9B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08B8E9-3BAC-40C4-A222-02F933C25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2238C-B873-46DA-BA1F-CD18390B9A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4D560-D36C-4CA3-B536-561FE2DC1F6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9034C-BBFE-4750-BE67-48CF62D8BE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B270-7934-423C-B431-63D5BA7832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BF79C-011D-498C-AF6F-7F3C653999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8ED9F-2479-4FF7-B20D-954190A3A8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30C74-4167-41C0-AE3F-2E40696DC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6302F6-5329-446E-AE76-D55C16C942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A4E9B-5E66-4225-855E-100CA77C6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D93873-B53B-45CF-BA2E-969BD7550D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3D71DB-A656-465F-B594-61156DA824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45D0C1-2C19-4E9E-8D4B-ACA8F026C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9F1265-6A0D-4168-8F52-DF334FF0BF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38CE8F-4E6A-461A-8AD0-9741323FA8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8A2D-042F-408C-BC67-C09C3691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9D6E3-47AA-4C16-9FA5-871BDBBFC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030B-73A6-4C96-9295-F7342DB8C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E686-9E20-4638-A77B-A6654F429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3169-9AA8-43F7-9AED-366578C97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EABF6-94B7-4D5F-8414-4356B9852E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7A37-6978-43D1-AAD8-A7A626880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67C7-855C-4FC4-8D5F-F27EF92BB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79AE-5FE2-471B-A6F6-AAC9BA07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36ED-DE81-4B6C-BE76-148C9753A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DAC7-5389-4F05-A5D3-611809A61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DD761-4BEA-4DB0-900F-5E86AD686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25769-ACD2-4027-A1DC-E105EA6F46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8CFCE5-15ED-4952-83D6-A1176AD43B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CA9B4-AF1E-494E-B613-072DB36C9E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64CED5-8FC5-499C-B155-F4ACA5549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AAB56-A7F2-4588-9127-B5A2C41D89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36898D-14E6-462D-A35D-579CC0C023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1589D-EF01-46A4-B3A0-53D525574C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8F4283-E6A1-464C-A9D8-25C29113EA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0211E-12BD-4C72-AD6A-F056AA7D9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4DE10-6B48-45A0-8F72-1E90ED2101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884D4-4A36-420C-8FD3-499398E2ED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5944C-D8A2-4F6D-B7FC-CAE0EAE99A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93EC5-0EDE-4940-A438-E6E53672B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7DB40-1C71-4409-9CBA-53FBA25240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D634A6-F499-4852-856F-F5754DA7E6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40C4-52BD-4BAF-B5C3-338E239EA9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32B0BD-F011-4A1D-82EF-B44302FA0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390E42-9539-44F8-A930-DB71EB13FA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1299C-FC3C-485F-A30D-645D01EC00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DC385F-0BE0-41CC-B086-B35F86E27F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3BED-563D-4606-9CAC-D625204ED9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7DB0DB-F202-4CCF-BDA6-40BC4FE366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485E4-A601-4330-8A7C-6B1C31783A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79041-C1AA-479C-8E9C-E3388A4F0E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243D8-50D6-4C43-88F6-25F3DDE8DF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8318D-A69F-4903-8A3F-7A2AACB6DA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B86604-5ECD-48E1-8F80-57D093CC7B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5EE4-A188-45B2-B2BE-1E3F97E0E0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A2CD-271A-424C-881B-E048C079C2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D8AABF-8A86-4D71-99A9-AD4ADD4E0A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4454D-A7D6-4A99-9B6A-E70EF0006E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B75358-BEA0-4002-8551-546CFBB8FC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32D3D-A63C-40BB-B05B-6849271413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0F66D-7B8F-4927-854E-7D02E8029B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208789-EA90-4195-BF0F-CDDAAB61E2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AB1DD7-3373-417C-B808-B6166B8D7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3934BE-B869-4548-92D6-F1E75EAB0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D4249-F9C6-4309-925E-6F0C25A716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F1C9D-681E-4921-9E56-BE588BC186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401ED-2B02-464D-890A-D501ABA985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2A720B-B04F-4F81-BFA1-2905108707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41647D-4327-411B-BF46-94EBEB7DB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B41857-0DD3-4D7A-9D74-BE7F98E2EE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C527F6-62BA-4F19-9554-243B649AE6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BF18D-4CB8-48DC-97A6-CD5E152428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34F7C9-0230-4D7C-A10A-F1C88CB72D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DC9F-4A44-4B3B-8B2C-37ACE660DD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4EC680-F685-42AA-B75A-BA91087BD1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D62ED-5E60-426E-81BC-AFA0CDA3926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E8F474-B8F1-4432-9DF4-5A8B52529D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11D90-A57B-4C90-8C3E-69A7D24681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2A53B-D384-4588-826A-B7382623FC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9DCEF8-1467-458F-9C74-EFAE24F67C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2E9F5-2033-4B8A-834C-F6971C467F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1BD092-7316-451F-BE20-4F1AB315F0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7B72D-E4CF-43A4-B074-5A2DBA3F12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3E4F78-03B0-41B6-B464-FC72AF6A03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2A1DD6-293F-4E27-B9BC-2E7352F65D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E4537-BFB7-4FC0-B61A-4C1A04B61B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B1F9F-3D1C-4C06-B6B5-546AB2FA8D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36C1A4-BDE6-45E4-9115-6252D6B392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C5667-9210-42F5-8EFE-C08D990D63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12C13-D6DB-47C8-B94F-28C804E4E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2E27E5-475E-40B5-9057-5F87DB0E5B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A7A86-2D7A-47A2-A862-4B371994CB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8B34D-394C-48D5-9AE2-0AAF928034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91534-895E-430D-9126-7320307BD6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FE894-EF5C-4CEF-867F-48CAE9DB28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8DF7C-BD2E-4AE7-8441-277EA9C544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AF5FF-4811-4260-BFD8-A9338C902D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1B679-2CBA-44D6-93BC-B7C6508113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D6B19-8616-4FDA-BDE8-3C4432C84A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B0C2E-99F4-4704-B3FC-E55370AF58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249342-847E-43C3-BF54-E00CAEF71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8C8A58-3347-4EAE-8B31-3DDA37DF95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5E6F34-2B47-4E01-9B3F-4E6F759D2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773B64-22A2-45D6-8C10-453CF76EF1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DAA9F-BF07-4118-850C-58D1D5770D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9B88C-4F7C-47A0-BE1A-3368DA545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6210E-3FBC-4436-AFC2-02AC7B5414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C7C469-849F-4473-9129-5DA2A17366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2BE0AC-FDAC-4D9C-9DCC-DB98A1631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2A0D1-AC63-4B19-8938-FD9425FBB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E27C1-E1AB-4E78-8BBB-59ACCBA962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DFB36-1D42-4B98-9C80-ED70BACE4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2253C-1918-48BB-A2DD-33C00105D4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E131-3804-4494-8375-8D835604C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2BE30-5C9B-4EC1-85CC-73A668F45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4389438"/>
            <a:ext cx="4038600" cy="2316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F6822-6532-4671-ACDD-78536D83BE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0783D-7217-438E-8E32-CC2B6B2697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44250-70F2-4564-B40A-FA5AD1135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803B4F-B419-4C18-83D8-48F8300F7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43AE8-F2FF-4A5F-BE31-C5FAD60179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A0B03-D449-41E6-B523-FBA6C5B8F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59A5-B3CB-4F4A-B2D2-AC0524AACF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9B3FE0-06D4-46A6-9696-AC87E4B8FA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6400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6400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0DBBD-AAC4-492A-9D35-C2D9262F9E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0A8A2D-042F-408C-BC67-C09C3691BC7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9D6E3-47AA-4C16-9FA5-871BDBBFCC3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D030B-73A6-4C96-9295-F7342DB8C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3E686-9E20-4638-A77B-A6654F4296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F43169-9AA8-43F7-9AED-366578C97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5F7A37-6978-43D1-AAD8-A7A6268809C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6225A-B4D1-443E-B024-F0A38D58CF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967C7-855C-4FC4-8D5F-F27EF92BBE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D979AE-5FE2-471B-A6F6-AAC9BA072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A36ED-DE81-4B6C-BE76-148C9753A2F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ADAC7-5389-4F05-A5D3-611809A61D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DD761-4BEA-4DB0-900F-5E86AD6864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DC2A3-4BB1-474B-A9BF-41C1EF0D00A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E74FA-AC93-4C11-B87D-6997185AD9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171A-02D8-495B-8EC7-B402CA7411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878B4-1521-4874-9BC1-88CF074D68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114D6F-7BAB-42DA-8383-C57032A66A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50FFC-0F56-4D82-9A67-1038E44C06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12336-051F-4946-BCD5-15B52AB2E4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83668-8251-485F-96FD-3078EBE4E1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B463A-55A1-48DE-A224-E1E94B50C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665A1-33A9-4A0D-AA9D-E70BE7D7F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8A053-7F0C-4947-9EBE-1FCD5BAD1D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811C-B69E-486F-B05D-F53A3A7E00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B44AE-F775-4BDC-8B35-B3F9A13298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F03E9-2D33-478F-9100-46D18E28FF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F82E0-FB96-4972-B57C-9BAA7AEBE5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59C13-D7D6-4B1D-B7C4-43883A8FE4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123485-0992-4A76-BD73-03879D4A90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9B250D-2CDC-49B9-ACC2-8FC9044C871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57D45C-44E2-4E86-8C72-8DAEBBFC18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F54AD-2D83-4A09-8ECD-044BB2649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611DC-A1FD-4046-BAC7-8F8864361E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24977-EE52-41BB-BEB0-3E8C2841BA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D2A85-2EEC-4DA3-A9AD-28B16F0E89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6BF12-5F27-4E57-9CF4-95882588D8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786D-C117-4CB4-BE43-C385770A2C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F0B58-C82F-4FFF-AFDF-4B3AF68235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CF48DE-2667-437E-B414-77B5B36604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D8F02-EF4C-46ED-B171-827CF0875A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DAC82-24C3-409F-B93A-5DD715B087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3C9DD-698A-44D7-BFEF-379078E43ED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7A9C2-97E9-4A0B-A83A-8F74EC1532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411D64-7B82-42C7-860B-90F0F08131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F92D-0E54-49E6-B9A6-F29D27A5AD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2F5B3-2FFA-481B-B044-5C2F33DBFA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D8730-7168-4564-B79C-2D4114CB5A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42E82-734A-4181-95BF-9EEF9AB5B7C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4F4DB-B59A-470F-BD7D-D208C8169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FBE89-D5E2-4DB2-84B4-CF55D75D03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51D8C6-59F2-44FB-A7AD-79B25E90A5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45487-201D-4DD4-8A28-1FDB10F9A0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E8AE0B-EEB3-43DF-98AB-72401B806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8AED5-D0F6-4F57-83EE-61F6D84CBC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8797C-1D5C-47D0-A7CD-529AC89A42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E234E-6E03-4F41-A27C-A9022D422C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363A3-4E6D-46E0-83B3-7D4EA100C1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DC6CC-3F0B-4DF2-BB90-B6DBDC2D6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B488D-4BFE-42C6-B963-0693ED1CA7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5DD29-6FE2-41EB-B655-160B48B1D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E5BEBF-75D6-4F27-B74E-0274FBD21C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560F7-30FD-4C68-A41A-4F90BF8067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9367-79CE-4F8F-8E16-B337364631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7F9B63-27D7-463A-BEC7-03438D36E3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CE09D-B97A-44EC-9DD6-649D16EB6E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48277-AB3D-42B3-8DCC-E0B497FDD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5D43E-65E9-46CC-B014-49676239BC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F914B6-8744-4794-9B71-07CC5E1F2C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46E91-ECB7-4FCE-878C-ABD442B1C5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B8AA8F-0C9F-4119-96BB-2102CEEBD8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4B12F8-D67E-4CE7-87F3-F84FC2C1AF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90E35B-9D7A-4298-82B7-1D03FA556B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66490-040E-4A59-B100-935D703C07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B70036-A0CA-4002-B8C0-F11C93159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11651-8CC3-472E-BF5F-FAC15086EE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B5CF2-7668-4FA2-8B1F-2616464EA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75BA1A-7202-496D-A8A7-0E7AA591A9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EAA4A-C362-489B-84B4-F651B4CC80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64317-A012-409E-AC3A-5E6F0B1E77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6CBE0-751E-4B2B-9E36-50F0A814E3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819C9-5F95-4830-AF5D-4DFDA44246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E770F-E64B-4384-94A0-253DF87B7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E471C-AEFE-494B-BA22-925F03B083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6DE9C-643D-4C15-BFA3-88DB795951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1EF5A-1C4C-47A7-A822-E1D095327D3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72DD1-C618-4A91-942D-C10F633965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190C3-9F69-4412-AA85-62B1ADF35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F6BD5-42F5-457F-BC27-6D0B40473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66C8EE-8DEC-4A6F-AFF8-556CDEF695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74B48-6A3C-4D56-A47D-48235968E3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D7913-9656-4A9F-A940-769F556EC2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97E36C-ECDF-4BD5-9CF1-8906E03841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8BFD3D-C6BA-4E97-999A-D3FDFB24AB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88E9E-AC21-48D7-9992-C65C9A3020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EE20AA-2C54-4EA3-81F5-C559DA7DE6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492B02-1CA4-45EB-998D-07A995A88D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1B683-5CE4-4AE0-8978-0DBB35E005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0025A4-871C-4298-8DAC-69C3E4B3A9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BE48E-1238-477E-9A9F-DED72BBE94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8F50AE-724D-48C5-9976-75CCF89230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81600" y="2941638"/>
            <a:ext cx="3505200" cy="3078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261947-3F79-4467-A528-32FD9C0806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1401E-67B0-411F-AF01-1AA2C86E1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8C88E-4471-4A1A-881F-8C33798577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43CDF-E8E3-49AA-B0EA-034D034430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6DEB4-5E66-4290-A576-A631A750E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69649D-FB51-4C04-BEDE-D79EE1FCFF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1DA4F-8FF2-4503-A6B5-E0793C68D7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69A26F-2E8C-45D8-82EB-D345C0BFDB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62800" y="1905000"/>
            <a:ext cx="2057400" cy="4114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90600" y="1905000"/>
            <a:ext cx="6019800" cy="4114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A530-E5CC-4DBE-A6A5-0D823C6A4A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74E71-DF09-4C9C-A8BD-D663C636B1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91782F-12B2-4CC8-AF3A-EE7F5D38A17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594748-DF15-467C-8B70-8ED034A0A8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650CDD-37F1-4849-9A87-AEB35162D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3B80A-B889-4F33-8050-063867B395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DE959-4ADB-49C2-9C9B-5060F0718A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0F82D-7E81-443C-B5B7-FDB5882F1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20E53F-61E8-464D-B493-C150545E3F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439E3D-9462-4BE4-BB73-D461627196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E35647-2C56-4429-AA0E-AC9695FE9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7514C-2BAA-45D9-B184-7D60E761FE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06E0D-278F-491D-853D-847F2CE24BC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AD1D5D-7851-4080-8D50-CDA62A0BB9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302D6-A09D-48BB-94E3-FAC5C5FE91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E4A9F-A695-48BA-88CD-704B47DA4F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438109-8F9E-4E1E-B083-14081E9506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88F626-1273-4CD2-9B91-013F9DEC934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9FF061-8B30-4A4D-ABE3-3642F83540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699583-6044-411E-B159-4F937D526B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1F7CB-93B1-4253-8787-27F1494CA9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9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0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3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4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5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6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13" Type="http://schemas.openxmlformats.org/officeDocument/2006/relationships/image" Target="../media/image29.jpeg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13" Type="http://schemas.openxmlformats.org/officeDocument/2006/relationships/image" Target="../media/image30.jpeg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13" Type="http://schemas.openxmlformats.org/officeDocument/2006/relationships/image" Target="../media/image32.jpeg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13" Type="http://schemas.openxmlformats.org/officeDocument/2006/relationships/image" Target="../media/image33.jpeg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13" Type="http://schemas.openxmlformats.org/officeDocument/2006/relationships/image" Target="../media/image34.jpeg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13" Type="http://schemas.openxmlformats.org/officeDocument/2006/relationships/image" Target="../media/image35.jpeg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13" Type="http://schemas.openxmlformats.org/officeDocument/2006/relationships/image" Target="../media/image36.jpeg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13" Type="http://schemas.openxmlformats.org/officeDocument/2006/relationships/image" Target="../media/image37.jpeg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13" Type="http://schemas.openxmlformats.org/officeDocument/2006/relationships/image" Target="../media/image38.jpeg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13" Type="http://schemas.openxmlformats.org/officeDocument/2006/relationships/image" Target="../media/image39.jpeg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13" Type="http://schemas.openxmlformats.org/officeDocument/2006/relationships/image" Target="../media/image40.jpeg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13" Type="http://schemas.openxmlformats.org/officeDocument/2006/relationships/image" Target="../media/image41.jpeg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13" Type="http://schemas.openxmlformats.org/officeDocument/2006/relationships/image" Target="../media/image42.jpeg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13" Type="http://schemas.openxmlformats.org/officeDocument/2006/relationships/image" Target="../media/image43.jpeg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13" Type="http://schemas.openxmlformats.org/officeDocument/2006/relationships/image" Target="../media/image44.jpeg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13" Type="http://schemas.openxmlformats.org/officeDocument/2006/relationships/image" Target="../media/image45.jpeg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4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3.xml"/><Relationship Id="rId13" Type="http://schemas.openxmlformats.org/officeDocument/2006/relationships/image" Target="../media/image46.jpeg"/><Relationship Id="rId3" Type="http://schemas.openxmlformats.org/officeDocument/2006/relationships/slideLayout" Target="../slideLayouts/slideLayout498.xml"/><Relationship Id="rId7" Type="http://schemas.openxmlformats.org/officeDocument/2006/relationships/slideLayout" Target="../slideLayouts/slideLayout502.xml"/><Relationship Id="rId12" Type="http://schemas.openxmlformats.org/officeDocument/2006/relationships/theme" Target="../theme/theme46.xml"/><Relationship Id="rId2" Type="http://schemas.openxmlformats.org/officeDocument/2006/relationships/slideLayout" Target="../slideLayouts/slideLayout497.xml"/><Relationship Id="rId1" Type="http://schemas.openxmlformats.org/officeDocument/2006/relationships/slideLayout" Target="../slideLayouts/slideLayout496.xml"/><Relationship Id="rId6" Type="http://schemas.openxmlformats.org/officeDocument/2006/relationships/slideLayout" Target="../slideLayouts/slideLayout501.xml"/><Relationship Id="rId11" Type="http://schemas.openxmlformats.org/officeDocument/2006/relationships/slideLayout" Target="../slideLayouts/slideLayout506.xml"/><Relationship Id="rId5" Type="http://schemas.openxmlformats.org/officeDocument/2006/relationships/slideLayout" Target="../slideLayouts/slideLayout500.xml"/><Relationship Id="rId10" Type="http://schemas.openxmlformats.org/officeDocument/2006/relationships/slideLayout" Target="../slideLayouts/slideLayout505.xml"/><Relationship Id="rId4" Type="http://schemas.openxmlformats.org/officeDocument/2006/relationships/slideLayout" Target="../slideLayouts/slideLayout499.xml"/><Relationship Id="rId9" Type="http://schemas.openxmlformats.org/officeDocument/2006/relationships/slideLayout" Target="../slideLayouts/slideLayout504.xml"/></Relationships>
</file>

<file path=ppt/slideMasters/_rels/slideMaster4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4.xml"/><Relationship Id="rId13" Type="http://schemas.openxmlformats.org/officeDocument/2006/relationships/image" Target="../media/image47.jpeg"/><Relationship Id="rId3" Type="http://schemas.openxmlformats.org/officeDocument/2006/relationships/slideLayout" Target="../slideLayouts/slideLayout509.xml"/><Relationship Id="rId7" Type="http://schemas.openxmlformats.org/officeDocument/2006/relationships/slideLayout" Target="../slideLayouts/slideLayout513.xml"/><Relationship Id="rId12" Type="http://schemas.openxmlformats.org/officeDocument/2006/relationships/theme" Target="../theme/theme47.xml"/><Relationship Id="rId2" Type="http://schemas.openxmlformats.org/officeDocument/2006/relationships/slideLayout" Target="../slideLayouts/slideLayout508.xml"/><Relationship Id="rId1" Type="http://schemas.openxmlformats.org/officeDocument/2006/relationships/slideLayout" Target="../slideLayouts/slideLayout507.xml"/><Relationship Id="rId6" Type="http://schemas.openxmlformats.org/officeDocument/2006/relationships/slideLayout" Target="../slideLayouts/slideLayout512.xml"/><Relationship Id="rId11" Type="http://schemas.openxmlformats.org/officeDocument/2006/relationships/slideLayout" Target="../slideLayouts/slideLayout517.xml"/><Relationship Id="rId5" Type="http://schemas.openxmlformats.org/officeDocument/2006/relationships/slideLayout" Target="../slideLayouts/slideLayout511.xml"/><Relationship Id="rId10" Type="http://schemas.openxmlformats.org/officeDocument/2006/relationships/slideLayout" Target="../slideLayouts/slideLayout516.xml"/><Relationship Id="rId4" Type="http://schemas.openxmlformats.org/officeDocument/2006/relationships/slideLayout" Target="../slideLayouts/slideLayout510.xml"/><Relationship Id="rId9" Type="http://schemas.openxmlformats.org/officeDocument/2006/relationships/slideLayout" Target="../slideLayouts/slideLayout515.xml"/></Relationships>
</file>

<file path=ppt/slideMasters/_rels/slideMaster4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5.xml"/><Relationship Id="rId13" Type="http://schemas.openxmlformats.org/officeDocument/2006/relationships/image" Target="../media/image48.jpeg"/><Relationship Id="rId3" Type="http://schemas.openxmlformats.org/officeDocument/2006/relationships/slideLayout" Target="../slideLayouts/slideLayout520.xml"/><Relationship Id="rId7" Type="http://schemas.openxmlformats.org/officeDocument/2006/relationships/slideLayout" Target="../slideLayouts/slideLayout524.xml"/><Relationship Id="rId12" Type="http://schemas.openxmlformats.org/officeDocument/2006/relationships/theme" Target="../theme/theme48.xml"/><Relationship Id="rId2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518.xml"/><Relationship Id="rId6" Type="http://schemas.openxmlformats.org/officeDocument/2006/relationships/slideLayout" Target="../slideLayouts/slideLayout523.xml"/><Relationship Id="rId11" Type="http://schemas.openxmlformats.org/officeDocument/2006/relationships/slideLayout" Target="../slideLayouts/slideLayout528.xml"/><Relationship Id="rId5" Type="http://schemas.openxmlformats.org/officeDocument/2006/relationships/slideLayout" Target="../slideLayouts/slideLayout522.xml"/><Relationship Id="rId10" Type="http://schemas.openxmlformats.org/officeDocument/2006/relationships/slideLayout" Target="../slideLayouts/slideLayout527.xml"/><Relationship Id="rId4" Type="http://schemas.openxmlformats.org/officeDocument/2006/relationships/slideLayout" Target="../slideLayouts/slideLayout521.xml"/><Relationship Id="rId9" Type="http://schemas.openxmlformats.org/officeDocument/2006/relationships/slideLayout" Target="../slideLayouts/slideLayout526.xml"/></Relationships>
</file>

<file path=ppt/slideMasters/_rels/slideMaster4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6.xml"/><Relationship Id="rId13" Type="http://schemas.openxmlformats.org/officeDocument/2006/relationships/image" Target="../media/image49.jpeg"/><Relationship Id="rId3" Type="http://schemas.openxmlformats.org/officeDocument/2006/relationships/slideLayout" Target="../slideLayouts/slideLayout531.xml"/><Relationship Id="rId7" Type="http://schemas.openxmlformats.org/officeDocument/2006/relationships/slideLayout" Target="../slideLayouts/slideLayout535.xml"/><Relationship Id="rId12" Type="http://schemas.openxmlformats.org/officeDocument/2006/relationships/theme" Target="../theme/theme49.xml"/><Relationship Id="rId2" Type="http://schemas.openxmlformats.org/officeDocument/2006/relationships/slideLayout" Target="../slideLayouts/slideLayout530.xml"/><Relationship Id="rId1" Type="http://schemas.openxmlformats.org/officeDocument/2006/relationships/slideLayout" Target="../slideLayouts/slideLayout529.xml"/><Relationship Id="rId6" Type="http://schemas.openxmlformats.org/officeDocument/2006/relationships/slideLayout" Target="../slideLayouts/slideLayout534.xml"/><Relationship Id="rId11" Type="http://schemas.openxmlformats.org/officeDocument/2006/relationships/slideLayout" Target="../slideLayouts/slideLayout539.xml"/><Relationship Id="rId5" Type="http://schemas.openxmlformats.org/officeDocument/2006/relationships/slideLayout" Target="../slideLayouts/slideLayout533.xml"/><Relationship Id="rId10" Type="http://schemas.openxmlformats.org/officeDocument/2006/relationships/slideLayout" Target="../slideLayouts/slideLayout538.xml"/><Relationship Id="rId4" Type="http://schemas.openxmlformats.org/officeDocument/2006/relationships/slideLayout" Target="../slideLayouts/slideLayout532.xml"/><Relationship Id="rId9" Type="http://schemas.openxmlformats.org/officeDocument/2006/relationships/slideLayout" Target="../slideLayouts/slideLayout5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5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7.xml"/><Relationship Id="rId13" Type="http://schemas.openxmlformats.org/officeDocument/2006/relationships/image" Target="../media/image50.jpeg"/><Relationship Id="rId3" Type="http://schemas.openxmlformats.org/officeDocument/2006/relationships/slideLayout" Target="../slideLayouts/slideLayout542.xml"/><Relationship Id="rId7" Type="http://schemas.openxmlformats.org/officeDocument/2006/relationships/slideLayout" Target="../slideLayouts/slideLayout546.xml"/><Relationship Id="rId12" Type="http://schemas.openxmlformats.org/officeDocument/2006/relationships/theme" Target="../theme/theme50.xml"/><Relationship Id="rId2" Type="http://schemas.openxmlformats.org/officeDocument/2006/relationships/slideLayout" Target="../slideLayouts/slideLayout541.xml"/><Relationship Id="rId1" Type="http://schemas.openxmlformats.org/officeDocument/2006/relationships/slideLayout" Target="../slideLayouts/slideLayout540.xml"/><Relationship Id="rId6" Type="http://schemas.openxmlformats.org/officeDocument/2006/relationships/slideLayout" Target="../slideLayouts/slideLayout545.xml"/><Relationship Id="rId11" Type="http://schemas.openxmlformats.org/officeDocument/2006/relationships/slideLayout" Target="../slideLayouts/slideLayout550.xml"/><Relationship Id="rId5" Type="http://schemas.openxmlformats.org/officeDocument/2006/relationships/slideLayout" Target="../slideLayouts/slideLayout544.xml"/><Relationship Id="rId10" Type="http://schemas.openxmlformats.org/officeDocument/2006/relationships/slideLayout" Target="../slideLayouts/slideLayout549.xml"/><Relationship Id="rId4" Type="http://schemas.openxmlformats.org/officeDocument/2006/relationships/slideLayout" Target="../slideLayouts/slideLayout543.xml"/><Relationship Id="rId9" Type="http://schemas.openxmlformats.org/officeDocument/2006/relationships/slideLayout" Target="../slideLayouts/slideLayout548.xml"/></Relationships>
</file>

<file path=ppt/slideMasters/_rels/slideMaster5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8.xml"/><Relationship Id="rId13" Type="http://schemas.openxmlformats.org/officeDocument/2006/relationships/image" Target="../media/image51.jpeg"/><Relationship Id="rId3" Type="http://schemas.openxmlformats.org/officeDocument/2006/relationships/slideLayout" Target="../slideLayouts/slideLayout553.xml"/><Relationship Id="rId7" Type="http://schemas.openxmlformats.org/officeDocument/2006/relationships/slideLayout" Target="../slideLayouts/slideLayout557.xml"/><Relationship Id="rId12" Type="http://schemas.openxmlformats.org/officeDocument/2006/relationships/theme" Target="../theme/theme51.xml"/><Relationship Id="rId2" Type="http://schemas.openxmlformats.org/officeDocument/2006/relationships/slideLayout" Target="../slideLayouts/slideLayout552.xml"/><Relationship Id="rId1" Type="http://schemas.openxmlformats.org/officeDocument/2006/relationships/slideLayout" Target="../slideLayouts/slideLayout551.xml"/><Relationship Id="rId6" Type="http://schemas.openxmlformats.org/officeDocument/2006/relationships/slideLayout" Target="../slideLayouts/slideLayout556.xml"/><Relationship Id="rId11" Type="http://schemas.openxmlformats.org/officeDocument/2006/relationships/slideLayout" Target="../slideLayouts/slideLayout561.xml"/><Relationship Id="rId5" Type="http://schemas.openxmlformats.org/officeDocument/2006/relationships/slideLayout" Target="../slideLayouts/slideLayout555.xml"/><Relationship Id="rId10" Type="http://schemas.openxmlformats.org/officeDocument/2006/relationships/slideLayout" Target="../slideLayouts/slideLayout560.xml"/><Relationship Id="rId4" Type="http://schemas.openxmlformats.org/officeDocument/2006/relationships/slideLayout" Target="../slideLayouts/slideLayout554.xml"/><Relationship Id="rId9" Type="http://schemas.openxmlformats.org/officeDocument/2006/relationships/slideLayout" Target="../slideLayouts/slideLayout559.xml"/></Relationships>
</file>

<file path=ppt/slideMasters/_rels/slideMaster5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9.xml"/><Relationship Id="rId13" Type="http://schemas.openxmlformats.org/officeDocument/2006/relationships/image" Target="../media/image52.jpeg"/><Relationship Id="rId3" Type="http://schemas.openxmlformats.org/officeDocument/2006/relationships/slideLayout" Target="../slideLayouts/slideLayout564.xml"/><Relationship Id="rId7" Type="http://schemas.openxmlformats.org/officeDocument/2006/relationships/slideLayout" Target="../slideLayouts/slideLayout568.xml"/><Relationship Id="rId12" Type="http://schemas.openxmlformats.org/officeDocument/2006/relationships/theme" Target="../theme/theme52.xml"/><Relationship Id="rId2" Type="http://schemas.openxmlformats.org/officeDocument/2006/relationships/slideLayout" Target="../slideLayouts/slideLayout563.xml"/><Relationship Id="rId1" Type="http://schemas.openxmlformats.org/officeDocument/2006/relationships/slideLayout" Target="../slideLayouts/slideLayout562.xml"/><Relationship Id="rId6" Type="http://schemas.openxmlformats.org/officeDocument/2006/relationships/slideLayout" Target="../slideLayouts/slideLayout567.xml"/><Relationship Id="rId11" Type="http://schemas.openxmlformats.org/officeDocument/2006/relationships/slideLayout" Target="../slideLayouts/slideLayout572.xml"/><Relationship Id="rId5" Type="http://schemas.openxmlformats.org/officeDocument/2006/relationships/slideLayout" Target="../slideLayouts/slideLayout566.xml"/><Relationship Id="rId10" Type="http://schemas.openxmlformats.org/officeDocument/2006/relationships/slideLayout" Target="../slideLayouts/slideLayout571.xml"/><Relationship Id="rId4" Type="http://schemas.openxmlformats.org/officeDocument/2006/relationships/slideLayout" Target="../slideLayouts/slideLayout565.xml"/><Relationship Id="rId9" Type="http://schemas.openxmlformats.org/officeDocument/2006/relationships/slideLayout" Target="../slideLayouts/slideLayout570.xml"/></Relationships>
</file>

<file path=ppt/slideMasters/_rels/slideMaster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0.xml"/><Relationship Id="rId13" Type="http://schemas.openxmlformats.org/officeDocument/2006/relationships/image" Target="../media/image53.jpeg"/><Relationship Id="rId3" Type="http://schemas.openxmlformats.org/officeDocument/2006/relationships/slideLayout" Target="../slideLayouts/slideLayout575.xml"/><Relationship Id="rId7" Type="http://schemas.openxmlformats.org/officeDocument/2006/relationships/slideLayout" Target="../slideLayouts/slideLayout579.xml"/><Relationship Id="rId12" Type="http://schemas.openxmlformats.org/officeDocument/2006/relationships/theme" Target="../theme/theme53.xml"/><Relationship Id="rId2" Type="http://schemas.openxmlformats.org/officeDocument/2006/relationships/slideLayout" Target="../slideLayouts/slideLayout574.xml"/><Relationship Id="rId1" Type="http://schemas.openxmlformats.org/officeDocument/2006/relationships/slideLayout" Target="../slideLayouts/slideLayout573.xml"/><Relationship Id="rId6" Type="http://schemas.openxmlformats.org/officeDocument/2006/relationships/slideLayout" Target="../slideLayouts/slideLayout578.xml"/><Relationship Id="rId11" Type="http://schemas.openxmlformats.org/officeDocument/2006/relationships/slideLayout" Target="../slideLayouts/slideLayout583.xml"/><Relationship Id="rId5" Type="http://schemas.openxmlformats.org/officeDocument/2006/relationships/slideLayout" Target="../slideLayouts/slideLayout577.xml"/><Relationship Id="rId10" Type="http://schemas.openxmlformats.org/officeDocument/2006/relationships/slideLayout" Target="../slideLayouts/slideLayout582.xml"/><Relationship Id="rId4" Type="http://schemas.openxmlformats.org/officeDocument/2006/relationships/slideLayout" Target="../slideLayouts/slideLayout576.xml"/><Relationship Id="rId9" Type="http://schemas.openxmlformats.org/officeDocument/2006/relationships/slideLayout" Target="../slideLayouts/slideLayout581.xml"/></Relationships>
</file>

<file path=ppt/slideMasters/_rels/slideMaster5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1.xml"/><Relationship Id="rId13" Type="http://schemas.openxmlformats.org/officeDocument/2006/relationships/image" Target="../media/image54.jpeg"/><Relationship Id="rId3" Type="http://schemas.openxmlformats.org/officeDocument/2006/relationships/slideLayout" Target="../slideLayouts/slideLayout586.xml"/><Relationship Id="rId7" Type="http://schemas.openxmlformats.org/officeDocument/2006/relationships/slideLayout" Target="../slideLayouts/slideLayout590.xml"/><Relationship Id="rId12" Type="http://schemas.openxmlformats.org/officeDocument/2006/relationships/theme" Target="../theme/theme54.xml"/><Relationship Id="rId2" Type="http://schemas.openxmlformats.org/officeDocument/2006/relationships/slideLayout" Target="../slideLayouts/slideLayout585.xml"/><Relationship Id="rId1" Type="http://schemas.openxmlformats.org/officeDocument/2006/relationships/slideLayout" Target="../slideLayouts/slideLayout584.xml"/><Relationship Id="rId6" Type="http://schemas.openxmlformats.org/officeDocument/2006/relationships/slideLayout" Target="../slideLayouts/slideLayout589.xml"/><Relationship Id="rId11" Type="http://schemas.openxmlformats.org/officeDocument/2006/relationships/slideLayout" Target="../slideLayouts/slideLayout594.xml"/><Relationship Id="rId5" Type="http://schemas.openxmlformats.org/officeDocument/2006/relationships/slideLayout" Target="../slideLayouts/slideLayout588.xml"/><Relationship Id="rId10" Type="http://schemas.openxmlformats.org/officeDocument/2006/relationships/slideLayout" Target="../slideLayouts/slideLayout593.xml"/><Relationship Id="rId4" Type="http://schemas.openxmlformats.org/officeDocument/2006/relationships/slideLayout" Target="../slideLayouts/slideLayout587.xml"/><Relationship Id="rId9" Type="http://schemas.openxmlformats.org/officeDocument/2006/relationships/slideLayout" Target="../slideLayouts/slideLayout592.xml"/></Relationships>
</file>

<file path=ppt/slideMasters/_rels/slideMaster5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2.xml"/><Relationship Id="rId13" Type="http://schemas.openxmlformats.org/officeDocument/2006/relationships/image" Target="../media/image55.jpeg"/><Relationship Id="rId3" Type="http://schemas.openxmlformats.org/officeDocument/2006/relationships/slideLayout" Target="../slideLayouts/slideLayout597.xml"/><Relationship Id="rId7" Type="http://schemas.openxmlformats.org/officeDocument/2006/relationships/slideLayout" Target="../slideLayouts/slideLayout601.xml"/><Relationship Id="rId12" Type="http://schemas.openxmlformats.org/officeDocument/2006/relationships/theme" Target="../theme/theme55.xml"/><Relationship Id="rId2" Type="http://schemas.openxmlformats.org/officeDocument/2006/relationships/slideLayout" Target="../slideLayouts/slideLayout596.xml"/><Relationship Id="rId1" Type="http://schemas.openxmlformats.org/officeDocument/2006/relationships/slideLayout" Target="../slideLayouts/slideLayout595.xml"/><Relationship Id="rId6" Type="http://schemas.openxmlformats.org/officeDocument/2006/relationships/slideLayout" Target="../slideLayouts/slideLayout600.xml"/><Relationship Id="rId11" Type="http://schemas.openxmlformats.org/officeDocument/2006/relationships/slideLayout" Target="../slideLayouts/slideLayout605.xml"/><Relationship Id="rId5" Type="http://schemas.openxmlformats.org/officeDocument/2006/relationships/slideLayout" Target="../slideLayouts/slideLayout599.xml"/><Relationship Id="rId10" Type="http://schemas.openxmlformats.org/officeDocument/2006/relationships/slideLayout" Target="../slideLayouts/slideLayout604.xml"/><Relationship Id="rId4" Type="http://schemas.openxmlformats.org/officeDocument/2006/relationships/slideLayout" Target="../slideLayouts/slideLayout598.xml"/><Relationship Id="rId9" Type="http://schemas.openxmlformats.org/officeDocument/2006/relationships/slideLayout" Target="../slideLayouts/slideLayout603.xml"/></Relationships>
</file>

<file path=ppt/slideMasters/_rels/slideMaster5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3.xml"/><Relationship Id="rId13" Type="http://schemas.openxmlformats.org/officeDocument/2006/relationships/image" Target="../media/image56.jpeg"/><Relationship Id="rId3" Type="http://schemas.openxmlformats.org/officeDocument/2006/relationships/slideLayout" Target="../slideLayouts/slideLayout608.xml"/><Relationship Id="rId7" Type="http://schemas.openxmlformats.org/officeDocument/2006/relationships/slideLayout" Target="../slideLayouts/slideLayout612.xml"/><Relationship Id="rId12" Type="http://schemas.openxmlformats.org/officeDocument/2006/relationships/theme" Target="../theme/theme56.xml"/><Relationship Id="rId2" Type="http://schemas.openxmlformats.org/officeDocument/2006/relationships/slideLayout" Target="../slideLayouts/slideLayout607.xml"/><Relationship Id="rId1" Type="http://schemas.openxmlformats.org/officeDocument/2006/relationships/slideLayout" Target="../slideLayouts/slideLayout606.xml"/><Relationship Id="rId6" Type="http://schemas.openxmlformats.org/officeDocument/2006/relationships/slideLayout" Target="../slideLayouts/slideLayout611.xml"/><Relationship Id="rId11" Type="http://schemas.openxmlformats.org/officeDocument/2006/relationships/slideLayout" Target="../slideLayouts/slideLayout616.xml"/><Relationship Id="rId5" Type="http://schemas.openxmlformats.org/officeDocument/2006/relationships/slideLayout" Target="../slideLayouts/slideLayout610.xml"/><Relationship Id="rId10" Type="http://schemas.openxmlformats.org/officeDocument/2006/relationships/slideLayout" Target="../slideLayouts/slideLayout615.xml"/><Relationship Id="rId4" Type="http://schemas.openxmlformats.org/officeDocument/2006/relationships/slideLayout" Target="../slideLayouts/slideLayout609.xml"/><Relationship Id="rId9" Type="http://schemas.openxmlformats.org/officeDocument/2006/relationships/slideLayout" Target="../slideLayouts/slideLayout614.xml"/></Relationships>
</file>

<file path=ppt/slideMasters/_rels/slideMaster5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4.xml"/><Relationship Id="rId13" Type="http://schemas.openxmlformats.org/officeDocument/2006/relationships/image" Target="../media/image57.jpeg"/><Relationship Id="rId3" Type="http://schemas.openxmlformats.org/officeDocument/2006/relationships/slideLayout" Target="../slideLayouts/slideLayout619.xml"/><Relationship Id="rId7" Type="http://schemas.openxmlformats.org/officeDocument/2006/relationships/slideLayout" Target="../slideLayouts/slideLayout623.xml"/><Relationship Id="rId12" Type="http://schemas.openxmlformats.org/officeDocument/2006/relationships/theme" Target="../theme/theme57.xml"/><Relationship Id="rId2" Type="http://schemas.openxmlformats.org/officeDocument/2006/relationships/slideLayout" Target="../slideLayouts/slideLayout618.xml"/><Relationship Id="rId1" Type="http://schemas.openxmlformats.org/officeDocument/2006/relationships/slideLayout" Target="../slideLayouts/slideLayout617.xml"/><Relationship Id="rId6" Type="http://schemas.openxmlformats.org/officeDocument/2006/relationships/slideLayout" Target="../slideLayouts/slideLayout622.xml"/><Relationship Id="rId11" Type="http://schemas.openxmlformats.org/officeDocument/2006/relationships/slideLayout" Target="../slideLayouts/slideLayout627.xml"/><Relationship Id="rId5" Type="http://schemas.openxmlformats.org/officeDocument/2006/relationships/slideLayout" Target="../slideLayouts/slideLayout621.xml"/><Relationship Id="rId10" Type="http://schemas.openxmlformats.org/officeDocument/2006/relationships/slideLayout" Target="../slideLayouts/slideLayout626.xml"/><Relationship Id="rId4" Type="http://schemas.openxmlformats.org/officeDocument/2006/relationships/slideLayout" Target="../slideLayouts/slideLayout620.xml"/><Relationship Id="rId9" Type="http://schemas.openxmlformats.org/officeDocument/2006/relationships/slideLayout" Target="../slideLayouts/slideLayout625.xml"/></Relationships>
</file>

<file path=ppt/slideMasters/_rels/slideMaster5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5.xml"/><Relationship Id="rId13" Type="http://schemas.openxmlformats.org/officeDocument/2006/relationships/image" Target="../media/image58.jpeg"/><Relationship Id="rId3" Type="http://schemas.openxmlformats.org/officeDocument/2006/relationships/slideLayout" Target="../slideLayouts/slideLayout630.xml"/><Relationship Id="rId7" Type="http://schemas.openxmlformats.org/officeDocument/2006/relationships/slideLayout" Target="../slideLayouts/slideLayout634.xml"/><Relationship Id="rId12" Type="http://schemas.openxmlformats.org/officeDocument/2006/relationships/theme" Target="../theme/theme58.xml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slideLayout" Target="../slideLayouts/slideLayout638.xml"/><Relationship Id="rId5" Type="http://schemas.openxmlformats.org/officeDocument/2006/relationships/slideLayout" Target="../slideLayouts/slideLayout632.xml"/><Relationship Id="rId10" Type="http://schemas.openxmlformats.org/officeDocument/2006/relationships/slideLayout" Target="../slideLayouts/slideLayout637.xml"/><Relationship Id="rId4" Type="http://schemas.openxmlformats.org/officeDocument/2006/relationships/slideLayout" Target="../slideLayouts/slideLayout631.xml"/><Relationship Id="rId9" Type="http://schemas.openxmlformats.org/officeDocument/2006/relationships/slideLayout" Target="../slideLayouts/slideLayout636.xml"/></Relationships>
</file>

<file path=ppt/slideMasters/_rels/slideMaster5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6.xml"/><Relationship Id="rId13" Type="http://schemas.openxmlformats.org/officeDocument/2006/relationships/image" Target="../media/image59.jpeg"/><Relationship Id="rId3" Type="http://schemas.openxmlformats.org/officeDocument/2006/relationships/slideLayout" Target="../slideLayouts/slideLayout641.xml"/><Relationship Id="rId7" Type="http://schemas.openxmlformats.org/officeDocument/2006/relationships/slideLayout" Target="../slideLayouts/slideLayout645.xml"/><Relationship Id="rId12" Type="http://schemas.openxmlformats.org/officeDocument/2006/relationships/theme" Target="../theme/theme59.xml"/><Relationship Id="rId2" Type="http://schemas.openxmlformats.org/officeDocument/2006/relationships/slideLayout" Target="../slideLayouts/slideLayout640.xml"/><Relationship Id="rId1" Type="http://schemas.openxmlformats.org/officeDocument/2006/relationships/slideLayout" Target="../slideLayouts/slideLayout639.xml"/><Relationship Id="rId6" Type="http://schemas.openxmlformats.org/officeDocument/2006/relationships/slideLayout" Target="../slideLayouts/slideLayout644.xml"/><Relationship Id="rId11" Type="http://schemas.openxmlformats.org/officeDocument/2006/relationships/slideLayout" Target="../slideLayouts/slideLayout649.xml"/><Relationship Id="rId5" Type="http://schemas.openxmlformats.org/officeDocument/2006/relationships/slideLayout" Target="../slideLayouts/slideLayout643.xml"/><Relationship Id="rId10" Type="http://schemas.openxmlformats.org/officeDocument/2006/relationships/slideLayout" Target="../slideLayouts/slideLayout648.xml"/><Relationship Id="rId4" Type="http://schemas.openxmlformats.org/officeDocument/2006/relationships/slideLayout" Target="../slideLayouts/slideLayout642.xml"/><Relationship Id="rId9" Type="http://schemas.openxmlformats.org/officeDocument/2006/relationships/slideLayout" Target="../slideLayouts/slideLayout6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7.xml"/><Relationship Id="rId13" Type="http://schemas.openxmlformats.org/officeDocument/2006/relationships/image" Target="../media/image60.jpeg"/><Relationship Id="rId3" Type="http://schemas.openxmlformats.org/officeDocument/2006/relationships/slideLayout" Target="../slideLayouts/slideLayout652.xml"/><Relationship Id="rId7" Type="http://schemas.openxmlformats.org/officeDocument/2006/relationships/slideLayout" Target="../slideLayouts/slideLayout656.xml"/><Relationship Id="rId12" Type="http://schemas.openxmlformats.org/officeDocument/2006/relationships/theme" Target="../theme/theme60.xml"/><Relationship Id="rId2" Type="http://schemas.openxmlformats.org/officeDocument/2006/relationships/slideLayout" Target="../slideLayouts/slideLayout651.xml"/><Relationship Id="rId1" Type="http://schemas.openxmlformats.org/officeDocument/2006/relationships/slideLayout" Target="../slideLayouts/slideLayout650.xml"/><Relationship Id="rId6" Type="http://schemas.openxmlformats.org/officeDocument/2006/relationships/slideLayout" Target="../slideLayouts/slideLayout655.xml"/><Relationship Id="rId11" Type="http://schemas.openxmlformats.org/officeDocument/2006/relationships/slideLayout" Target="../slideLayouts/slideLayout660.xml"/><Relationship Id="rId5" Type="http://schemas.openxmlformats.org/officeDocument/2006/relationships/slideLayout" Target="../slideLayouts/slideLayout654.xml"/><Relationship Id="rId10" Type="http://schemas.openxmlformats.org/officeDocument/2006/relationships/slideLayout" Target="../slideLayouts/slideLayout659.xml"/><Relationship Id="rId4" Type="http://schemas.openxmlformats.org/officeDocument/2006/relationships/slideLayout" Target="../slideLayouts/slideLayout653.xml"/><Relationship Id="rId9" Type="http://schemas.openxmlformats.org/officeDocument/2006/relationships/slideLayout" Target="../slideLayouts/slideLayout658.xml"/></Relationships>
</file>

<file path=ppt/slideMasters/_rels/slideMaster6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8.xml"/><Relationship Id="rId13" Type="http://schemas.openxmlformats.org/officeDocument/2006/relationships/image" Target="../media/image61.jpeg"/><Relationship Id="rId3" Type="http://schemas.openxmlformats.org/officeDocument/2006/relationships/slideLayout" Target="../slideLayouts/slideLayout663.xml"/><Relationship Id="rId7" Type="http://schemas.openxmlformats.org/officeDocument/2006/relationships/slideLayout" Target="../slideLayouts/slideLayout667.xml"/><Relationship Id="rId12" Type="http://schemas.openxmlformats.org/officeDocument/2006/relationships/theme" Target="../theme/theme61.xml"/><Relationship Id="rId2" Type="http://schemas.openxmlformats.org/officeDocument/2006/relationships/slideLayout" Target="../slideLayouts/slideLayout662.xml"/><Relationship Id="rId1" Type="http://schemas.openxmlformats.org/officeDocument/2006/relationships/slideLayout" Target="../slideLayouts/slideLayout661.xml"/><Relationship Id="rId6" Type="http://schemas.openxmlformats.org/officeDocument/2006/relationships/slideLayout" Target="../slideLayouts/slideLayout666.xml"/><Relationship Id="rId11" Type="http://schemas.openxmlformats.org/officeDocument/2006/relationships/slideLayout" Target="../slideLayouts/slideLayout671.xml"/><Relationship Id="rId5" Type="http://schemas.openxmlformats.org/officeDocument/2006/relationships/slideLayout" Target="../slideLayouts/slideLayout665.xml"/><Relationship Id="rId10" Type="http://schemas.openxmlformats.org/officeDocument/2006/relationships/slideLayout" Target="../slideLayouts/slideLayout670.xml"/><Relationship Id="rId4" Type="http://schemas.openxmlformats.org/officeDocument/2006/relationships/slideLayout" Target="../slideLayouts/slideLayout664.xml"/><Relationship Id="rId9" Type="http://schemas.openxmlformats.org/officeDocument/2006/relationships/slideLayout" Target="../slideLayouts/slideLayout669.xml"/></Relationships>
</file>

<file path=ppt/slideMasters/_rels/slideMaster6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9.xml"/><Relationship Id="rId13" Type="http://schemas.openxmlformats.org/officeDocument/2006/relationships/image" Target="../media/image62.jpeg"/><Relationship Id="rId3" Type="http://schemas.openxmlformats.org/officeDocument/2006/relationships/slideLayout" Target="../slideLayouts/slideLayout674.xml"/><Relationship Id="rId7" Type="http://schemas.openxmlformats.org/officeDocument/2006/relationships/slideLayout" Target="../slideLayouts/slideLayout678.xml"/><Relationship Id="rId12" Type="http://schemas.openxmlformats.org/officeDocument/2006/relationships/theme" Target="../theme/theme62.xml"/><Relationship Id="rId2" Type="http://schemas.openxmlformats.org/officeDocument/2006/relationships/slideLayout" Target="../slideLayouts/slideLayout673.xml"/><Relationship Id="rId1" Type="http://schemas.openxmlformats.org/officeDocument/2006/relationships/slideLayout" Target="../slideLayouts/slideLayout672.xml"/><Relationship Id="rId6" Type="http://schemas.openxmlformats.org/officeDocument/2006/relationships/slideLayout" Target="../slideLayouts/slideLayout677.xml"/><Relationship Id="rId11" Type="http://schemas.openxmlformats.org/officeDocument/2006/relationships/slideLayout" Target="../slideLayouts/slideLayout682.xml"/><Relationship Id="rId5" Type="http://schemas.openxmlformats.org/officeDocument/2006/relationships/slideLayout" Target="../slideLayouts/slideLayout676.xml"/><Relationship Id="rId10" Type="http://schemas.openxmlformats.org/officeDocument/2006/relationships/slideLayout" Target="../slideLayouts/slideLayout681.xml"/><Relationship Id="rId4" Type="http://schemas.openxmlformats.org/officeDocument/2006/relationships/slideLayout" Target="../slideLayouts/slideLayout675.xml"/><Relationship Id="rId9" Type="http://schemas.openxmlformats.org/officeDocument/2006/relationships/slideLayout" Target="../slideLayouts/slideLayout680.xml"/></Relationships>
</file>

<file path=ppt/slideMasters/_rels/slideMaster6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0.xml"/><Relationship Id="rId13" Type="http://schemas.openxmlformats.org/officeDocument/2006/relationships/image" Target="../media/image63.jpeg"/><Relationship Id="rId3" Type="http://schemas.openxmlformats.org/officeDocument/2006/relationships/slideLayout" Target="../slideLayouts/slideLayout685.xml"/><Relationship Id="rId7" Type="http://schemas.openxmlformats.org/officeDocument/2006/relationships/slideLayout" Target="../slideLayouts/slideLayout689.xml"/><Relationship Id="rId12" Type="http://schemas.openxmlformats.org/officeDocument/2006/relationships/theme" Target="../theme/theme63.xml"/><Relationship Id="rId2" Type="http://schemas.openxmlformats.org/officeDocument/2006/relationships/slideLayout" Target="../slideLayouts/slideLayout684.xml"/><Relationship Id="rId1" Type="http://schemas.openxmlformats.org/officeDocument/2006/relationships/slideLayout" Target="../slideLayouts/slideLayout683.xml"/><Relationship Id="rId6" Type="http://schemas.openxmlformats.org/officeDocument/2006/relationships/slideLayout" Target="../slideLayouts/slideLayout688.xml"/><Relationship Id="rId11" Type="http://schemas.openxmlformats.org/officeDocument/2006/relationships/slideLayout" Target="../slideLayouts/slideLayout693.xml"/><Relationship Id="rId5" Type="http://schemas.openxmlformats.org/officeDocument/2006/relationships/slideLayout" Target="../slideLayouts/slideLayout687.xml"/><Relationship Id="rId10" Type="http://schemas.openxmlformats.org/officeDocument/2006/relationships/slideLayout" Target="../slideLayouts/slideLayout692.xml"/><Relationship Id="rId4" Type="http://schemas.openxmlformats.org/officeDocument/2006/relationships/slideLayout" Target="../slideLayouts/slideLayout686.xml"/><Relationship Id="rId9" Type="http://schemas.openxmlformats.org/officeDocument/2006/relationships/slideLayout" Target="../slideLayouts/slideLayout691.xml"/></Relationships>
</file>

<file path=ppt/slideMasters/_rels/slideMaster6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1.xml"/><Relationship Id="rId13" Type="http://schemas.openxmlformats.org/officeDocument/2006/relationships/image" Target="../media/image64.jpeg"/><Relationship Id="rId3" Type="http://schemas.openxmlformats.org/officeDocument/2006/relationships/slideLayout" Target="../slideLayouts/slideLayout696.xml"/><Relationship Id="rId7" Type="http://schemas.openxmlformats.org/officeDocument/2006/relationships/slideLayout" Target="../slideLayouts/slideLayout700.xml"/><Relationship Id="rId12" Type="http://schemas.openxmlformats.org/officeDocument/2006/relationships/theme" Target="../theme/theme64.xml"/><Relationship Id="rId2" Type="http://schemas.openxmlformats.org/officeDocument/2006/relationships/slideLayout" Target="../slideLayouts/slideLayout695.xml"/><Relationship Id="rId1" Type="http://schemas.openxmlformats.org/officeDocument/2006/relationships/slideLayout" Target="../slideLayouts/slideLayout694.xml"/><Relationship Id="rId6" Type="http://schemas.openxmlformats.org/officeDocument/2006/relationships/slideLayout" Target="../slideLayouts/slideLayout699.xml"/><Relationship Id="rId11" Type="http://schemas.openxmlformats.org/officeDocument/2006/relationships/slideLayout" Target="../slideLayouts/slideLayout704.xml"/><Relationship Id="rId5" Type="http://schemas.openxmlformats.org/officeDocument/2006/relationships/slideLayout" Target="../slideLayouts/slideLayout698.xml"/><Relationship Id="rId10" Type="http://schemas.openxmlformats.org/officeDocument/2006/relationships/slideLayout" Target="../slideLayouts/slideLayout703.xml"/><Relationship Id="rId4" Type="http://schemas.openxmlformats.org/officeDocument/2006/relationships/slideLayout" Target="../slideLayouts/slideLayout697.xml"/><Relationship Id="rId9" Type="http://schemas.openxmlformats.org/officeDocument/2006/relationships/slideLayout" Target="../slideLayouts/slideLayout702.xml"/></Relationships>
</file>

<file path=ppt/slideMasters/_rels/slideMaster6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2.xml"/><Relationship Id="rId13" Type="http://schemas.openxmlformats.org/officeDocument/2006/relationships/image" Target="../media/image65.jpeg"/><Relationship Id="rId3" Type="http://schemas.openxmlformats.org/officeDocument/2006/relationships/slideLayout" Target="../slideLayouts/slideLayout707.xml"/><Relationship Id="rId7" Type="http://schemas.openxmlformats.org/officeDocument/2006/relationships/slideLayout" Target="../slideLayouts/slideLayout711.xml"/><Relationship Id="rId12" Type="http://schemas.openxmlformats.org/officeDocument/2006/relationships/theme" Target="../theme/theme65.xml"/><Relationship Id="rId2" Type="http://schemas.openxmlformats.org/officeDocument/2006/relationships/slideLayout" Target="../slideLayouts/slideLayout706.xml"/><Relationship Id="rId1" Type="http://schemas.openxmlformats.org/officeDocument/2006/relationships/slideLayout" Target="../slideLayouts/slideLayout705.xml"/><Relationship Id="rId6" Type="http://schemas.openxmlformats.org/officeDocument/2006/relationships/slideLayout" Target="../slideLayouts/slideLayout710.xml"/><Relationship Id="rId11" Type="http://schemas.openxmlformats.org/officeDocument/2006/relationships/slideLayout" Target="../slideLayouts/slideLayout715.xml"/><Relationship Id="rId5" Type="http://schemas.openxmlformats.org/officeDocument/2006/relationships/slideLayout" Target="../slideLayouts/slideLayout709.xml"/><Relationship Id="rId10" Type="http://schemas.openxmlformats.org/officeDocument/2006/relationships/slideLayout" Target="../slideLayouts/slideLayout714.xml"/><Relationship Id="rId4" Type="http://schemas.openxmlformats.org/officeDocument/2006/relationships/slideLayout" Target="../slideLayouts/slideLayout708.xml"/><Relationship Id="rId9" Type="http://schemas.openxmlformats.org/officeDocument/2006/relationships/slideLayout" Target="../slideLayouts/slideLayout713.xml"/></Relationships>
</file>

<file path=ppt/slideMasters/_rels/slideMaster6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3.xml"/><Relationship Id="rId13" Type="http://schemas.openxmlformats.org/officeDocument/2006/relationships/image" Target="../media/image66.jpeg"/><Relationship Id="rId3" Type="http://schemas.openxmlformats.org/officeDocument/2006/relationships/slideLayout" Target="../slideLayouts/slideLayout718.xml"/><Relationship Id="rId7" Type="http://schemas.openxmlformats.org/officeDocument/2006/relationships/slideLayout" Target="../slideLayouts/slideLayout722.xml"/><Relationship Id="rId12" Type="http://schemas.openxmlformats.org/officeDocument/2006/relationships/theme" Target="../theme/theme66.xml"/><Relationship Id="rId2" Type="http://schemas.openxmlformats.org/officeDocument/2006/relationships/slideLayout" Target="../slideLayouts/slideLayout717.xml"/><Relationship Id="rId1" Type="http://schemas.openxmlformats.org/officeDocument/2006/relationships/slideLayout" Target="../slideLayouts/slideLayout716.xml"/><Relationship Id="rId6" Type="http://schemas.openxmlformats.org/officeDocument/2006/relationships/slideLayout" Target="../slideLayouts/slideLayout721.xml"/><Relationship Id="rId11" Type="http://schemas.openxmlformats.org/officeDocument/2006/relationships/slideLayout" Target="../slideLayouts/slideLayout726.xml"/><Relationship Id="rId5" Type="http://schemas.openxmlformats.org/officeDocument/2006/relationships/slideLayout" Target="../slideLayouts/slideLayout720.xml"/><Relationship Id="rId10" Type="http://schemas.openxmlformats.org/officeDocument/2006/relationships/slideLayout" Target="../slideLayouts/slideLayout725.xml"/><Relationship Id="rId4" Type="http://schemas.openxmlformats.org/officeDocument/2006/relationships/slideLayout" Target="../slideLayouts/slideLayout719.xml"/><Relationship Id="rId9" Type="http://schemas.openxmlformats.org/officeDocument/2006/relationships/slideLayout" Target="../slideLayouts/slideLayout724.xml"/></Relationships>
</file>

<file path=ppt/slideMasters/_rels/slideMaster6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4.xml"/><Relationship Id="rId13" Type="http://schemas.openxmlformats.org/officeDocument/2006/relationships/image" Target="../media/image67.jpeg"/><Relationship Id="rId3" Type="http://schemas.openxmlformats.org/officeDocument/2006/relationships/slideLayout" Target="../slideLayouts/slideLayout729.xml"/><Relationship Id="rId7" Type="http://schemas.openxmlformats.org/officeDocument/2006/relationships/slideLayout" Target="../slideLayouts/slideLayout733.xml"/><Relationship Id="rId12" Type="http://schemas.openxmlformats.org/officeDocument/2006/relationships/theme" Target="../theme/theme67.xml"/><Relationship Id="rId2" Type="http://schemas.openxmlformats.org/officeDocument/2006/relationships/slideLayout" Target="../slideLayouts/slideLayout728.xml"/><Relationship Id="rId1" Type="http://schemas.openxmlformats.org/officeDocument/2006/relationships/slideLayout" Target="../slideLayouts/slideLayout727.xml"/><Relationship Id="rId6" Type="http://schemas.openxmlformats.org/officeDocument/2006/relationships/slideLayout" Target="../slideLayouts/slideLayout732.xml"/><Relationship Id="rId11" Type="http://schemas.openxmlformats.org/officeDocument/2006/relationships/slideLayout" Target="../slideLayouts/slideLayout737.xml"/><Relationship Id="rId5" Type="http://schemas.openxmlformats.org/officeDocument/2006/relationships/slideLayout" Target="../slideLayouts/slideLayout731.xml"/><Relationship Id="rId10" Type="http://schemas.openxmlformats.org/officeDocument/2006/relationships/slideLayout" Target="../slideLayouts/slideLayout736.xml"/><Relationship Id="rId4" Type="http://schemas.openxmlformats.org/officeDocument/2006/relationships/slideLayout" Target="../slideLayouts/slideLayout730.xml"/><Relationship Id="rId9" Type="http://schemas.openxmlformats.org/officeDocument/2006/relationships/slideLayout" Target="../slideLayouts/slideLayout735.xml"/></Relationships>
</file>

<file path=ppt/slideMasters/_rels/slideMaster6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5.xml"/><Relationship Id="rId13" Type="http://schemas.openxmlformats.org/officeDocument/2006/relationships/image" Target="../media/image68.jpeg"/><Relationship Id="rId3" Type="http://schemas.openxmlformats.org/officeDocument/2006/relationships/slideLayout" Target="../slideLayouts/slideLayout740.xml"/><Relationship Id="rId7" Type="http://schemas.openxmlformats.org/officeDocument/2006/relationships/slideLayout" Target="../slideLayouts/slideLayout744.xml"/><Relationship Id="rId12" Type="http://schemas.openxmlformats.org/officeDocument/2006/relationships/theme" Target="../theme/theme68.xml"/><Relationship Id="rId2" Type="http://schemas.openxmlformats.org/officeDocument/2006/relationships/slideLayout" Target="../slideLayouts/slideLayout739.xml"/><Relationship Id="rId1" Type="http://schemas.openxmlformats.org/officeDocument/2006/relationships/slideLayout" Target="../slideLayouts/slideLayout738.xml"/><Relationship Id="rId6" Type="http://schemas.openxmlformats.org/officeDocument/2006/relationships/slideLayout" Target="../slideLayouts/slideLayout743.xml"/><Relationship Id="rId11" Type="http://schemas.openxmlformats.org/officeDocument/2006/relationships/slideLayout" Target="../slideLayouts/slideLayout748.xml"/><Relationship Id="rId5" Type="http://schemas.openxmlformats.org/officeDocument/2006/relationships/slideLayout" Target="../slideLayouts/slideLayout742.xml"/><Relationship Id="rId10" Type="http://schemas.openxmlformats.org/officeDocument/2006/relationships/slideLayout" Target="../slideLayouts/slideLayout747.xml"/><Relationship Id="rId4" Type="http://schemas.openxmlformats.org/officeDocument/2006/relationships/slideLayout" Target="../slideLayouts/slideLayout741.xml"/><Relationship Id="rId9" Type="http://schemas.openxmlformats.org/officeDocument/2006/relationships/slideLayout" Target="../slideLayouts/slideLayout746.xml"/></Relationships>
</file>

<file path=ppt/slideMasters/_rels/slideMaster6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6.xml"/><Relationship Id="rId13" Type="http://schemas.openxmlformats.org/officeDocument/2006/relationships/image" Target="../media/image69.jpeg"/><Relationship Id="rId3" Type="http://schemas.openxmlformats.org/officeDocument/2006/relationships/slideLayout" Target="../slideLayouts/slideLayout751.xml"/><Relationship Id="rId7" Type="http://schemas.openxmlformats.org/officeDocument/2006/relationships/slideLayout" Target="../slideLayouts/slideLayout755.xml"/><Relationship Id="rId12" Type="http://schemas.openxmlformats.org/officeDocument/2006/relationships/theme" Target="../theme/theme69.xml"/><Relationship Id="rId2" Type="http://schemas.openxmlformats.org/officeDocument/2006/relationships/slideLayout" Target="../slideLayouts/slideLayout750.xml"/><Relationship Id="rId1" Type="http://schemas.openxmlformats.org/officeDocument/2006/relationships/slideLayout" Target="../slideLayouts/slideLayout749.xml"/><Relationship Id="rId6" Type="http://schemas.openxmlformats.org/officeDocument/2006/relationships/slideLayout" Target="../slideLayouts/slideLayout754.xml"/><Relationship Id="rId11" Type="http://schemas.openxmlformats.org/officeDocument/2006/relationships/slideLayout" Target="../slideLayouts/slideLayout759.xml"/><Relationship Id="rId5" Type="http://schemas.openxmlformats.org/officeDocument/2006/relationships/slideLayout" Target="../slideLayouts/slideLayout753.xml"/><Relationship Id="rId10" Type="http://schemas.openxmlformats.org/officeDocument/2006/relationships/slideLayout" Target="../slideLayouts/slideLayout758.xml"/><Relationship Id="rId4" Type="http://schemas.openxmlformats.org/officeDocument/2006/relationships/slideLayout" Target="../slideLayouts/slideLayout752.xml"/><Relationship Id="rId9" Type="http://schemas.openxmlformats.org/officeDocument/2006/relationships/slideLayout" Target="../slideLayouts/slideLayout7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7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7.xml"/><Relationship Id="rId13" Type="http://schemas.openxmlformats.org/officeDocument/2006/relationships/image" Target="../media/image70.jpeg"/><Relationship Id="rId3" Type="http://schemas.openxmlformats.org/officeDocument/2006/relationships/slideLayout" Target="../slideLayouts/slideLayout762.xml"/><Relationship Id="rId7" Type="http://schemas.openxmlformats.org/officeDocument/2006/relationships/slideLayout" Target="../slideLayouts/slideLayout766.xml"/><Relationship Id="rId12" Type="http://schemas.openxmlformats.org/officeDocument/2006/relationships/theme" Target="../theme/theme70.xml"/><Relationship Id="rId2" Type="http://schemas.openxmlformats.org/officeDocument/2006/relationships/slideLayout" Target="../slideLayouts/slideLayout761.xml"/><Relationship Id="rId1" Type="http://schemas.openxmlformats.org/officeDocument/2006/relationships/slideLayout" Target="../slideLayouts/slideLayout760.xml"/><Relationship Id="rId6" Type="http://schemas.openxmlformats.org/officeDocument/2006/relationships/slideLayout" Target="../slideLayouts/slideLayout765.xml"/><Relationship Id="rId11" Type="http://schemas.openxmlformats.org/officeDocument/2006/relationships/slideLayout" Target="../slideLayouts/slideLayout770.xml"/><Relationship Id="rId5" Type="http://schemas.openxmlformats.org/officeDocument/2006/relationships/slideLayout" Target="../slideLayouts/slideLayout764.xml"/><Relationship Id="rId10" Type="http://schemas.openxmlformats.org/officeDocument/2006/relationships/slideLayout" Target="../slideLayouts/slideLayout769.xml"/><Relationship Id="rId4" Type="http://schemas.openxmlformats.org/officeDocument/2006/relationships/slideLayout" Target="../slideLayouts/slideLayout763.xml"/><Relationship Id="rId9" Type="http://schemas.openxmlformats.org/officeDocument/2006/relationships/slideLayout" Target="../slideLayouts/slideLayout768.xml"/></Relationships>
</file>

<file path=ppt/slideMasters/_rels/slideMaster7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8.xml"/><Relationship Id="rId13" Type="http://schemas.openxmlformats.org/officeDocument/2006/relationships/image" Target="../media/image71.jpeg"/><Relationship Id="rId3" Type="http://schemas.openxmlformats.org/officeDocument/2006/relationships/slideLayout" Target="../slideLayouts/slideLayout773.xml"/><Relationship Id="rId7" Type="http://schemas.openxmlformats.org/officeDocument/2006/relationships/slideLayout" Target="../slideLayouts/slideLayout777.xml"/><Relationship Id="rId12" Type="http://schemas.openxmlformats.org/officeDocument/2006/relationships/theme" Target="../theme/theme71.xml"/><Relationship Id="rId2" Type="http://schemas.openxmlformats.org/officeDocument/2006/relationships/slideLayout" Target="../slideLayouts/slideLayout772.xml"/><Relationship Id="rId1" Type="http://schemas.openxmlformats.org/officeDocument/2006/relationships/slideLayout" Target="../slideLayouts/slideLayout771.xml"/><Relationship Id="rId6" Type="http://schemas.openxmlformats.org/officeDocument/2006/relationships/slideLayout" Target="../slideLayouts/slideLayout776.xml"/><Relationship Id="rId11" Type="http://schemas.openxmlformats.org/officeDocument/2006/relationships/slideLayout" Target="../slideLayouts/slideLayout781.xml"/><Relationship Id="rId5" Type="http://schemas.openxmlformats.org/officeDocument/2006/relationships/slideLayout" Target="../slideLayouts/slideLayout775.xml"/><Relationship Id="rId10" Type="http://schemas.openxmlformats.org/officeDocument/2006/relationships/slideLayout" Target="../slideLayouts/slideLayout780.xml"/><Relationship Id="rId4" Type="http://schemas.openxmlformats.org/officeDocument/2006/relationships/slideLayout" Target="../slideLayouts/slideLayout774.xml"/><Relationship Id="rId9" Type="http://schemas.openxmlformats.org/officeDocument/2006/relationships/slideLayout" Target="../slideLayouts/slideLayout779.xml"/></Relationships>
</file>

<file path=ppt/slideMasters/_rels/slideMaster7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9.xml"/><Relationship Id="rId13" Type="http://schemas.openxmlformats.org/officeDocument/2006/relationships/image" Target="../media/image72.jpeg"/><Relationship Id="rId3" Type="http://schemas.openxmlformats.org/officeDocument/2006/relationships/slideLayout" Target="../slideLayouts/slideLayout784.xml"/><Relationship Id="rId7" Type="http://schemas.openxmlformats.org/officeDocument/2006/relationships/slideLayout" Target="../slideLayouts/slideLayout788.xml"/><Relationship Id="rId12" Type="http://schemas.openxmlformats.org/officeDocument/2006/relationships/theme" Target="../theme/theme72.xml"/><Relationship Id="rId2" Type="http://schemas.openxmlformats.org/officeDocument/2006/relationships/slideLayout" Target="../slideLayouts/slideLayout783.xml"/><Relationship Id="rId1" Type="http://schemas.openxmlformats.org/officeDocument/2006/relationships/slideLayout" Target="../slideLayouts/slideLayout782.xml"/><Relationship Id="rId6" Type="http://schemas.openxmlformats.org/officeDocument/2006/relationships/slideLayout" Target="../slideLayouts/slideLayout787.xml"/><Relationship Id="rId11" Type="http://schemas.openxmlformats.org/officeDocument/2006/relationships/slideLayout" Target="../slideLayouts/slideLayout792.xml"/><Relationship Id="rId5" Type="http://schemas.openxmlformats.org/officeDocument/2006/relationships/slideLayout" Target="../slideLayouts/slideLayout786.xml"/><Relationship Id="rId10" Type="http://schemas.openxmlformats.org/officeDocument/2006/relationships/slideLayout" Target="../slideLayouts/slideLayout791.xml"/><Relationship Id="rId4" Type="http://schemas.openxmlformats.org/officeDocument/2006/relationships/slideLayout" Target="../slideLayouts/slideLayout785.xml"/><Relationship Id="rId9" Type="http://schemas.openxmlformats.org/officeDocument/2006/relationships/slideLayout" Target="../slideLayouts/slideLayout79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5F640-7A44-4F9F-A7C7-83D0A63B06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557659-6C3E-4F87-AD89-75E9852CE8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16D13A6-5065-4F35-B49F-1EE12E700D7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DC4CF2C-7667-4057-8E47-83FA9CC189E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7BCD4D-F35B-4EFD-A3E0-AF3A6454B4B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39F9540-3170-40D3-B088-7E860A7170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543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AA35B4-B241-4679-818E-1FCF359BFBE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971800"/>
            <a:ext cx="8229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35AE76-56DC-4B67-B1B8-7EB3350BC99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442D2F-3231-46DB-A7B6-F396382EB8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C74DE4-7B49-4F90-B430-5BC858250D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6FAB433-2FC9-4183-AED8-25C446D9DC0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55C0637-01FA-4AA3-9301-98137FD57CB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228203-614B-4367-9E82-2B7247A0C91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ADD6F6C-5EB7-418F-8862-3633A65197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C6E74B-3DEC-4E3F-8563-95069AC76E2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3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D7C022-CB07-4D62-AEE4-364AD969BBF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981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200400"/>
            <a:ext cx="8229600" cy="292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47EB6E-5F22-455A-B424-2F940FAC7E4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7A37E0F-D5B8-477B-893C-DD8FA83C07A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77F042C-D210-44C4-B342-8D148D89F6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FCF207-67FF-45B5-8D94-DE30AC39FD4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2DDD720-5A87-4074-BE36-F24AA2196F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5D492C-815D-4A08-B2FC-58B57A1B01B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9D1EC9B-116D-463A-8E82-6C88BD5D75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F8B2CBE-F332-4428-85F9-B21ED65C8B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AE4C46A-C101-4A7F-9CAF-6B59107D7BA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19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514600"/>
            <a:ext cx="8229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E1A115-6023-4E4E-90B3-95475F0C418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F03A15-5351-4971-8C4D-68E45056E69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796BF8-A983-45D8-ABC1-5457CD5B93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6DBCD7D-D16C-4902-A308-CB2B5393E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5672E3-CDE5-426B-9102-3393F505D08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9948B2-C790-4609-8E04-7FC21B007A1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  <p:sldLayoutId id="2147484144" r:id="rId4"/>
    <p:sldLayoutId id="2147484145" r:id="rId5"/>
    <p:sldLayoutId id="2147484146" r:id="rId6"/>
    <p:sldLayoutId id="2147484147" r:id="rId7"/>
    <p:sldLayoutId id="2147484148" r:id="rId8"/>
    <p:sldLayoutId id="2147484149" r:id="rId9"/>
    <p:sldLayoutId id="2147484150" r:id="rId10"/>
    <p:sldLayoutId id="21474841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F9950B8-F362-4536-87C3-73F9756CBC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3" r:id="rId1"/>
    <p:sldLayoutId id="2147484154" r:id="rId2"/>
    <p:sldLayoutId id="2147484155" r:id="rId3"/>
    <p:sldLayoutId id="2147484156" r:id="rId4"/>
    <p:sldLayoutId id="2147484157" r:id="rId5"/>
    <p:sldLayoutId id="2147484158" r:id="rId6"/>
    <p:sldLayoutId id="2147484159" r:id="rId7"/>
    <p:sldLayoutId id="2147484160" r:id="rId8"/>
    <p:sldLayoutId id="2147484161" r:id="rId9"/>
    <p:sldLayoutId id="2147484162" r:id="rId10"/>
    <p:sldLayoutId id="21474841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5EAEA3-9050-4739-ABC2-F2CBCF2649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5" r:id="rId1"/>
    <p:sldLayoutId id="2147484166" r:id="rId2"/>
    <p:sldLayoutId id="2147484167" r:id="rId3"/>
    <p:sldLayoutId id="2147484168" r:id="rId4"/>
    <p:sldLayoutId id="2147484169" r:id="rId5"/>
    <p:sldLayoutId id="2147484170" r:id="rId6"/>
    <p:sldLayoutId id="2147484171" r:id="rId7"/>
    <p:sldLayoutId id="2147484172" r:id="rId8"/>
    <p:sldLayoutId id="2147484173" r:id="rId9"/>
    <p:sldLayoutId id="2147484174" r:id="rId10"/>
    <p:sldLayoutId id="21474841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D609BA4-2334-479B-800C-2328332DA4F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055EB1-630B-48D6-AF07-E63E7F914B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06" r:id="rId6"/>
    <p:sldLayoutId id="2147484207" r:id="rId7"/>
    <p:sldLayoutId id="2147484208" r:id="rId8"/>
    <p:sldLayoutId id="2147484209" r:id="rId9"/>
    <p:sldLayoutId id="2147484210" r:id="rId10"/>
    <p:sldLayoutId id="21474842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8124A54-DCE6-4C3B-88F1-583C1ABA32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3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B878C12-B604-4D0B-A302-D091F1EA8E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BB21D69-30A6-41E2-B7CC-7F414B01FA2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288F52F-9E4E-4C18-91D1-3515529472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98E12C-6312-4C0A-ABF8-5D510D9F9D0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A2DEDC1-1A71-417F-B4F0-3A22F9DD1CA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1" r:id="rId1"/>
    <p:sldLayoutId id="2147484262" r:id="rId2"/>
    <p:sldLayoutId id="2147484263" r:id="rId3"/>
    <p:sldLayoutId id="2147484264" r:id="rId4"/>
    <p:sldLayoutId id="2147484265" r:id="rId5"/>
    <p:sldLayoutId id="2147484266" r:id="rId6"/>
    <p:sldLayoutId id="2147484267" r:id="rId7"/>
    <p:sldLayoutId id="2147484268" r:id="rId8"/>
    <p:sldLayoutId id="2147484269" r:id="rId9"/>
    <p:sldLayoutId id="2147484270" r:id="rId10"/>
    <p:sldLayoutId id="21474842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68592F-31CC-4780-A6D5-362492CC7A39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77B0E9-B1FD-4B12-A6C4-27B05FCB6D1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3C6769-09DC-4B57-A6AB-824695EEC68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7" r:id="rId1"/>
    <p:sldLayoutId id="2147484298" r:id="rId2"/>
    <p:sldLayoutId id="2147484299" r:id="rId3"/>
    <p:sldLayoutId id="2147484300" r:id="rId4"/>
    <p:sldLayoutId id="2147484301" r:id="rId5"/>
    <p:sldLayoutId id="2147484302" r:id="rId6"/>
    <p:sldLayoutId id="2147484303" r:id="rId7"/>
    <p:sldLayoutId id="2147484304" r:id="rId8"/>
    <p:sldLayoutId id="2147484305" r:id="rId9"/>
    <p:sldLayoutId id="2147484306" r:id="rId10"/>
    <p:sldLayoutId id="21474843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D3107AE-13F2-4B0D-9C57-83E0A1D4CAF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7E94FE-BA95-42AB-83F7-8B7DE634AE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6DE7B3C-B41E-4119-83EE-5D0080C9CD56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08BC4D-F50B-499D-B54D-6EF6C0779F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F55D60E-1E93-4864-AF8E-7077617246C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0A2562-18A0-4285-8032-03B7893C4E1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9" r:id="rId1"/>
    <p:sldLayoutId id="2147484370" r:id="rId2"/>
    <p:sldLayoutId id="2147484371" r:id="rId3"/>
    <p:sldLayoutId id="2147484372" r:id="rId4"/>
    <p:sldLayoutId id="2147484373" r:id="rId5"/>
    <p:sldLayoutId id="2147484374" r:id="rId6"/>
    <p:sldLayoutId id="2147484375" r:id="rId7"/>
    <p:sldLayoutId id="2147484376" r:id="rId8"/>
    <p:sldLayoutId id="2147484377" r:id="rId9"/>
    <p:sldLayoutId id="2147484378" r:id="rId10"/>
    <p:sldLayoutId id="21474843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08BAC29-19C4-4690-8D4C-0BCAA3E348C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8E89635-321F-4513-A44C-743AFEBB952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  <p:sldLayoutId id="2147484394" r:id="rId2"/>
    <p:sldLayoutId id="2147484395" r:id="rId3"/>
    <p:sldLayoutId id="2147484396" r:id="rId4"/>
    <p:sldLayoutId id="2147484397" r:id="rId5"/>
    <p:sldLayoutId id="2147484398" r:id="rId6"/>
    <p:sldLayoutId id="2147484399" r:id="rId7"/>
    <p:sldLayoutId id="2147484400" r:id="rId8"/>
    <p:sldLayoutId id="2147484401" r:id="rId9"/>
    <p:sldLayoutId id="2147484402" r:id="rId10"/>
    <p:sldLayoutId id="21474844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389438"/>
            <a:ext cx="8229600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0DC587-7F74-46A8-9CE9-6EBF35173B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5" r:id="rId1"/>
    <p:sldLayoutId id="2147484406" r:id="rId2"/>
    <p:sldLayoutId id="2147484407" r:id="rId3"/>
    <p:sldLayoutId id="2147484408" r:id="rId4"/>
    <p:sldLayoutId id="2147484409" r:id="rId5"/>
    <p:sldLayoutId id="2147484410" r:id="rId6"/>
    <p:sldLayoutId id="2147484411" r:id="rId7"/>
    <p:sldLayoutId id="2147484412" r:id="rId8"/>
    <p:sldLayoutId id="2147484413" r:id="rId9"/>
    <p:sldLayoutId id="2147484414" r:id="rId10"/>
    <p:sldLayoutId id="21474844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177F7B7-AE30-4746-9660-00113E432E26}" type="datetimeFigureOut">
              <a:rPr lang="ru-RU" smtClean="0"/>
              <a:t>20.05.2013</a:t>
            </a:fld>
            <a:endParaRPr lang="ru-RU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6653B7-70FF-4463-A872-57E352B2939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12B75D-7F15-4A5D-91D6-219F370FC26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9" r:id="rId1"/>
    <p:sldLayoutId id="2147484430" r:id="rId2"/>
    <p:sldLayoutId id="2147484431" r:id="rId3"/>
    <p:sldLayoutId id="2147484432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5B010B-FFAD-460D-B1F1-DAF1001306B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46" r:id="rId6"/>
    <p:sldLayoutId id="2147484447" r:id="rId7"/>
    <p:sldLayoutId id="2147484448" r:id="rId8"/>
    <p:sldLayoutId id="2147484449" r:id="rId9"/>
    <p:sldLayoutId id="2147484450" r:id="rId10"/>
    <p:sldLayoutId id="214748445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C8D25F-B688-4BF6-9F5C-E63BF4C2643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3" r:id="rId1"/>
    <p:sldLayoutId id="2147484454" r:id="rId2"/>
    <p:sldLayoutId id="2147484455" r:id="rId3"/>
    <p:sldLayoutId id="2147484456" r:id="rId4"/>
    <p:sldLayoutId id="2147484457" r:id="rId5"/>
    <p:sldLayoutId id="2147484458" r:id="rId6"/>
    <p:sldLayoutId id="2147484459" r:id="rId7"/>
    <p:sldLayoutId id="2147484460" r:id="rId8"/>
    <p:sldLayoutId id="2147484461" r:id="rId9"/>
    <p:sldLayoutId id="2147484462" r:id="rId10"/>
    <p:sldLayoutId id="21474844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7E59481-A93C-4F83-91CC-4039378CD0E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65" r:id="rId1"/>
    <p:sldLayoutId id="2147484466" r:id="rId2"/>
    <p:sldLayoutId id="2147484467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3" r:id="rId9"/>
    <p:sldLayoutId id="2147484474" r:id="rId10"/>
    <p:sldLayoutId id="214748447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13E5569-8A58-45B1-BD64-F73EBC8D79F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7" r:id="rId1"/>
    <p:sldLayoutId id="2147484478" r:id="rId2"/>
    <p:sldLayoutId id="2147484479" r:id="rId3"/>
    <p:sldLayoutId id="2147484480" r:id="rId4"/>
    <p:sldLayoutId id="2147484481" r:id="rId5"/>
    <p:sldLayoutId id="2147484482" r:id="rId6"/>
    <p:sldLayoutId id="2147484483" r:id="rId7"/>
    <p:sldLayoutId id="2147484484" r:id="rId8"/>
    <p:sldLayoutId id="2147484485" r:id="rId9"/>
    <p:sldLayoutId id="2147484486" r:id="rId10"/>
    <p:sldLayoutId id="214748448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840EAAC-708E-4445-9A6C-106AA4C59A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875B7E-24DF-4898-A25E-C796631B24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5225"/>
            <a:ext cx="1752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FB7043-0EFD-4AAB-9056-C218A9C394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1" r:id="rId1"/>
    <p:sldLayoutId id="2147484502" r:id="rId2"/>
    <p:sldLayoutId id="2147484503" r:id="rId3"/>
    <p:sldLayoutId id="2147484504" r:id="rId4"/>
    <p:sldLayoutId id="2147484505" r:id="rId5"/>
    <p:sldLayoutId id="2147484506" r:id="rId6"/>
    <p:sldLayoutId id="2147484507" r:id="rId7"/>
    <p:sldLayoutId id="2147484508" r:id="rId8"/>
    <p:sldLayoutId id="2147484509" r:id="rId9"/>
    <p:sldLayoutId id="2147484510" r:id="rId10"/>
    <p:sldLayoutId id="214748451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905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941638"/>
            <a:ext cx="7162800" cy="307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0D712EE-9D8F-404F-85B7-462D8E90D5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CFDA528-0698-48B4-8D58-25181EF8CF7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11CE47-10CE-41BE-BDB2-F8E5530DF6D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7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7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7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72.xml"/><Relationship Id="rId4" Type="http://schemas.openxmlformats.org/officeDocument/2006/relationships/image" Target="../media/image8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7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7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7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7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72.xml"/><Relationship Id="rId4" Type="http://schemas.openxmlformats.org/officeDocument/2006/relationships/image" Target="../media/image7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7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7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2492896"/>
            <a:ext cx="8100392" cy="2043658"/>
          </a:xfrm>
        </p:spPr>
        <p:txBody>
          <a:bodyPr/>
          <a:lstStyle/>
          <a:p>
            <a:r>
              <a:rPr lang="ru-RU" b="1" i="1" dirty="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Достопримечательности Великобритании</a:t>
            </a:r>
            <a: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9504" y="5105400"/>
            <a:ext cx="4464496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Выполнила </a:t>
            </a:r>
          </a:p>
          <a:p>
            <a:r>
              <a:rPr lang="ru-RU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ученица 10 класса</a:t>
            </a:r>
          </a:p>
          <a:p>
            <a:r>
              <a:rPr lang="ru-RU" i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Нетребко Галина</a:t>
            </a:r>
            <a:endParaRPr lang="ru-RU" i="1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smtClean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Лох-Несс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661248"/>
            <a:ext cx="7467600" cy="892695"/>
          </a:xfrm>
        </p:spPr>
        <p:txBody>
          <a:bodyPr/>
          <a:lstStyle/>
          <a:p>
            <a:pPr>
              <a:buNone/>
            </a:pPr>
            <a:r>
              <a:rPr lang="ru-RU" i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ru-RU" sz="2400" i="1" dirty="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Лох-Несс </a:t>
            </a:r>
            <a:r>
              <a:rPr lang="ru-RU" sz="2400" i="1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— большое глубокое пресноводное озеро в Шотландии</a:t>
            </a:r>
          </a:p>
          <a:p>
            <a:endParaRPr lang="ru-RU" sz="2400" dirty="0"/>
          </a:p>
        </p:txBody>
      </p:sp>
      <p:pic>
        <p:nvPicPr>
          <p:cNvPr id="892932" name="Picture 4" descr="http://www.svali.ru/pic/pictures/20/r_p_e8fabc717ccdf5cd864ef588bda49f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9966"/>
                </a:solidFill>
                <a:latin typeface="+mj-lt"/>
                <a:ea typeface="+mj-ea"/>
                <a:cs typeface="+mj-cs"/>
              </a:rPr>
              <a:t>Проект «Эдем»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733256"/>
            <a:ext cx="7467600" cy="892695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ru-RU" sz="2000" i="1" dirty="0" smtClean="0">
                <a:solidFill>
                  <a:srgbClr val="FF9966"/>
                </a:solidFill>
                <a:latin typeface="+mn-lt"/>
                <a:ea typeface="+mn-ea"/>
                <a:cs typeface="+mn-cs"/>
              </a:rPr>
              <a:t>Проект </a:t>
            </a:r>
            <a:r>
              <a:rPr lang="ru-RU" sz="2000" i="1" dirty="0">
                <a:solidFill>
                  <a:srgbClr val="FF9966"/>
                </a:solidFill>
                <a:latin typeface="+mn-lt"/>
                <a:ea typeface="+mn-ea"/>
                <a:cs typeface="+mn-cs"/>
              </a:rPr>
              <a:t>«Эдем» — ботанический сад в графстве Корнуолл, в Великобритании.</a:t>
            </a:r>
            <a:r>
              <a:rPr lang="ru-RU" sz="2400" dirty="0">
                <a:solidFill>
                  <a:srgbClr val="FF66FF"/>
                </a:solidFill>
                <a:latin typeface="+mn-lt"/>
                <a:ea typeface="+mn-ea"/>
                <a:cs typeface="+mn-cs"/>
              </a:rPr>
              <a:t> </a:t>
            </a:r>
            <a:endParaRPr lang="ru-RU" sz="2400" dirty="0">
              <a:solidFill>
                <a:srgbClr val="FF66FF"/>
              </a:solidFill>
            </a:endParaRPr>
          </a:p>
        </p:txBody>
      </p:sp>
      <p:pic>
        <p:nvPicPr>
          <p:cNvPr id="891906" name="Picture 2" descr="http://www.nationaltrust.org.uk/cs/Satellite?blobcol=urldata&amp;blobheader=image%2Fjpeg&amp;blobheadername1=Content-Disposition&amp;blobheadername2=MDT-Type&amp;blobheadername3=Content-Type&amp;blobheadervalue1=inline%3B+filename%3D611%252F241%252FCopy%2Bof%2BWimpole%2BEstate%2B2%2B%2528c%2529%2BNT%2BFisheye%2BImages_thumb_700x0.jpg&amp;blobheadervalue2=abinary%3B+charset%3DUTF-8&amp;blobheadervalue3=image%2Fjpeg&amp;blobkey=id&amp;blobtable=MungoBlobs&amp;blobwhere=1349097520398&amp;ssbinary=tru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1740" y="1268760"/>
            <a:ext cx="7179232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9966FF"/>
                </a:solidFill>
                <a:latin typeface="+mj-lt"/>
                <a:ea typeface="+mj-ea"/>
                <a:cs typeface="+mj-cs"/>
              </a:rPr>
              <a:t> Олимпийский стадион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268760"/>
            <a:ext cx="7467600" cy="1252736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solidFill>
                  <a:srgbClr val="9966FF"/>
                </a:solidFill>
                <a:latin typeface="+mn-lt"/>
                <a:ea typeface="+mn-ea"/>
                <a:cs typeface="+mn-cs"/>
              </a:rPr>
              <a:t>     Олимпийский </a:t>
            </a:r>
            <a:r>
              <a:rPr lang="ru-RU" sz="1800" i="1" dirty="0">
                <a:solidFill>
                  <a:srgbClr val="9966FF"/>
                </a:solidFill>
                <a:latin typeface="+mn-lt"/>
                <a:ea typeface="+mn-ea"/>
                <a:cs typeface="+mn-cs"/>
              </a:rPr>
              <a:t>стадион — многофункциональный стадион, находящийся в Лондоне, на котором прошли церемонии открытия и закрытия и соревнования по лёгкой атлетике в рамках летних Олимпийских и </a:t>
            </a:r>
            <a:r>
              <a:rPr lang="ru-RU" sz="1800" i="1" dirty="0" err="1">
                <a:solidFill>
                  <a:srgbClr val="9966FF"/>
                </a:solidFill>
                <a:latin typeface="+mn-lt"/>
                <a:ea typeface="+mn-ea"/>
                <a:cs typeface="+mn-cs"/>
              </a:rPr>
              <a:t>Паралимпийских</a:t>
            </a:r>
            <a:r>
              <a:rPr lang="ru-RU" sz="1800" i="1" dirty="0">
                <a:solidFill>
                  <a:srgbClr val="9966FF"/>
                </a:solidFill>
                <a:latin typeface="+mn-lt"/>
                <a:ea typeface="+mn-ea"/>
                <a:cs typeface="+mn-cs"/>
              </a:rPr>
              <a:t> игр 2012 года</a:t>
            </a:r>
            <a:endParaRPr lang="ru-RU" sz="1800" i="1" dirty="0">
              <a:solidFill>
                <a:srgbClr val="9966FF"/>
              </a:solidFill>
            </a:endParaRPr>
          </a:p>
        </p:txBody>
      </p:sp>
      <p:pic>
        <p:nvPicPr>
          <p:cNvPr id="890882" name="Picture 2" descr="http://www.sport-express.ua/upload/news/2010/10/24568-iottengem-gochet-pereegat-na-olimpijskij-stadion-lond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492896"/>
            <a:ext cx="6180957" cy="39434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3653408" cy="1143000"/>
          </a:xfrm>
        </p:spPr>
        <p:txBody>
          <a:bodyPr/>
          <a:lstStyle/>
          <a:p>
            <a:r>
              <a:rPr lang="ru-RU" sz="2800" b="1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Национальная портретная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галерея</a:t>
            </a:r>
            <a:endParaRPr lang="ru-RU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600200"/>
            <a:ext cx="2984376" cy="4525963"/>
          </a:xfrm>
        </p:spPr>
        <p:txBody>
          <a:bodyPr/>
          <a:lstStyle/>
          <a:p>
            <a:pPr algn="ctr">
              <a:buNone/>
            </a:pPr>
            <a:r>
              <a:rPr lang="ru-RU" sz="1800" i="1" dirty="0" smtClean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Национальная </a:t>
            </a: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портретная галерея в Лондоне — первая в мире портретная галерея, основанная в 1856 году с тем, чтобы увековечить образы британцев прошлых столетий</a:t>
            </a:r>
            <a:r>
              <a:rPr lang="ru-RU" sz="1800" i="1" dirty="0">
                <a:latin typeface="+mn-lt"/>
                <a:ea typeface="+mn-ea"/>
                <a:cs typeface="+mn-cs"/>
              </a:rPr>
              <a:t> </a:t>
            </a:r>
            <a:endParaRPr lang="ru-RU" sz="1800" i="1" dirty="0"/>
          </a:p>
        </p:txBody>
      </p:sp>
      <p:pic>
        <p:nvPicPr>
          <p:cNvPr id="889858" name="Picture 2" descr="http://wmuseum.ru/uploads/posts/2011-06/1307021947_london_n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07926"/>
            <a:ext cx="4104456" cy="3362803"/>
          </a:xfrm>
          <a:prstGeom prst="rect">
            <a:avLst/>
          </a:prstGeom>
          <a:noFill/>
        </p:spPr>
      </p:pic>
      <p:pic>
        <p:nvPicPr>
          <p:cNvPr id="889860" name="Picture 4" descr="http://www.london-attractions.info/images/attractions/national-portrait-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4221088"/>
            <a:ext cx="3142828" cy="2328027"/>
          </a:xfrm>
          <a:prstGeom prst="rect">
            <a:avLst/>
          </a:prstGeom>
          <a:noFill/>
        </p:spPr>
      </p:pic>
      <p:pic>
        <p:nvPicPr>
          <p:cNvPr id="889862" name="Picture 6" descr="http://www.tuug.ru/wp-content/uploads/2011/05/london_guide_national_gallery-530x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20688"/>
            <a:ext cx="4135916" cy="2411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Эдинбургский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 зоопарк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268760"/>
            <a:ext cx="7467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600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Эдинбургский</a:t>
            </a:r>
            <a:r>
              <a:rPr lang="ru-RU" sz="1600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600" i="1" dirty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зоопарк — некоммерческий зоологический парк, расположенный в столице Шотландии Эдинбурге на территории площадью в 33 гектара. </a:t>
            </a:r>
            <a:endParaRPr lang="ru-RU" sz="16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88834" name="Picture 2" descr="http://www.uktravels.ru/uploads/posts/2011-03/1299917310_edinburgh_zoo_coopercromar040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348880"/>
            <a:ext cx="3961549" cy="4164579"/>
          </a:xfrm>
          <a:prstGeom prst="rect">
            <a:avLst/>
          </a:prstGeom>
          <a:noFill/>
        </p:spPr>
      </p:pic>
      <p:pic>
        <p:nvPicPr>
          <p:cNvPr id="888836" name="Picture 4" descr="http://www.world-guides.com/images/edinburgh/edinburgh_zo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348880"/>
            <a:ext cx="3024336" cy="4159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Колесо Обозрения Лондонский Глаз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87812" name="Picture 4" descr="http://static1.gooddays.ru/images/promoarticle/9027.jpg?129461509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7860" y="1600200"/>
            <a:ext cx="6715079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88640"/>
            <a:ext cx="8229600" cy="1008112"/>
          </a:xfrm>
        </p:spPr>
        <p:txBody>
          <a:bodyPr/>
          <a:lstStyle/>
          <a:p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Стоунхендж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340768"/>
            <a:ext cx="7448872" cy="1540767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    Стоунхендж – каменное мегалитическое сооружение(кромлех) в графстве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</a:rPr>
              <a:t>Уилтшир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(Англия)</a:t>
            </a:r>
            <a:endParaRPr lang="ru-RU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стоунхенд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7056784" cy="4400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908720"/>
            <a:ext cx="2933328" cy="1143000"/>
          </a:xfrm>
        </p:spPr>
        <p:txBody>
          <a:bodyPr/>
          <a:lstStyle/>
          <a:p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Биг-Бен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75656" y="2420888"/>
            <a:ext cx="24482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i="1" dirty="0" err="1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Биг-Бен</a:t>
            </a:r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— название самого большого из шести колоколов Вестминстерского дворца в Лондоне, часто это название относят к часам и Часовой башне в целом, которая с сентября 2012 года официально называется «башней Елизаветы».</a:t>
            </a:r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00102" name="Picture 6" descr="http://www.2ndpara.com/uploads/posts/2009-09/1253441257_big-b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76672"/>
            <a:ext cx="4723725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Букингемский дворец</a:t>
            </a:r>
            <a:endParaRPr lang="ru-RU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340768"/>
            <a:ext cx="4176464" cy="1944216"/>
          </a:xfrm>
        </p:spPr>
        <p:txBody>
          <a:bodyPr/>
          <a:lstStyle/>
          <a:p>
            <a:pPr>
              <a:buNone/>
            </a:pP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    </a:t>
            </a:r>
            <a:r>
              <a:rPr lang="ru-RU" sz="20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Букинге́мский</a:t>
            </a:r>
            <a:r>
              <a:rPr lang="ru-RU" sz="20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000" i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дворец — официальная лондонская резиденция британских монархов. </a:t>
            </a:r>
            <a:endParaRPr lang="ru-RU" sz="2000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99074" name="Picture 2" descr="http://allcastle.info/assets/images/foto/11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700808"/>
            <a:ext cx="4014120" cy="4955704"/>
          </a:xfrm>
          <a:prstGeom prst="rect">
            <a:avLst/>
          </a:prstGeom>
          <a:noFill/>
        </p:spPr>
      </p:pic>
      <p:pic>
        <p:nvPicPr>
          <p:cNvPr id="899078" name="Picture 6" descr="http://www.saletur.ru/galery/tfoto_sights/big/69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636912"/>
            <a:ext cx="3330160" cy="1944216"/>
          </a:xfrm>
          <a:prstGeom prst="rect">
            <a:avLst/>
          </a:prstGeom>
          <a:noFill/>
        </p:spPr>
      </p:pic>
      <p:pic>
        <p:nvPicPr>
          <p:cNvPr id="899082" name="Picture 10" descr="http://www.awaytravel.ru/sites/default/files/imagecache/wysiwyg_imageupload_lightbox_preset/img/4/Buckingham%20Pala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653136"/>
            <a:ext cx="3312368" cy="19969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Британский </a:t>
            </a:r>
            <a:r>
              <a:rPr lang="ru-RU" i="1" dirty="0">
                <a:solidFill>
                  <a:schemeClr val="bg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музей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5805264"/>
            <a:ext cx="7467600" cy="792088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</a:t>
            </a:r>
            <a:r>
              <a:rPr lang="ru-RU" sz="1800" i="1" dirty="0" smtClean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Британский </a:t>
            </a:r>
            <a:r>
              <a:rPr lang="ru-RU" sz="1800" i="1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музей — главный историко-археологический музей Британской империи и один из крупнейших музеев мира.</a:t>
            </a:r>
            <a:endParaRPr lang="ru-RU" sz="18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898050" name="Picture 2" descr="http://1.bp.blogspot.com/-2RYKiviY6Vg/UBNgLr1k83I/AAAAAAAANKU/rN6z7DqjqcA/s1600/londres-british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96752"/>
            <a:ext cx="7056784" cy="4536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>
                <a:solidFill>
                  <a:schemeClr val="bg1">
                    <a:lumMod val="50000"/>
                  </a:schemeClr>
                </a:solidFill>
              </a:rPr>
              <a:t>Вестминстерский дворец</a:t>
            </a: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5733256"/>
            <a:ext cx="7467600" cy="896963"/>
          </a:xfrm>
        </p:spPr>
        <p:txBody>
          <a:bodyPr/>
          <a:lstStyle/>
          <a:p>
            <a:pPr>
              <a:buNone/>
            </a:pPr>
            <a:r>
              <a:rPr lang="ru-RU" sz="1800" i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    Вестминстерский </a:t>
            </a:r>
            <a:r>
              <a:rPr lang="ru-RU" sz="1800" i="1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дворец — здание на берегу Темзы в лондонском районе Вестминстер, где проходят заседания Британского парламента. </a:t>
            </a:r>
            <a:endParaRPr lang="ru-RU" sz="1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97026" name="Picture 2" descr="http://dic.academic.ru/pictures/wiki/files/72/Houses.of.parliament.overall.ar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268760"/>
            <a:ext cx="6912768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Тауэр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340769"/>
            <a:ext cx="7467600" cy="576064"/>
          </a:xfrm>
        </p:spPr>
        <p:txBody>
          <a:bodyPr/>
          <a:lstStyle/>
          <a:p>
            <a:pPr algn="ctr">
              <a:buNone/>
            </a:pPr>
            <a:r>
              <a:rPr lang="vi-VN" sz="2400" b="1" i="1" dirty="0">
                <a:solidFill>
                  <a:srgbClr val="0070C0"/>
                </a:solidFill>
              </a:rPr>
              <a:t>Та́уэр, Лондонский Тауэр — крепость.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96002" name="Picture 2" descr="http://www.turinfo.ru/images/content/1_203_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30252"/>
            <a:ext cx="6840760" cy="4644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Темза</a:t>
            </a:r>
            <a:endParaRPr lang="ru-RU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67600" cy="532656"/>
          </a:xfrm>
        </p:spPr>
        <p:txBody>
          <a:bodyPr/>
          <a:lstStyle/>
          <a:p>
            <a:pPr algn="ctr">
              <a:buNone/>
            </a:pPr>
            <a:r>
              <a:rPr lang="ru-RU" sz="2400" b="1" i="1" dirty="0" err="1">
                <a:solidFill>
                  <a:srgbClr val="0070C0"/>
                </a:solidFill>
                <a:latin typeface="+mn-lt"/>
                <a:ea typeface="+mn-ea"/>
                <a:cs typeface="+mn-cs"/>
              </a:rPr>
              <a:t>Те́мза</a:t>
            </a:r>
            <a:r>
              <a:rPr lang="ru-RU" sz="2400" b="1" i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— река на юге Великобритании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pic>
        <p:nvPicPr>
          <p:cNvPr id="894978" name="Picture 2" descr="http://www.ahmadtea.ua/userfiles/images/Lifestyle/Them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3816424" cy="4195689"/>
          </a:xfrm>
          <a:prstGeom prst="rect">
            <a:avLst/>
          </a:prstGeom>
          <a:noFill/>
        </p:spPr>
      </p:pic>
      <p:pic>
        <p:nvPicPr>
          <p:cNvPr id="894980" name="Picture 4" descr="http://www.solo-travel.ru/wp-content/uploads/2008/11/24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132855"/>
            <a:ext cx="3384376" cy="4176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Музей науки</a:t>
            </a:r>
            <a:endParaRPr lang="ru-RU" sz="48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196752"/>
            <a:ext cx="7416824" cy="129614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ru-RU" sz="1600" i="1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Музей 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науки — один из трех основных музеев викторианской эпохи на </a:t>
            </a:r>
            <a:r>
              <a:rPr lang="ru-RU" sz="1600" i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Эксибишн-роуд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 в лондонском районе Южный </a:t>
            </a:r>
            <a:r>
              <a:rPr lang="ru-RU" sz="1600" i="1" dirty="0" err="1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Кенсингтон</a:t>
            </a:r>
            <a:r>
              <a:rPr lang="ru-RU" sz="1600" i="1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. Музей был основан в 1857 году на основе излишков из других выставок и музеев королевства. </a:t>
            </a:r>
            <a:endParaRPr lang="ru-RU" sz="16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893954" name="Picture 2" descr="http://londonme.ru/wp-content/uploads/londonme/2012/07/Science-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564904"/>
            <a:ext cx="7200800" cy="4095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ees">
  <a:themeElements>
    <a:clrScheme name="vees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ars">
  <a:themeElements>
    <a:clrScheme name="bars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ba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r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r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r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colormaster">
  <a:themeElements>
    <a:clrScheme name="5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4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5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6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plain rectangle">
  <a:themeElements>
    <a:clrScheme name="plain rectangle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plain rectang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in rectangl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in rectangl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in rectangl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7_colormaster">
  <a:themeElements>
    <a:clrScheme name="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8_colormaster">
  <a:themeElements>
    <a:clrScheme name="2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19_colormaster">
  <a:themeElements>
    <a:clrScheme name="3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0_colormaster">
  <a:themeElements>
    <a:clrScheme name="4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1_colormaster">
  <a:themeElements>
    <a:clrScheme name="5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2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3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4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eye">
  <a:themeElements>
    <a:clrScheme name="eye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ey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ye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ye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ye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5_colormaster">
  <a:themeElements>
    <a:clrScheme name="1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6_colormaster">
  <a:themeElements>
    <a:clrScheme name="2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7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28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29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0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1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2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1_vees">
  <a:themeElements>
    <a:clrScheme name="vees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33_colormaster">
  <a:themeElements>
    <a:clrScheme name="1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34_colormaster">
  <a:themeElements>
    <a:clrScheme name="2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35_colormaster">
  <a:themeElements>
    <a:clrScheme name="3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36_colormaster">
  <a:themeElements>
    <a:clrScheme name="4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37_colormaster">
  <a:themeElements>
    <a:clrScheme name="5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38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39_colormaster">
  <a:themeElements>
    <a:clrScheme name="7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0_colormaster">
  <a:themeElements>
    <a:clrScheme name="8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tv">
  <a:themeElements>
    <a:clrScheme name="tv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1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42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43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44_colormaster">
  <a:themeElements>
    <a:clrScheme name="">
      <a:dk1>
        <a:srgbClr val="000000"/>
      </a:dk1>
      <a:lt1>
        <a:srgbClr val="008080"/>
      </a:lt1>
      <a:dk2>
        <a:srgbClr val="336699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45_colormaster">
  <a:themeElements>
    <a:clrScheme name="">
      <a:dk1>
        <a:srgbClr val="000000"/>
      </a:dk1>
      <a:lt1>
        <a:srgbClr val="008080"/>
      </a:lt1>
      <a:dk2>
        <a:srgbClr val="336699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46_colormaster">
  <a:themeElements>
    <a:clrScheme name="6_colormaster 3">
      <a:dk1>
        <a:srgbClr val="C0C0C0"/>
      </a:dk1>
      <a:lt1>
        <a:srgbClr val="FFFFFF"/>
      </a:lt1>
      <a:dk2>
        <a:srgbClr val="800000"/>
      </a:dk2>
      <a:lt2>
        <a:srgbClr val="FFCC99"/>
      </a:lt2>
      <a:accent1>
        <a:srgbClr val="FF9900"/>
      </a:accent1>
      <a:accent2>
        <a:srgbClr val="CC0000"/>
      </a:accent2>
      <a:accent3>
        <a:srgbClr val="C0AAAA"/>
      </a:accent3>
      <a:accent4>
        <a:srgbClr val="DADADA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47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48_colormaster">
  <a:themeElements>
    <a:clrScheme name="">
      <a:dk1>
        <a:srgbClr val="000000"/>
      </a:dk1>
      <a:lt1>
        <a:srgbClr val="800000"/>
      </a:lt1>
      <a:dk2>
        <a:srgbClr val="990000"/>
      </a:dk2>
      <a:lt2>
        <a:srgbClr val="C0C0C0"/>
      </a:lt2>
      <a:accent1>
        <a:srgbClr val="FF9900"/>
      </a:accent1>
      <a:accent2>
        <a:srgbClr val="CC0000"/>
      </a:accent2>
      <a:accent3>
        <a:srgbClr val="C0AAAA"/>
      </a:accent3>
      <a:accent4>
        <a:srgbClr val="000000"/>
      </a:accent4>
      <a:accent5>
        <a:srgbClr val="FFCAAA"/>
      </a:accent5>
      <a:accent6>
        <a:srgbClr val="B90000"/>
      </a:accent6>
      <a:hlink>
        <a:srgbClr val="FF33CC"/>
      </a:hlink>
      <a:folHlink>
        <a:srgbClr val="FFCC00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1_tv">
  <a:themeElements>
    <a:clrScheme name="">
      <a:dk1>
        <a:srgbClr val="C0C0C0"/>
      </a:dk1>
      <a:lt1>
        <a:srgbClr val="FFFFFF"/>
      </a:lt1>
      <a:dk2>
        <a:srgbClr val="336699"/>
      </a:dk2>
      <a:lt2>
        <a:srgbClr val="CCECFF"/>
      </a:lt2>
      <a:accent1>
        <a:srgbClr val="FF3399"/>
      </a:accent1>
      <a:accent2>
        <a:srgbClr val="99CCFF"/>
      </a:accent2>
      <a:accent3>
        <a:srgbClr val="ADB8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t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v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v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v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49_colormaster">
  <a:themeElements>
    <a:clrScheme name="">
      <a:dk1>
        <a:srgbClr val="000000"/>
      </a:dk1>
      <a:lt1>
        <a:srgbClr val="336699"/>
      </a:lt1>
      <a:dk2>
        <a:srgbClr val="336699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0_colormaster">
  <a:themeElements>
    <a:clrScheme name="">
      <a:dk1>
        <a:srgbClr val="000000"/>
      </a:dk1>
      <a:lt1>
        <a:srgbClr val="336699"/>
      </a:lt1>
      <a:dk2>
        <a:srgbClr val="336699"/>
      </a:dk2>
      <a:lt2>
        <a:srgbClr val="C0C0C0"/>
      </a:lt2>
      <a:accent1>
        <a:srgbClr val="FF3399"/>
      </a:accent1>
      <a:accent2>
        <a:srgbClr val="99CCFF"/>
      </a:accent2>
      <a:accent3>
        <a:srgbClr val="ADB8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51_colormaster">
  <a:themeElements>
    <a:clrScheme name="3_colormaster 7">
      <a:dk1>
        <a:srgbClr val="C0C0C0"/>
      </a:dk1>
      <a:lt1>
        <a:srgbClr val="FFFFFF"/>
      </a:lt1>
      <a:dk2>
        <a:srgbClr val="008080"/>
      </a:dk2>
      <a:lt2>
        <a:srgbClr val="CCECFF"/>
      </a:lt2>
      <a:accent1>
        <a:srgbClr val="29A329"/>
      </a:accent1>
      <a:accent2>
        <a:srgbClr val="00FFFF"/>
      </a:accent2>
      <a:accent3>
        <a:srgbClr val="AAC0C0"/>
      </a:accent3>
      <a:accent4>
        <a:srgbClr val="DADADA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52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0.xml><?xml version="1.0" encoding="utf-8"?>
<a:theme xmlns:a="http://schemas.openxmlformats.org/drawingml/2006/main" name="53_colormaster">
  <a:themeElements>
    <a:clrScheme name="">
      <a:dk1>
        <a:srgbClr val="000000"/>
      </a:dk1>
      <a:lt1>
        <a:srgbClr val="008080"/>
      </a:lt1>
      <a:dk2>
        <a:srgbClr val="008080"/>
      </a:dk2>
      <a:lt2>
        <a:srgbClr val="C0C0C0"/>
      </a:lt2>
      <a:accent1>
        <a:srgbClr val="29A329"/>
      </a:accent1>
      <a:accent2>
        <a:srgbClr val="00FFFF"/>
      </a:accent2>
      <a:accent3>
        <a:srgbClr val="AAC0C0"/>
      </a:accent3>
      <a:accent4>
        <a:srgbClr val="000000"/>
      </a:accent4>
      <a:accent5>
        <a:srgbClr val="ACCEAC"/>
      </a:accent5>
      <a:accent6>
        <a:srgbClr val="00E7E7"/>
      </a:accent6>
      <a:hlink>
        <a:srgbClr val="3B6AFF"/>
      </a:hlink>
      <a:folHlink>
        <a:srgbClr val="FF99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1.xml><?xml version="1.0" encoding="utf-8"?>
<a:theme xmlns:a="http://schemas.openxmlformats.org/drawingml/2006/main" name="54_colormaster">
  <a:themeElements>
    <a:clrScheme name="6_colormaster 13">
      <a:dk1>
        <a:srgbClr val="C0C0C0"/>
      </a:dk1>
      <a:lt1>
        <a:srgbClr val="FFFFFF"/>
      </a:lt1>
      <a:dk2>
        <a:srgbClr val="CC0066"/>
      </a:dk2>
      <a:lt2>
        <a:srgbClr val="FFCCCC"/>
      </a:lt2>
      <a:accent1>
        <a:srgbClr val="993366"/>
      </a:accent1>
      <a:accent2>
        <a:srgbClr val="FF9999"/>
      </a:accent2>
      <a:accent3>
        <a:srgbClr val="E2AAB8"/>
      </a:accent3>
      <a:accent4>
        <a:srgbClr val="DADADA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2.xml><?xml version="1.0" encoding="utf-8"?>
<a:theme xmlns:a="http://schemas.openxmlformats.org/drawingml/2006/main" name="55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3.xml><?xml version="1.0" encoding="utf-8"?>
<a:theme xmlns:a="http://schemas.openxmlformats.org/drawingml/2006/main" name="56_colormaster">
  <a:themeElements>
    <a:clrScheme name="">
      <a:dk1>
        <a:srgbClr val="000000"/>
      </a:dk1>
      <a:lt1>
        <a:srgbClr val="CC0066"/>
      </a:lt1>
      <a:dk2>
        <a:srgbClr val="990033"/>
      </a:dk2>
      <a:lt2>
        <a:srgbClr val="C0C0C0"/>
      </a:lt2>
      <a:accent1>
        <a:srgbClr val="993366"/>
      </a:accent1>
      <a:accent2>
        <a:srgbClr val="FF9999"/>
      </a:accent2>
      <a:accent3>
        <a:srgbClr val="E2AAB8"/>
      </a:accent3>
      <a:accent4>
        <a:srgbClr val="000000"/>
      </a:accent4>
      <a:accent5>
        <a:srgbClr val="CAADB8"/>
      </a:accent5>
      <a:accent6>
        <a:srgbClr val="E78A8A"/>
      </a:accent6>
      <a:hlink>
        <a:srgbClr val="009999"/>
      </a:hlink>
      <a:folHlink>
        <a:srgbClr val="FF9933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4.xml><?xml version="1.0" encoding="utf-8"?>
<a:theme xmlns:a="http://schemas.openxmlformats.org/drawingml/2006/main" name="57_colormaster">
  <a:themeElements>
    <a:clrScheme name="1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5.xml><?xml version="1.0" encoding="utf-8"?>
<a:theme xmlns:a="http://schemas.openxmlformats.org/drawingml/2006/main" name="58_colormaster">
  <a:themeElements>
    <a:clrScheme name="9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6.xml><?xml version="1.0" encoding="utf-8"?>
<a:theme xmlns:a="http://schemas.openxmlformats.org/drawingml/2006/main" name="59_colormaster">
  <a:themeElements>
    <a:clrScheme name="2_colormaster 10">
      <a:dk1>
        <a:srgbClr val="000000"/>
      </a:dk1>
      <a:lt1>
        <a:srgbClr val="EFF274"/>
      </a:lt1>
      <a:dk2>
        <a:srgbClr val="1C1C1C"/>
      </a:dk2>
      <a:lt2>
        <a:srgbClr val="4D4D4D"/>
      </a:lt2>
      <a:accent1>
        <a:srgbClr val="9966FF"/>
      </a:accent1>
      <a:accent2>
        <a:srgbClr val="FFFFCC"/>
      </a:accent2>
      <a:accent3>
        <a:srgbClr val="F6F7BC"/>
      </a:accent3>
      <a:accent4>
        <a:srgbClr val="000000"/>
      </a:accent4>
      <a:accent5>
        <a:srgbClr val="CAB8FF"/>
      </a:accent5>
      <a:accent6>
        <a:srgbClr val="E7E7B9"/>
      </a:accent6>
      <a:hlink>
        <a:srgbClr val="6666FF"/>
      </a:hlink>
      <a:folHlink>
        <a:srgbClr val="99CCFF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7.xml><?xml version="1.0" encoding="utf-8"?>
<a:theme xmlns:a="http://schemas.openxmlformats.org/drawingml/2006/main" name="60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8.xml><?xml version="1.0" encoding="utf-8"?>
<a:theme xmlns:a="http://schemas.openxmlformats.org/drawingml/2006/main" name="61_colormaster">
  <a:themeElements>
    <a:clrScheme name="10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9.xml><?xml version="1.0" encoding="utf-8"?>
<a:theme xmlns:a="http://schemas.openxmlformats.org/drawingml/2006/main" name="62_colormaster">
  <a:themeElements>
    <a:clrScheme name="5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0.xml><?xml version="1.0" encoding="utf-8"?>
<a:theme xmlns:a="http://schemas.openxmlformats.org/drawingml/2006/main" name="63_colormaster">
  <a:themeElements>
    <a:clrScheme name="7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1.xml><?xml version="1.0" encoding="utf-8"?>
<a:theme xmlns:a="http://schemas.openxmlformats.org/drawingml/2006/main" name="64_colormaster">
  <a:themeElements>
    <a:clrScheme name="11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2.xml><?xml version="1.0" encoding="utf-8"?>
<a:theme xmlns:a="http://schemas.openxmlformats.org/drawingml/2006/main" name="65_colormaster">
  <a:themeElements>
    <a:clrScheme name="8_colormaster 8">
      <a:dk1>
        <a:srgbClr val="000000"/>
      </a:dk1>
      <a:lt1>
        <a:srgbClr val="64F0BE"/>
      </a:lt1>
      <a:dk2>
        <a:srgbClr val="1C1C1C"/>
      </a:dk2>
      <a:lt2>
        <a:srgbClr val="4D4D4D"/>
      </a:lt2>
      <a:accent1>
        <a:srgbClr val="008000"/>
      </a:accent1>
      <a:accent2>
        <a:srgbClr val="00FFFF"/>
      </a:accent2>
      <a:accent3>
        <a:srgbClr val="B8F6DB"/>
      </a:accent3>
      <a:accent4>
        <a:srgbClr val="000000"/>
      </a:accent4>
      <a:accent5>
        <a:srgbClr val="AAC0AA"/>
      </a:accent5>
      <a:accent6>
        <a:srgbClr val="00E7E7"/>
      </a:accent6>
      <a:hlink>
        <a:srgbClr val="3366FF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060</Template>
  <TotalTime>77</TotalTime>
  <Words>278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72</vt:i4>
      </vt:variant>
      <vt:variant>
        <vt:lpstr>Заголовки слайдов</vt:lpstr>
      </vt:variant>
      <vt:variant>
        <vt:i4>15</vt:i4>
      </vt:variant>
    </vt:vector>
  </HeadingPairs>
  <TitlesOfParts>
    <vt:vector size="87" baseType="lpstr">
      <vt:lpstr>vees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bars</vt:lpstr>
      <vt:lpstr>9_colormaster</vt:lpstr>
      <vt:lpstr>10_colormaster</vt:lpstr>
      <vt:lpstr>11_colormaster</vt:lpstr>
      <vt:lpstr>12_colormaster</vt:lpstr>
      <vt:lpstr>13_colormaster</vt:lpstr>
      <vt:lpstr>14_colormaster</vt:lpstr>
      <vt:lpstr>15_colormaster</vt:lpstr>
      <vt:lpstr>16_colormaster</vt:lpstr>
      <vt:lpstr>plain rectangle</vt:lpstr>
      <vt:lpstr>17_colormaster</vt:lpstr>
      <vt:lpstr>18_colormaster</vt:lpstr>
      <vt:lpstr>19_colormaster</vt:lpstr>
      <vt:lpstr>20_colormaster</vt:lpstr>
      <vt:lpstr>21_colormaster</vt:lpstr>
      <vt:lpstr>22_colormaster</vt:lpstr>
      <vt:lpstr>23_colormaster</vt:lpstr>
      <vt:lpstr>24_colormaster</vt:lpstr>
      <vt:lpstr>eye</vt:lpstr>
      <vt:lpstr>25_colormaster</vt:lpstr>
      <vt:lpstr>26_colormaster</vt:lpstr>
      <vt:lpstr>27_colormaster</vt:lpstr>
      <vt:lpstr>28_colormaster</vt:lpstr>
      <vt:lpstr>29_colormaster</vt:lpstr>
      <vt:lpstr>30_colormaster</vt:lpstr>
      <vt:lpstr>31_colormaster</vt:lpstr>
      <vt:lpstr>32_colormaster</vt:lpstr>
      <vt:lpstr>1_vees</vt:lpstr>
      <vt:lpstr>33_colormaster</vt:lpstr>
      <vt:lpstr>34_colormaster</vt:lpstr>
      <vt:lpstr>35_colormaster</vt:lpstr>
      <vt:lpstr>36_colormaster</vt:lpstr>
      <vt:lpstr>37_colormaster</vt:lpstr>
      <vt:lpstr>38_colormaster</vt:lpstr>
      <vt:lpstr>39_colormaster</vt:lpstr>
      <vt:lpstr>40_colormaster</vt:lpstr>
      <vt:lpstr>tv</vt:lpstr>
      <vt:lpstr>41_colormaster</vt:lpstr>
      <vt:lpstr>42_colormaster</vt:lpstr>
      <vt:lpstr>43_colormaster</vt:lpstr>
      <vt:lpstr>44_colormaster</vt:lpstr>
      <vt:lpstr>45_colormaster</vt:lpstr>
      <vt:lpstr>46_colormaster</vt:lpstr>
      <vt:lpstr>47_colormaster</vt:lpstr>
      <vt:lpstr>48_colormaster</vt:lpstr>
      <vt:lpstr>1_tv</vt:lpstr>
      <vt:lpstr>49_colormaster</vt:lpstr>
      <vt:lpstr>50_colormaster</vt:lpstr>
      <vt:lpstr>51_colormaster</vt:lpstr>
      <vt:lpstr>52_colormaster</vt:lpstr>
      <vt:lpstr>53_colormaster</vt:lpstr>
      <vt:lpstr>54_colormaster</vt:lpstr>
      <vt:lpstr>55_colormaster</vt:lpstr>
      <vt:lpstr>56_colormaster</vt:lpstr>
      <vt:lpstr>57_colormaster</vt:lpstr>
      <vt:lpstr>58_colormaster</vt:lpstr>
      <vt:lpstr>59_colormaster</vt:lpstr>
      <vt:lpstr>60_colormaster</vt:lpstr>
      <vt:lpstr>61_colormaster</vt:lpstr>
      <vt:lpstr>62_colormaster</vt:lpstr>
      <vt:lpstr>63_colormaster</vt:lpstr>
      <vt:lpstr>64_colormaster</vt:lpstr>
      <vt:lpstr>65_colormaster</vt:lpstr>
      <vt:lpstr>Достопримечательности Великобритании </vt:lpstr>
      <vt:lpstr> Стоунхендж </vt:lpstr>
      <vt:lpstr>Биг-Бен</vt:lpstr>
      <vt:lpstr>Букингемский дворец</vt:lpstr>
      <vt:lpstr>Британский музей </vt:lpstr>
      <vt:lpstr>   Вестминстерский дворец   </vt:lpstr>
      <vt:lpstr>Тауэр</vt:lpstr>
      <vt:lpstr>Темза</vt:lpstr>
      <vt:lpstr>Музей науки</vt:lpstr>
      <vt:lpstr>  Лох-Несс  </vt:lpstr>
      <vt:lpstr>Проект «Эдем»</vt:lpstr>
      <vt:lpstr> Олимпийский стадион </vt:lpstr>
      <vt:lpstr>Национальная портретная  галерея</vt:lpstr>
      <vt:lpstr>Эдинбургский зоопарк</vt:lpstr>
      <vt:lpstr>Колесо Обозрения Лондонский Глаз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Достопримечательности Великобритании</dc:title>
  <dc:creator>User</dc:creator>
  <cp:lastModifiedBy>User</cp:lastModifiedBy>
  <cp:revision>8</cp:revision>
  <dcterms:created xsi:type="dcterms:W3CDTF">2013-05-20T12:00:54Z</dcterms:created>
  <dcterms:modified xsi:type="dcterms:W3CDTF">2013-05-20T13:18:08Z</dcterms:modified>
</cp:coreProperties>
</file>