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90" r:id="rId3"/>
    <p:sldId id="291" r:id="rId4"/>
    <p:sldId id="258" r:id="rId5"/>
    <p:sldId id="257" r:id="rId6"/>
    <p:sldId id="261" r:id="rId7"/>
    <p:sldId id="260" r:id="rId8"/>
    <p:sldId id="259"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80" r:id="rId26"/>
    <p:sldId id="278" r:id="rId27"/>
    <p:sldId id="281" r:id="rId28"/>
    <p:sldId id="282" r:id="rId29"/>
    <p:sldId id="283" r:id="rId30"/>
    <p:sldId id="284" r:id="rId31"/>
    <p:sldId id="285" r:id="rId32"/>
    <p:sldId id="287" r:id="rId33"/>
    <p:sldId id="288" r:id="rId34"/>
    <p:sldId id="289" r:id="rId35"/>
    <p:sldId id="286"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063568A-8FA6-4450-8EF4-2EDCE894EACE}" type="datetimeFigureOut">
              <a:rPr lang="ru-RU" smtClean="0"/>
              <a:t>19.05.2014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5C383DB5-AB38-4470-84B3-700AE1CE7B8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063568A-8FA6-4450-8EF4-2EDCE894EACE}" type="datetimeFigureOut">
              <a:rPr lang="ru-RU" smtClean="0"/>
              <a:t>19.05.2014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383DB5-AB38-4470-84B3-700AE1CE7B8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063568A-8FA6-4450-8EF4-2EDCE894EACE}" type="datetimeFigureOut">
              <a:rPr lang="ru-RU" smtClean="0"/>
              <a:t>19.05.2014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383DB5-AB38-4470-84B3-700AE1CE7B8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063568A-8FA6-4450-8EF4-2EDCE894EACE}" type="datetimeFigureOut">
              <a:rPr lang="ru-RU" smtClean="0"/>
              <a:t>19.05.2014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383DB5-AB38-4470-84B3-700AE1CE7B8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063568A-8FA6-4450-8EF4-2EDCE894EACE}" type="datetimeFigureOut">
              <a:rPr lang="ru-RU" smtClean="0"/>
              <a:t>19.05.2014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383DB5-AB38-4470-84B3-700AE1CE7B8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063568A-8FA6-4450-8EF4-2EDCE894EACE}" type="datetimeFigureOut">
              <a:rPr lang="ru-RU" smtClean="0"/>
              <a:t>19.05.2014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383DB5-AB38-4470-84B3-700AE1CE7B8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063568A-8FA6-4450-8EF4-2EDCE894EACE}" type="datetimeFigureOut">
              <a:rPr lang="ru-RU" smtClean="0"/>
              <a:t>19.05.2014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C383DB5-AB38-4470-84B3-700AE1CE7B8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063568A-8FA6-4450-8EF4-2EDCE894EACE}" type="datetimeFigureOut">
              <a:rPr lang="ru-RU" smtClean="0"/>
              <a:t>19.05.2014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C383DB5-AB38-4470-84B3-700AE1CE7B8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63568A-8FA6-4450-8EF4-2EDCE894EACE}" type="datetimeFigureOut">
              <a:rPr lang="ru-RU" smtClean="0"/>
              <a:t>19.05.2014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C383DB5-AB38-4470-84B3-700AE1CE7B8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063568A-8FA6-4450-8EF4-2EDCE894EACE}" type="datetimeFigureOut">
              <a:rPr lang="ru-RU" smtClean="0"/>
              <a:t>19.05.2014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383DB5-AB38-4470-84B3-700AE1CE7B8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063568A-8FA6-4450-8EF4-2EDCE894EACE}" type="datetimeFigureOut">
              <a:rPr lang="ru-RU" smtClean="0"/>
              <a:t>19.05.2014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5C383DB5-AB38-4470-84B3-700AE1CE7B8A}"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063568A-8FA6-4450-8EF4-2EDCE894EACE}" type="datetimeFigureOut">
              <a:rPr lang="ru-RU" smtClean="0"/>
              <a:t>19.05.2014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C383DB5-AB38-4470-84B3-700AE1CE7B8A}"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lessons.com.ua/poxodzhennya-nazva-mista-xarkov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uk.wikipedia.org/wiki/%D0%95%D0%BA%D0%BE%D0%BB%D0%BE%D0%B3%D1%96%D1%8F_%D0%A5%D0%B0%D1%80%D0%BA%D0%BE%D0%B2%D0%B0" TargetMode="External"/><Relationship Id="rId3" Type="http://schemas.openxmlformats.org/officeDocument/2006/relationships/hyperlink" Target="http://www.unian.ua/society/631255-regioni-ukrajini-perejivayut-intensivnu-depopulyatsiyu.html" TargetMode="External"/><Relationship Id="rId7" Type="http://schemas.openxmlformats.org/officeDocument/2006/relationships/hyperlink" Target="http://tvoj.kharkov.ua/nature/nature.php?r=3" TargetMode="External"/><Relationship Id="rId2" Type="http://schemas.openxmlformats.org/officeDocument/2006/relationships/hyperlink" Target="http://uk.wikipedia.org/wiki/%D0%A3%D0%BA%D1%80%D0%B0%D1%97%D0%BD%D1%81%D1%8C%D0%BA%D0%B0_%D0%BA%D1%83%D0%BB%D1%8C%D1%82%D1%83%D1%80%D0%B0" TargetMode="External"/><Relationship Id="rId1" Type="http://schemas.openxmlformats.org/officeDocument/2006/relationships/slideLayout" Target="../slideLayouts/slideLayout2.xml"/><Relationship Id="rId6" Type="http://schemas.openxmlformats.org/officeDocument/2006/relationships/hyperlink" Target="http://lessons.com.ua/poxodzhennya-nazva-mista-xarkova/" TargetMode="External"/><Relationship Id="rId5" Type="http://schemas.openxmlformats.org/officeDocument/2006/relationships/hyperlink" Target="http://bukvar.su/ostalnye-referaty/106641-Demograficheskaya-situaciya-v-Har-kovskoiy-oblasti.html" TargetMode="External"/><Relationship Id="rId4" Type="http://schemas.openxmlformats.org/officeDocument/2006/relationships/hyperlink" Target="http://uk.wikipedia.org/wiki/%D0%A5%D0%B0%D1%80%D0%BA%D1%96%D0%B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97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357166"/>
            <a:ext cx="8501090" cy="4143404"/>
          </a:xfrm>
        </p:spPr>
        <p:txBody>
          <a:bodyPr>
            <a:noAutofit/>
          </a:bodyPr>
          <a:lstStyle/>
          <a:p>
            <a:r>
              <a:rPr lang="uk-UA" sz="8000" dirty="0" smtClean="0">
                <a:solidFill>
                  <a:schemeClr val="accent4">
                    <a:lumMod val="50000"/>
                  </a:schemeClr>
                </a:solidFill>
                <a:latin typeface="Times New Roman" pitchFamily="18" charset="0"/>
                <a:cs typeface="Times New Roman" pitchFamily="18" charset="0"/>
              </a:rPr>
              <a:t/>
            </a:r>
            <a:br>
              <a:rPr lang="uk-UA" sz="8000" dirty="0" smtClean="0">
                <a:solidFill>
                  <a:schemeClr val="accent4">
                    <a:lumMod val="50000"/>
                  </a:schemeClr>
                </a:solidFill>
                <a:latin typeface="Times New Roman" pitchFamily="18" charset="0"/>
                <a:cs typeface="Times New Roman" pitchFamily="18" charset="0"/>
              </a:rPr>
            </a:br>
            <a:r>
              <a:rPr lang="uk-UA" sz="8000" dirty="0" smtClean="0">
                <a:solidFill>
                  <a:schemeClr val="accent4">
                    <a:lumMod val="50000"/>
                  </a:schemeClr>
                </a:solidFill>
                <a:latin typeface="Times New Roman" pitchFamily="18" charset="0"/>
                <a:cs typeface="Times New Roman" pitchFamily="18" charset="0"/>
              </a:rPr>
              <a:t>Місто </a:t>
            </a:r>
            <a:r>
              <a:rPr lang="uk-UA" sz="8000" dirty="0" err="1" smtClean="0">
                <a:solidFill>
                  <a:schemeClr val="accent4">
                    <a:lumMod val="50000"/>
                  </a:schemeClr>
                </a:solidFill>
                <a:latin typeface="Times New Roman" pitchFamily="18" charset="0"/>
                <a:cs typeface="Times New Roman" pitchFamily="18" charset="0"/>
              </a:rPr>
              <a:t>Харків-</a:t>
            </a:r>
            <a:r>
              <a:rPr lang="uk-UA" sz="8000" dirty="0" smtClean="0">
                <a:solidFill>
                  <a:schemeClr val="accent4">
                    <a:lumMod val="50000"/>
                  </a:schemeClr>
                </a:solidFill>
                <a:latin typeface="Times New Roman" pitchFamily="18" charset="0"/>
                <a:cs typeface="Times New Roman" pitchFamily="18" charset="0"/>
              </a:rPr>
              <a:t> моя Батьківщина</a:t>
            </a:r>
            <a:endParaRPr lang="ru-RU" sz="8000" dirty="0">
              <a:solidFill>
                <a:schemeClr val="accent4">
                  <a:lumMod val="50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289304" y="5981700"/>
            <a:ext cx="7854696" cy="1752600"/>
          </a:xfrm>
        </p:spPr>
        <p:txBody>
          <a:bodyPr/>
          <a:lstStyle/>
          <a:p>
            <a:r>
              <a:rPr lang="uk-UA" dirty="0" err="1" smtClean="0">
                <a:solidFill>
                  <a:schemeClr val="accent4">
                    <a:lumMod val="50000"/>
                  </a:schemeClr>
                </a:solidFill>
              </a:rPr>
              <a:t>Алмакаєва</a:t>
            </a:r>
            <a:r>
              <a:rPr lang="uk-UA" dirty="0" smtClean="0">
                <a:solidFill>
                  <a:schemeClr val="accent4">
                    <a:lumMod val="50000"/>
                  </a:schemeClr>
                </a:solidFill>
              </a:rPr>
              <a:t> 9-Б</a:t>
            </a:r>
            <a:endParaRPr lang="ru-RU" dirty="0">
              <a:solidFill>
                <a:schemeClr val="accent4">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85860"/>
            <a:ext cx="8229600" cy="5038740"/>
          </a:xfrm>
        </p:spPr>
        <p:txBody>
          <a:bodyPr/>
          <a:lstStyle/>
          <a:p>
            <a:r>
              <a:rPr lang="uk-UA" dirty="0" smtClean="0"/>
              <a:t>Харківщина багата на різноманітних тварин. </a:t>
            </a:r>
            <a:r>
              <a:rPr lang="ru-RU" dirty="0" err="1" smtClean="0"/>
              <a:t>Відомий</a:t>
            </a:r>
            <a:r>
              <a:rPr lang="ru-RU" dirty="0" smtClean="0"/>
              <a:t> </a:t>
            </a:r>
            <a:r>
              <a:rPr lang="ru-RU" dirty="0" err="1" smtClean="0"/>
              <a:t>всім</a:t>
            </a:r>
            <a:r>
              <a:rPr lang="ru-RU" dirty="0" smtClean="0"/>
              <a:t> птах </a:t>
            </a:r>
            <a:r>
              <a:rPr lang="ru-RU" dirty="0" err="1" smtClean="0"/>
              <a:t>полів</a:t>
            </a:r>
            <a:r>
              <a:rPr lang="ru-RU" dirty="0" smtClean="0"/>
              <a:t> - </a:t>
            </a:r>
            <a:r>
              <a:rPr lang="ru-RU" dirty="0" err="1" smtClean="0"/>
              <a:t>польовий</a:t>
            </a:r>
            <a:r>
              <a:rPr lang="ru-RU" dirty="0" smtClean="0"/>
              <a:t> </a:t>
            </a:r>
            <a:r>
              <a:rPr lang="ru-RU" dirty="0" err="1" smtClean="0"/>
              <a:t>жайворонок</a:t>
            </a:r>
            <a:r>
              <a:rPr lang="ru-RU" dirty="0" smtClean="0"/>
              <a:t>, без </a:t>
            </a:r>
            <a:r>
              <a:rPr lang="ru-RU" dirty="0" err="1" smtClean="0"/>
              <a:t>його</a:t>
            </a:r>
            <a:r>
              <a:rPr lang="ru-RU" dirty="0" smtClean="0"/>
              <a:t> </a:t>
            </a:r>
            <a:r>
              <a:rPr lang="ru-RU" dirty="0" err="1" smtClean="0"/>
              <a:t>дзвінкого</a:t>
            </a:r>
            <a:r>
              <a:rPr lang="ru-RU" dirty="0" smtClean="0"/>
              <a:t> </a:t>
            </a:r>
            <a:r>
              <a:rPr lang="ru-RU" dirty="0" err="1" smtClean="0"/>
              <a:t>і</a:t>
            </a:r>
            <a:r>
              <a:rPr lang="ru-RU" dirty="0" smtClean="0"/>
              <a:t> </a:t>
            </a:r>
            <a:r>
              <a:rPr lang="ru-RU" dirty="0" err="1" smtClean="0"/>
              <a:t>мелодійного</a:t>
            </a:r>
            <a:r>
              <a:rPr lang="ru-RU" dirty="0" smtClean="0"/>
              <a:t> </a:t>
            </a:r>
            <a:r>
              <a:rPr lang="ru-RU" dirty="0" err="1" smtClean="0"/>
              <a:t>співу</a:t>
            </a:r>
            <a:r>
              <a:rPr lang="ru-RU" dirty="0" smtClean="0"/>
              <a:t> </a:t>
            </a:r>
            <a:r>
              <a:rPr lang="ru-RU" dirty="0" err="1" smtClean="0"/>
              <a:t>неможливо</a:t>
            </a:r>
            <a:r>
              <a:rPr lang="ru-RU" dirty="0" smtClean="0"/>
              <a:t> </a:t>
            </a:r>
            <a:r>
              <a:rPr lang="ru-RU" dirty="0" err="1" smtClean="0"/>
              <a:t>уявити</a:t>
            </a:r>
            <a:r>
              <a:rPr lang="ru-RU" dirty="0" smtClean="0"/>
              <a:t> </a:t>
            </a:r>
            <a:r>
              <a:rPr lang="ru-RU" dirty="0" err="1" smtClean="0"/>
              <a:t>собі</a:t>
            </a:r>
            <a:r>
              <a:rPr lang="ru-RU" dirty="0" smtClean="0"/>
              <a:t> степу. </a:t>
            </a:r>
            <a:r>
              <a:rPr lang="ru-RU" dirty="0" err="1" smtClean="0"/>
              <a:t>Він</a:t>
            </a:r>
            <a:r>
              <a:rPr lang="ru-RU" dirty="0" smtClean="0"/>
              <a:t> </a:t>
            </a:r>
            <a:r>
              <a:rPr lang="ru-RU" dirty="0" err="1" smtClean="0"/>
              <a:t>найперший</a:t>
            </a:r>
            <a:r>
              <a:rPr lang="ru-RU" dirty="0" smtClean="0"/>
              <a:t> </a:t>
            </a:r>
            <a:r>
              <a:rPr lang="ru-RU" dirty="0" err="1" smtClean="0"/>
              <a:t>провісник</a:t>
            </a:r>
            <a:r>
              <a:rPr lang="ru-RU" dirty="0" smtClean="0"/>
              <a:t> </a:t>
            </a:r>
            <a:r>
              <a:rPr lang="ru-RU" dirty="0" err="1" smtClean="0"/>
              <a:t>весни</a:t>
            </a:r>
            <a:r>
              <a:rPr lang="ru-RU" dirty="0" smtClean="0"/>
              <a:t>. </a:t>
            </a:r>
            <a:r>
              <a:rPr lang="ru-RU" dirty="0" err="1" smtClean="0"/>
              <a:t>Ще</a:t>
            </a:r>
            <a:r>
              <a:rPr lang="ru-RU" dirty="0" smtClean="0"/>
              <a:t> </a:t>
            </a:r>
            <a:r>
              <a:rPr lang="ru-RU" dirty="0" err="1" smtClean="0"/>
              <a:t>скрізь</a:t>
            </a:r>
            <a:r>
              <a:rPr lang="ru-RU" dirty="0" smtClean="0"/>
              <a:t> </a:t>
            </a:r>
            <a:r>
              <a:rPr lang="ru-RU" dirty="0" err="1" smtClean="0"/>
              <a:t>лежить</a:t>
            </a:r>
            <a:r>
              <a:rPr lang="ru-RU" dirty="0" smtClean="0"/>
              <a:t> </a:t>
            </a:r>
            <a:r>
              <a:rPr lang="ru-RU" dirty="0" err="1" smtClean="0"/>
              <a:t>сніг</a:t>
            </a:r>
            <a:r>
              <a:rPr lang="ru-RU" dirty="0" smtClean="0"/>
              <a:t>, </a:t>
            </a:r>
            <a:r>
              <a:rPr lang="ru-RU" dirty="0" err="1" smtClean="0"/>
              <a:t>тільки-но</a:t>
            </a:r>
            <a:r>
              <a:rPr lang="ru-RU" dirty="0" smtClean="0"/>
              <a:t> </a:t>
            </a:r>
            <a:r>
              <a:rPr lang="ru-RU" dirty="0" err="1" smtClean="0"/>
              <a:t>з’явилися</a:t>
            </a:r>
            <a:r>
              <a:rPr lang="ru-RU" dirty="0" smtClean="0"/>
              <a:t> </a:t>
            </a:r>
            <a:r>
              <a:rPr lang="ru-RU" dirty="0" err="1" smtClean="0"/>
              <a:t>перші</a:t>
            </a:r>
            <a:r>
              <a:rPr lang="ru-RU" dirty="0" smtClean="0"/>
              <a:t> </a:t>
            </a:r>
            <a:r>
              <a:rPr lang="ru-RU" dirty="0" err="1" smtClean="0"/>
              <a:t>таловини</a:t>
            </a:r>
            <a:r>
              <a:rPr lang="ru-RU" dirty="0" smtClean="0"/>
              <a:t>, а </a:t>
            </a:r>
            <a:r>
              <a:rPr lang="ru-RU" dirty="0" err="1" smtClean="0"/>
              <a:t>вже</a:t>
            </a:r>
            <a:r>
              <a:rPr lang="ru-RU" dirty="0" smtClean="0"/>
              <a:t> </a:t>
            </a:r>
            <a:r>
              <a:rPr lang="ru-RU" dirty="0" err="1" smtClean="0"/>
              <a:t>чути</a:t>
            </a:r>
            <a:r>
              <a:rPr lang="ru-RU" dirty="0" smtClean="0"/>
              <a:t> </a:t>
            </a:r>
            <a:r>
              <a:rPr lang="ru-RU" dirty="0" err="1" smtClean="0"/>
              <a:t>дзвінку</a:t>
            </a:r>
            <a:r>
              <a:rPr lang="ru-RU" dirty="0" smtClean="0"/>
              <a:t> </a:t>
            </a:r>
            <a:r>
              <a:rPr lang="ru-RU" dirty="0" err="1" smtClean="0"/>
              <a:t>життєрадісну</a:t>
            </a:r>
            <a:r>
              <a:rPr lang="ru-RU" dirty="0" smtClean="0"/>
              <a:t> </a:t>
            </a:r>
            <a:r>
              <a:rPr lang="ru-RU" dirty="0" err="1" smtClean="0"/>
              <a:t>пісню</a:t>
            </a:r>
            <a:r>
              <a:rPr lang="ru-RU" dirty="0" smtClean="0"/>
              <a:t> </a:t>
            </a:r>
            <a:r>
              <a:rPr lang="ru-RU" dirty="0" err="1" smtClean="0"/>
              <a:t>цього</a:t>
            </a:r>
            <a:r>
              <a:rPr lang="ru-RU" dirty="0" smtClean="0"/>
              <a:t> маленького птаха, </a:t>
            </a:r>
            <a:r>
              <a:rPr lang="ru-RU" dirty="0" err="1" smtClean="0"/>
              <a:t>який</a:t>
            </a:r>
            <a:r>
              <a:rPr lang="ru-RU" dirty="0" smtClean="0"/>
              <a:t> </a:t>
            </a:r>
            <a:r>
              <a:rPr lang="ru-RU" dirty="0" err="1" smtClean="0"/>
              <a:t>десь</a:t>
            </a:r>
            <a:r>
              <a:rPr lang="ru-RU" dirty="0" smtClean="0"/>
              <a:t> </a:t>
            </a:r>
            <a:r>
              <a:rPr lang="ru-RU" dirty="0" err="1" smtClean="0"/>
              <a:t>високо</a:t>
            </a:r>
            <a:r>
              <a:rPr lang="ru-RU" dirty="0" smtClean="0"/>
              <a:t> "</a:t>
            </a:r>
            <a:r>
              <a:rPr lang="ru-RU" dirty="0" err="1" smtClean="0"/>
              <a:t>висить</a:t>
            </a:r>
            <a:r>
              <a:rPr lang="ru-RU" dirty="0" smtClean="0"/>
              <a:t>" над землею, </a:t>
            </a:r>
            <a:r>
              <a:rPr lang="ru-RU" dirty="0" err="1" smtClean="0"/>
              <a:t>тріпочучи</a:t>
            </a:r>
            <a:r>
              <a:rPr lang="ru-RU" dirty="0" smtClean="0"/>
              <a:t> </a:t>
            </a:r>
            <a:r>
              <a:rPr lang="ru-RU" dirty="0" err="1" smtClean="0"/>
              <a:t>крилами</a:t>
            </a:r>
            <a:r>
              <a:rPr lang="ru-RU" dirty="0" smtClean="0"/>
              <a:t>. </a:t>
            </a:r>
            <a:r>
              <a:rPr lang="ru-RU" dirty="0" err="1" smtClean="0"/>
              <a:t>Польовий</a:t>
            </a:r>
            <a:r>
              <a:rPr lang="ru-RU" dirty="0" smtClean="0"/>
              <a:t> </a:t>
            </a:r>
            <a:r>
              <a:rPr lang="ru-RU" dirty="0" err="1" smtClean="0"/>
              <a:t>жайворонок</a:t>
            </a:r>
            <a:r>
              <a:rPr lang="ru-RU" dirty="0" smtClean="0"/>
              <a:t> </a:t>
            </a:r>
            <a:r>
              <a:rPr lang="ru-RU" dirty="0" err="1" smtClean="0"/>
              <a:t>прилітає</a:t>
            </a:r>
            <a:r>
              <a:rPr lang="ru-RU" dirty="0" smtClean="0"/>
              <a:t> до нас в 20-х числах </a:t>
            </a:r>
            <a:r>
              <a:rPr lang="ru-RU" dirty="0" err="1" smtClean="0"/>
              <a:t>березня</a:t>
            </a:r>
            <a:r>
              <a:rPr lang="ru-RU" dirty="0" smtClean="0"/>
              <a:t>. </a:t>
            </a:r>
            <a:r>
              <a:rPr lang="uk-UA" dirty="0" smtClean="0"/>
              <a:t> </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4395_1.jpg"/>
          <p:cNvPicPr>
            <a:picLocks noGrp="1" noChangeAspect="1"/>
          </p:cNvPicPr>
          <p:nvPr>
            <p:ph idx="1"/>
          </p:nvPr>
        </p:nvPicPr>
        <p:blipFill>
          <a:blip r:embed="rId2"/>
          <a:stretch>
            <a:fillRect/>
          </a:stretch>
        </p:blipFill>
        <p:spPr>
          <a:xfrm>
            <a:off x="571472" y="1071546"/>
            <a:ext cx="7918221" cy="5029216"/>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467368"/>
          </a:xfrm>
        </p:spPr>
        <p:txBody>
          <a:bodyPr/>
          <a:lstStyle/>
          <a:p>
            <a:r>
              <a:rPr lang="ru-RU" dirty="0" smtClean="0"/>
              <a:t>На полях </a:t>
            </a:r>
            <a:r>
              <a:rPr lang="ru-RU" dirty="0" err="1" smtClean="0"/>
              <a:t>поширені</a:t>
            </a:r>
            <a:r>
              <a:rPr lang="ru-RU" dirty="0" smtClean="0"/>
              <a:t> </a:t>
            </a:r>
            <a:r>
              <a:rPr lang="ru-RU" dirty="0" err="1" smtClean="0"/>
              <a:t>дрібні</a:t>
            </a:r>
            <a:r>
              <a:rPr lang="ru-RU" dirty="0" smtClean="0"/>
              <a:t> </a:t>
            </a:r>
            <a:r>
              <a:rPr lang="ru-RU" dirty="0" err="1" smtClean="0"/>
              <a:t>гризуни</a:t>
            </a:r>
            <a:r>
              <a:rPr lang="ru-RU" dirty="0" smtClean="0"/>
              <a:t>: </a:t>
            </a:r>
            <a:r>
              <a:rPr lang="ru-RU" dirty="0" err="1" smtClean="0"/>
              <a:t>мишівка</a:t>
            </a:r>
            <a:r>
              <a:rPr lang="ru-RU" dirty="0" smtClean="0"/>
              <a:t> </a:t>
            </a:r>
            <a:r>
              <a:rPr lang="ru-RU" dirty="0" err="1" smtClean="0"/>
              <a:t>степова</a:t>
            </a:r>
            <a:r>
              <a:rPr lang="ru-RU" dirty="0" smtClean="0"/>
              <a:t>, </a:t>
            </a:r>
            <a:r>
              <a:rPr lang="ru-RU" dirty="0" err="1" smtClean="0"/>
              <a:t>миша</a:t>
            </a:r>
            <a:r>
              <a:rPr lang="ru-RU" dirty="0" smtClean="0"/>
              <a:t> </a:t>
            </a:r>
            <a:r>
              <a:rPr lang="ru-RU" dirty="0" err="1" smtClean="0"/>
              <a:t>польова</a:t>
            </a:r>
            <a:r>
              <a:rPr lang="ru-RU" dirty="0" smtClean="0"/>
              <a:t>, </a:t>
            </a:r>
            <a:r>
              <a:rPr lang="ru-RU" dirty="0" err="1" smtClean="0"/>
              <a:t>полівка</a:t>
            </a:r>
            <a:r>
              <a:rPr lang="ru-RU" dirty="0" smtClean="0"/>
              <a:t> </a:t>
            </a:r>
            <a:r>
              <a:rPr lang="ru-RU" dirty="0" err="1" smtClean="0"/>
              <a:t>сіра</a:t>
            </a:r>
            <a:r>
              <a:rPr lang="ru-RU" dirty="0" smtClean="0"/>
              <a:t>, </a:t>
            </a:r>
            <a:r>
              <a:rPr lang="ru-RU" dirty="0" err="1" smtClean="0"/>
              <a:t>полівка</a:t>
            </a:r>
            <a:r>
              <a:rPr lang="ru-RU" dirty="0" smtClean="0"/>
              <a:t> </a:t>
            </a:r>
            <a:r>
              <a:rPr lang="ru-RU" dirty="0" err="1" smtClean="0"/>
              <a:t>степова</a:t>
            </a:r>
            <a:r>
              <a:rPr lang="ru-RU" dirty="0" smtClean="0"/>
              <a:t>, </a:t>
            </a:r>
            <a:r>
              <a:rPr lang="ru-RU" dirty="0" err="1" smtClean="0"/>
              <a:t>землерийки</a:t>
            </a:r>
            <a:r>
              <a:rPr lang="ru-RU" dirty="0" smtClean="0"/>
              <a:t>, </a:t>
            </a:r>
            <a:r>
              <a:rPr lang="ru-RU" dirty="0" err="1" smtClean="0"/>
              <a:t>сліпушок</a:t>
            </a:r>
            <a:r>
              <a:rPr lang="ru-RU" dirty="0" smtClean="0"/>
              <a:t>. </a:t>
            </a:r>
            <a:r>
              <a:rPr lang="ru-RU" dirty="0" err="1" smtClean="0"/>
              <a:t>Живуть</a:t>
            </a:r>
            <a:r>
              <a:rPr lang="ru-RU" dirty="0" smtClean="0"/>
              <a:t> </a:t>
            </a:r>
            <a:r>
              <a:rPr lang="ru-RU" dirty="0" err="1" smtClean="0"/>
              <a:t>також</a:t>
            </a:r>
            <a:r>
              <a:rPr lang="ru-RU" dirty="0" smtClean="0"/>
              <a:t> </a:t>
            </a:r>
            <a:r>
              <a:rPr lang="ru-RU" dirty="0" err="1" smtClean="0"/>
              <a:t>сліпаки</a:t>
            </a:r>
            <a:r>
              <a:rPr lang="ru-RU" dirty="0" smtClean="0"/>
              <a:t> - </a:t>
            </a:r>
            <a:r>
              <a:rPr lang="ru-RU" dirty="0" err="1" smtClean="0"/>
              <a:t>невеликі</a:t>
            </a:r>
            <a:r>
              <a:rPr lang="ru-RU" dirty="0" smtClean="0"/>
              <a:t> </a:t>
            </a:r>
            <a:r>
              <a:rPr lang="ru-RU" dirty="0" err="1" smtClean="0"/>
              <a:t>гризуни</a:t>
            </a:r>
            <a:r>
              <a:rPr lang="ru-RU" dirty="0" smtClean="0"/>
              <a:t>, </a:t>
            </a:r>
            <a:r>
              <a:rPr lang="ru-RU" dirty="0" err="1" smtClean="0"/>
              <a:t>які</a:t>
            </a:r>
            <a:r>
              <a:rPr lang="ru-RU" dirty="0" smtClean="0"/>
              <a:t> </a:t>
            </a:r>
            <a:r>
              <a:rPr lang="ru-RU" dirty="0" err="1" smtClean="0"/>
              <a:t>нагрібають</a:t>
            </a:r>
            <a:r>
              <a:rPr lang="ru-RU" dirty="0" smtClean="0"/>
              <a:t> </a:t>
            </a:r>
            <a:r>
              <a:rPr lang="ru-RU" dirty="0" err="1" smtClean="0"/>
              <a:t>великі</a:t>
            </a:r>
            <a:r>
              <a:rPr lang="ru-RU" dirty="0" smtClean="0"/>
              <a:t> </a:t>
            </a:r>
            <a:r>
              <a:rPr lang="ru-RU" dirty="0" err="1" smtClean="0"/>
              <a:t>земляні</a:t>
            </a:r>
            <a:r>
              <a:rPr lang="ru-RU" dirty="0" smtClean="0"/>
              <a:t> </a:t>
            </a:r>
            <a:r>
              <a:rPr lang="ru-RU" dirty="0" err="1" smtClean="0"/>
              <a:t>кучугури</a:t>
            </a:r>
            <a:r>
              <a:rPr lang="ru-RU" dirty="0" smtClean="0"/>
              <a:t>. В </a:t>
            </a:r>
            <a:r>
              <a:rPr lang="ru-RU" dirty="0" err="1" smtClean="0"/>
              <a:t>північній</a:t>
            </a:r>
            <a:r>
              <a:rPr lang="ru-RU" dirty="0" smtClean="0"/>
              <a:t> </a:t>
            </a:r>
            <a:r>
              <a:rPr lang="ru-RU" dirty="0" err="1" smtClean="0"/>
              <a:t>частині</a:t>
            </a:r>
            <a:r>
              <a:rPr lang="ru-RU" dirty="0" smtClean="0"/>
              <a:t> району </a:t>
            </a:r>
            <a:r>
              <a:rPr lang="ru-RU" dirty="0" err="1" smtClean="0"/>
              <a:t>живуть</a:t>
            </a:r>
            <a:r>
              <a:rPr lang="ru-RU" dirty="0" smtClean="0"/>
              <a:t> </a:t>
            </a:r>
            <a:r>
              <a:rPr lang="ru-RU" dirty="0" err="1" smtClean="0"/>
              <a:t>колоніями</a:t>
            </a:r>
            <a:r>
              <a:rPr lang="ru-RU" dirty="0" smtClean="0"/>
              <a:t> </a:t>
            </a:r>
            <a:r>
              <a:rPr lang="ru-RU" dirty="0" err="1" smtClean="0"/>
              <a:t>бабаки</a:t>
            </a:r>
            <a:r>
              <a:rPr lang="ru-RU" dirty="0" smtClean="0"/>
              <a:t>. </a:t>
            </a:r>
            <a:r>
              <a:rPr lang="ru-RU" dirty="0" err="1" smtClean="0"/>
              <a:t>Рано-вранці</a:t>
            </a:r>
            <a:r>
              <a:rPr lang="ru-RU" dirty="0" smtClean="0"/>
              <a:t> </a:t>
            </a:r>
            <a:r>
              <a:rPr lang="ru-RU" dirty="0" err="1" smtClean="0"/>
              <a:t>підійшовши</a:t>
            </a:r>
            <a:r>
              <a:rPr lang="ru-RU" dirty="0" smtClean="0"/>
              <a:t> до </a:t>
            </a:r>
            <a:r>
              <a:rPr lang="ru-RU" dirty="0" err="1" smtClean="0"/>
              <a:t>їх</a:t>
            </a:r>
            <a:r>
              <a:rPr lang="ru-RU" dirty="0" smtClean="0"/>
              <a:t> </a:t>
            </a:r>
            <a:r>
              <a:rPr lang="ru-RU" dirty="0" err="1" smtClean="0"/>
              <a:t>колонії</a:t>
            </a:r>
            <a:r>
              <a:rPr lang="ru-RU" dirty="0" smtClean="0"/>
              <a:t>, </a:t>
            </a:r>
            <a:r>
              <a:rPr lang="ru-RU" dirty="0" err="1" smtClean="0"/>
              <a:t>можна</a:t>
            </a:r>
            <a:r>
              <a:rPr lang="ru-RU" dirty="0" smtClean="0"/>
              <a:t> добре </a:t>
            </a:r>
            <a:r>
              <a:rPr lang="ru-RU" dirty="0" err="1" smtClean="0"/>
              <a:t>роздивитися</a:t>
            </a:r>
            <a:r>
              <a:rPr lang="ru-RU" dirty="0" smtClean="0"/>
              <a:t> </a:t>
            </a:r>
            <a:r>
              <a:rPr lang="ru-RU" dirty="0" err="1" smtClean="0"/>
              <a:t>бабаків</a:t>
            </a:r>
            <a:r>
              <a:rPr lang="ru-RU" dirty="0" smtClean="0"/>
              <a:t>: вони </a:t>
            </a:r>
            <a:r>
              <a:rPr lang="ru-RU" dirty="0" err="1" smtClean="0"/>
              <a:t>сидять</a:t>
            </a:r>
            <a:r>
              <a:rPr lang="ru-RU" dirty="0" smtClean="0"/>
              <a:t> на -</a:t>
            </a:r>
            <a:r>
              <a:rPr lang="ru-RU" dirty="0" err="1" smtClean="0"/>
              <a:t>підвищеннях</a:t>
            </a:r>
            <a:r>
              <a:rPr lang="ru-RU" dirty="0" smtClean="0"/>
              <a:t> </a:t>
            </a:r>
            <a:r>
              <a:rPr lang="ru-RU" dirty="0" err="1" smtClean="0"/>
              <a:t>біля</a:t>
            </a:r>
            <a:r>
              <a:rPr lang="ru-RU" dirty="0" smtClean="0"/>
              <a:t> </a:t>
            </a:r>
            <a:r>
              <a:rPr lang="ru-RU" dirty="0" err="1" smtClean="0"/>
              <a:t>нір</a:t>
            </a:r>
            <a:r>
              <a:rPr lang="ru-RU" dirty="0" smtClean="0"/>
              <a:t> </a:t>
            </a:r>
            <a:r>
              <a:rPr lang="ru-RU" dirty="0" err="1" smtClean="0"/>
              <a:t>і</a:t>
            </a:r>
            <a:r>
              <a:rPr lang="ru-RU" dirty="0" smtClean="0"/>
              <a:t> </a:t>
            </a:r>
            <a:r>
              <a:rPr lang="ru-RU" dirty="0" err="1" smtClean="0"/>
              <a:t>гріються</a:t>
            </a:r>
            <a:r>
              <a:rPr lang="ru-RU" dirty="0" smtClean="0"/>
              <a:t> на </a:t>
            </a:r>
            <a:r>
              <a:rPr lang="ru-RU" dirty="0" err="1" smtClean="0"/>
              <a:t>сонці</a:t>
            </a:r>
            <a:r>
              <a:rPr lang="ru-RU" dirty="0" smtClean="0"/>
              <a:t>.</a:t>
            </a:r>
            <a:r>
              <a:rPr lang="ru-RU" dirty="0" smtClean="0"/>
              <a:t> На </a:t>
            </a:r>
            <a:r>
              <a:rPr lang="ru-RU" dirty="0" err="1" smtClean="0"/>
              <a:t>вигонах</a:t>
            </a:r>
            <a:r>
              <a:rPr lang="ru-RU" dirty="0" smtClean="0"/>
              <a:t>, баштанах </a:t>
            </a:r>
            <a:r>
              <a:rPr lang="ru-RU" dirty="0" err="1" smtClean="0"/>
              <a:t>живуть</a:t>
            </a:r>
            <a:r>
              <a:rPr lang="ru-RU" dirty="0" smtClean="0"/>
              <a:t> </a:t>
            </a:r>
            <a:r>
              <a:rPr lang="ru-RU" dirty="0" err="1" smtClean="0"/>
              <a:t>земляні</a:t>
            </a:r>
            <a:r>
              <a:rPr lang="ru-RU" dirty="0" smtClean="0"/>
              <a:t> </a:t>
            </a:r>
            <a:r>
              <a:rPr lang="ru-RU" dirty="0" err="1" smtClean="0"/>
              <a:t>зайці</a:t>
            </a:r>
            <a:r>
              <a:rPr lang="ru-RU" dirty="0" smtClean="0"/>
              <a:t>, </a:t>
            </a:r>
            <a:r>
              <a:rPr lang="ru-RU" dirty="0" err="1" smtClean="0"/>
              <a:t>ведуть</a:t>
            </a:r>
            <a:r>
              <a:rPr lang="ru-RU" dirty="0" smtClean="0"/>
              <a:t> </a:t>
            </a:r>
            <a:r>
              <a:rPr lang="ru-RU" dirty="0" err="1" smtClean="0"/>
              <a:t>нічний</a:t>
            </a:r>
            <a:r>
              <a:rPr lang="ru-RU" dirty="0" smtClean="0"/>
              <a:t> </a:t>
            </a:r>
            <a:r>
              <a:rPr lang="ru-RU" dirty="0" err="1" smtClean="0"/>
              <a:t>спосіб</a:t>
            </a:r>
            <a:r>
              <a:rPr lang="ru-RU" dirty="0" smtClean="0"/>
              <a:t> </a:t>
            </a:r>
            <a:r>
              <a:rPr lang="ru-RU" dirty="0" err="1" smtClean="0"/>
              <a:t>життя</a:t>
            </a:r>
            <a:r>
              <a:rPr lang="ru-RU" dirty="0" smtClean="0"/>
              <a:t>, </a:t>
            </a:r>
            <a:r>
              <a:rPr lang="ru-RU" dirty="0" err="1" smtClean="0"/>
              <a:t>більшу</a:t>
            </a:r>
            <a:r>
              <a:rPr lang="ru-RU" dirty="0" smtClean="0"/>
              <a:t> </a:t>
            </a:r>
            <a:r>
              <a:rPr lang="ru-RU" dirty="0" err="1" smtClean="0"/>
              <a:t>частину</a:t>
            </a:r>
            <a:r>
              <a:rPr lang="ru-RU" dirty="0" smtClean="0"/>
              <a:t> </a:t>
            </a:r>
            <a:r>
              <a:rPr lang="ru-RU" dirty="0" err="1" smtClean="0"/>
              <a:t>життя</a:t>
            </a:r>
            <a:r>
              <a:rPr lang="ru-RU" dirty="0" smtClean="0"/>
              <a:t> </a:t>
            </a:r>
            <a:r>
              <a:rPr lang="ru-RU" dirty="0" err="1" smtClean="0"/>
              <a:t>земляний</a:t>
            </a:r>
            <a:r>
              <a:rPr lang="ru-RU" dirty="0" smtClean="0"/>
              <a:t> </a:t>
            </a:r>
            <a:r>
              <a:rPr lang="ru-RU" dirty="0" err="1" smtClean="0"/>
              <a:t>заєць</a:t>
            </a:r>
            <a:r>
              <a:rPr lang="ru-RU" dirty="0" smtClean="0"/>
              <a:t> – спить. Ласка </a:t>
            </a:r>
            <a:r>
              <a:rPr lang="ru-RU" dirty="0" err="1" smtClean="0"/>
              <a:t>і</a:t>
            </a:r>
            <a:r>
              <a:rPr lang="ru-RU" dirty="0" smtClean="0"/>
              <a:t> горностай – </a:t>
            </a:r>
            <a:r>
              <a:rPr lang="ru-RU" dirty="0" err="1" smtClean="0"/>
              <a:t>невеликі</a:t>
            </a:r>
            <a:r>
              <a:rPr lang="ru-RU" dirty="0" smtClean="0"/>
              <a:t> </a:t>
            </a:r>
            <a:r>
              <a:rPr lang="ru-RU" dirty="0" err="1" smtClean="0"/>
              <a:t>хижаки</a:t>
            </a:r>
            <a:r>
              <a:rPr lang="ru-RU" dirty="0" smtClean="0"/>
              <a:t> </a:t>
            </a:r>
            <a:r>
              <a:rPr lang="ru-RU" dirty="0" err="1" smtClean="0"/>
              <a:t>розміром</a:t>
            </a:r>
            <a:r>
              <a:rPr lang="ru-RU" dirty="0" smtClean="0"/>
              <a:t> </a:t>
            </a:r>
            <a:r>
              <a:rPr lang="ru-RU" dirty="0" err="1" smtClean="0"/>
              <a:t>з</a:t>
            </a:r>
            <a:r>
              <a:rPr lang="ru-RU" dirty="0" smtClean="0"/>
              <a:t> </a:t>
            </a:r>
            <a:r>
              <a:rPr lang="ru-RU" dirty="0" err="1" smtClean="0"/>
              <a:t>пацюка</a:t>
            </a:r>
            <a:r>
              <a:rPr lang="ru-RU" dirty="0" smtClean="0"/>
              <a:t>.</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urok+babak+lapi+seno+trava+86835029040.jpg"/>
          <p:cNvPicPr>
            <a:picLocks noGrp="1" noChangeAspect="1"/>
          </p:cNvPicPr>
          <p:nvPr>
            <p:ph idx="1"/>
          </p:nvPr>
        </p:nvPicPr>
        <p:blipFill>
          <a:blip r:embed="rId2"/>
          <a:stretch>
            <a:fillRect/>
          </a:stretch>
        </p:blipFill>
        <p:spPr>
          <a:xfrm>
            <a:off x="357158" y="857232"/>
            <a:ext cx="8557661" cy="582455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714356"/>
            <a:ext cx="8229600" cy="1143000"/>
          </a:xfrm>
        </p:spPr>
        <p:txBody>
          <a:bodyPr/>
          <a:lstStyle/>
          <a:p>
            <a:r>
              <a:rPr lang="uk-UA" dirty="0" smtClean="0">
                <a:latin typeface="Times New Roman" pitchFamily="18" charset="0"/>
                <a:cs typeface="Times New Roman" pitchFamily="18" charset="0"/>
              </a:rPr>
              <a:t>Корисні копалини</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dirty="0" err="1" smtClean="0"/>
              <a:t>Значні</a:t>
            </a:r>
            <a:r>
              <a:rPr lang="ru-RU" dirty="0" smtClean="0"/>
              <a:t> </a:t>
            </a:r>
            <a:r>
              <a:rPr lang="ru-RU" dirty="0" err="1" smtClean="0"/>
              <a:t>поклади</a:t>
            </a:r>
            <a:r>
              <a:rPr lang="ru-RU" dirty="0" smtClean="0"/>
              <a:t> природного газу </a:t>
            </a:r>
            <a:r>
              <a:rPr lang="ru-RU" dirty="0" err="1" smtClean="0"/>
              <a:t>вапняку</a:t>
            </a:r>
            <a:r>
              <a:rPr lang="ru-RU" dirty="0" smtClean="0"/>
              <a:t>, </a:t>
            </a:r>
            <a:r>
              <a:rPr lang="ru-RU" dirty="0" err="1" smtClean="0"/>
              <a:t>крейди</a:t>
            </a:r>
            <a:r>
              <a:rPr lang="ru-RU" dirty="0" smtClean="0"/>
              <a:t>, </a:t>
            </a:r>
            <a:r>
              <a:rPr lang="ru-RU" dirty="0" err="1" smtClean="0"/>
              <a:t>інших</a:t>
            </a:r>
            <a:r>
              <a:rPr lang="ru-RU" dirty="0" smtClean="0"/>
              <a:t> </a:t>
            </a:r>
            <a:r>
              <a:rPr lang="ru-RU" dirty="0" err="1" smtClean="0"/>
              <a:t>корисних</a:t>
            </a:r>
            <a:r>
              <a:rPr lang="ru-RU" dirty="0" smtClean="0"/>
              <a:t> </a:t>
            </a:r>
            <a:r>
              <a:rPr lang="ru-RU" dirty="0" err="1" smtClean="0"/>
              <a:t>копалин</a:t>
            </a:r>
            <a:r>
              <a:rPr lang="ru-RU" dirty="0" smtClean="0"/>
              <a:t>.</a:t>
            </a:r>
          </a:p>
          <a:p>
            <a:r>
              <a:rPr lang="ru-RU" dirty="0" smtClean="0"/>
              <a:t>За </a:t>
            </a:r>
            <a:r>
              <a:rPr lang="ru-RU" dirty="0" err="1" smtClean="0"/>
              <a:t>попередніми</a:t>
            </a:r>
            <a:r>
              <a:rPr lang="ru-RU" dirty="0" smtClean="0"/>
              <a:t> </a:t>
            </a:r>
            <a:r>
              <a:rPr lang="ru-RU" dirty="0" err="1" smtClean="0"/>
              <a:t>оцінками</a:t>
            </a:r>
            <a:r>
              <a:rPr lang="ru-RU" dirty="0" smtClean="0"/>
              <a:t>, запаси газу в межах </a:t>
            </a:r>
            <a:r>
              <a:rPr lang="ru-RU" dirty="0" err="1" smtClean="0"/>
              <a:t>відомих</a:t>
            </a:r>
            <a:r>
              <a:rPr lang="ru-RU" dirty="0" smtClean="0"/>
              <a:t> </a:t>
            </a:r>
            <a:r>
              <a:rPr lang="ru-RU" dirty="0" err="1" smtClean="0"/>
              <a:t>родовищ</a:t>
            </a:r>
            <a:r>
              <a:rPr lang="ru-RU" dirty="0" smtClean="0"/>
              <a:t> на </a:t>
            </a:r>
            <a:r>
              <a:rPr lang="ru-RU" dirty="0" err="1" smtClean="0"/>
              <a:t>Харківщині</a:t>
            </a:r>
            <a:r>
              <a:rPr lang="ru-RU" dirty="0" smtClean="0"/>
              <a:t> </a:t>
            </a:r>
            <a:r>
              <a:rPr lang="ru-RU" dirty="0" err="1" smtClean="0"/>
              <a:t>становлять</a:t>
            </a:r>
            <a:r>
              <a:rPr lang="ru-RU" dirty="0" smtClean="0"/>
              <a:t> 75 </a:t>
            </a:r>
            <a:r>
              <a:rPr lang="ru-RU" dirty="0" err="1" smtClean="0"/>
              <a:t>мільярдів</a:t>
            </a:r>
            <a:r>
              <a:rPr lang="ru-RU" dirty="0" smtClean="0"/>
              <a:t> </a:t>
            </a:r>
            <a:r>
              <a:rPr lang="ru-RU" dirty="0" err="1" smtClean="0"/>
              <a:t>кубічних</a:t>
            </a:r>
            <a:r>
              <a:rPr lang="ru-RU" dirty="0" smtClean="0"/>
              <a:t> </a:t>
            </a:r>
            <a:r>
              <a:rPr lang="ru-RU" dirty="0" err="1" smtClean="0"/>
              <a:t>метрів</a:t>
            </a:r>
            <a:r>
              <a:rPr lang="ru-RU" dirty="0" smtClean="0"/>
              <a:t>. А </a:t>
            </a:r>
            <a:r>
              <a:rPr lang="ru-RU" dirty="0" err="1" smtClean="0"/>
              <a:t>перспективні</a:t>
            </a:r>
            <a:r>
              <a:rPr lang="ru-RU" dirty="0" smtClean="0"/>
              <a:t> </a:t>
            </a:r>
            <a:r>
              <a:rPr lang="ru-RU" dirty="0" err="1" smtClean="0"/>
              <a:t>прогнозні</a:t>
            </a:r>
            <a:r>
              <a:rPr lang="ru-RU" dirty="0" smtClean="0"/>
              <a:t> запаси </a:t>
            </a:r>
            <a:r>
              <a:rPr lang="ru-RU" dirty="0" err="1" smtClean="0"/>
              <a:t>газових</a:t>
            </a:r>
            <a:r>
              <a:rPr lang="ru-RU" dirty="0" smtClean="0"/>
              <a:t> </a:t>
            </a:r>
            <a:r>
              <a:rPr lang="ru-RU" dirty="0" err="1" smtClean="0"/>
              <a:t>ресурсів</a:t>
            </a:r>
            <a:r>
              <a:rPr lang="ru-RU" dirty="0" smtClean="0"/>
              <a:t> </a:t>
            </a:r>
            <a:r>
              <a:rPr lang="ru-RU" dirty="0" err="1" smtClean="0"/>
              <a:t>сягають</a:t>
            </a:r>
            <a:r>
              <a:rPr lang="ru-RU" dirty="0" smtClean="0"/>
              <a:t> 800 </a:t>
            </a:r>
            <a:r>
              <a:rPr lang="ru-RU" dirty="0" err="1" smtClean="0"/>
              <a:t>мільярдів</a:t>
            </a:r>
            <a:r>
              <a:rPr lang="ru-RU" dirty="0" smtClean="0"/>
              <a:t>. </a:t>
            </a:r>
            <a:r>
              <a:rPr lang="ru-RU" dirty="0" err="1" smtClean="0"/>
              <a:t>Харківщина</a:t>
            </a:r>
            <a:r>
              <a:rPr lang="ru-RU" dirty="0" smtClean="0"/>
              <a:t> </a:t>
            </a:r>
            <a:r>
              <a:rPr lang="ru-RU" dirty="0" err="1" smtClean="0"/>
              <a:t>була</a:t>
            </a:r>
            <a:r>
              <a:rPr lang="ru-RU" dirty="0" smtClean="0"/>
              <a:t> </a:t>
            </a:r>
            <a:r>
              <a:rPr lang="ru-RU" dirty="0" err="1" smtClean="0"/>
              <a:t>і</a:t>
            </a:r>
            <a:r>
              <a:rPr lang="ru-RU" dirty="0" smtClean="0"/>
              <a:t> </a:t>
            </a:r>
            <a:r>
              <a:rPr lang="ru-RU" dirty="0" err="1" smtClean="0"/>
              <a:t>залишається</a:t>
            </a:r>
            <a:r>
              <a:rPr lang="ru-RU" dirty="0" smtClean="0"/>
              <a:t> до 2010 року </a:t>
            </a:r>
            <a:r>
              <a:rPr lang="ru-RU" dirty="0" err="1" smtClean="0"/>
              <a:t>головним</a:t>
            </a:r>
            <a:r>
              <a:rPr lang="ru-RU" dirty="0" smtClean="0"/>
              <a:t> </a:t>
            </a:r>
            <a:r>
              <a:rPr lang="ru-RU" dirty="0" err="1" smtClean="0"/>
              <a:t>газовидобувним</a:t>
            </a:r>
            <a:r>
              <a:rPr lang="ru-RU" dirty="0" smtClean="0"/>
              <a:t> </a:t>
            </a:r>
            <a:r>
              <a:rPr lang="ru-RU" dirty="0" err="1" smtClean="0"/>
              <a:t>регіоном</a:t>
            </a:r>
            <a:r>
              <a:rPr lang="ru-RU" dirty="0" smtClean="0"/>
              <a:t> </a:t>
            </a:r>
            <a:r>
              <a:rPr lang="ru-RU" dirty="0" err="1" smtClean="0"/>
              <a:t>України</a:t>
            </a:r>
            <a:r>
              <a:rPr lang="ru-RU" dirty="0" smtClean="0"/>
              <a:t>. </a:t>
            </a:r>
            <a:r>
              <a:rPr lang="ru-RU" dirty="0" err="1" smtClean="0"/>
              <a:t>Її</a:t>
            </a:r>
            <a:r>
              <a:rPr lang="ru-RU" dirty="0" smtClean="0"/>
              <a:t> </a:t>
            </a:r>
            <a:r>
              <a:rPr lang="ru-RU" dirty="0" err="1" smtClean="0"/>
              <a:t>перспективні</a:t>
            </a:r>
            <a:r>
              <a:rPr lang="ru-RU" dirty="0" smtClean="0"/>
              <a:t> запаси </a:t>
            </a:r>
            <a:r>
              <a:rPr lang="ru-RU" dirty="0" err="1" smtClean="0"/>
              <a:t>оцінено</a:t>
            </a:r>
            <a:r>
              <a:rPr lang="ru-RU" dirty="0" smtClean="0"/>
              <a:t> 8 </a:t>
            </a:r>
            <a:r>
              <a:rPr lang="ru-RU" dirty="0" err="1" smtClean="0"/>
              <a:t>мільйонами</a:t>
            </a:r>
            <a:r>
              <a:rPr lang="ru-RU" dirty="0" smtClean="0"/>
              <a:t> 100 </a:t>
            </a:r>
            <a:r>
              <a:rPr lang="ru-RU" dirty="0" err="1" smtClean="0"/>
              <a:t>тисячами</a:t>
            </a:r>
            <a:r>
              <a:rPr lang="ru-RU" dirty="0" smtClean="0"/>
              <a:t> тонн.</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285860"/>
            <a:ext cx="8229600" cy="714380"/>
          </a:xfrm>
        </p:spPr>
        <p:txBody>
          <a:bodyPr>
            <a:normAutofit fontScale="90000"/>
          </a:bodyPr>
          <a:lstStyle/>
          <a:p>
            <a:r>
              <a:rPr lang="ru-RU" dirty="0" err="1" smtClean="0">
                <a:latin typeface="Times New Roman" pitchFamily="18" charset="0"/>
                <a:cs typeface="Times New Roman" pitchFamily="18" charset="0"/>
              </a:rPr>
              <a:t>Походження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назва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міста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Харкова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dirty="0" smtClean="0"/>
              <a:t>З </a:t>
            </a:r>
            <a:r>
              <a:rPr lang="ru-RU" dirty="0" err="1" smtClean="0"/>
              <a:t>топографічного</a:t>
            </a:r>
            <a:r>
              <a:rPr lang="ru-RU" dirty="0" smtClean="0"/>
              <a:t> </a:t>
            </a:r>
            <a:r>
              <a:rPr lang="ru-RU" dirty="0" err="1" smtClean="0"/>
              <a:t>опису</a:t>
            </a:r>
            <a:r>
              <a:rPr lang="ru-RU" dirty="0" smtClean="0"/>
              <a:t> </a:t>
            </a:r>
            <a:r>
              <a:rPr lang="ru-RU" dirty="0" err="1" smtClean="0"/>
              <a:t>Харківського</a:t>
            </a:r>
            <a:r>
              <a:rPr lang="ru-RU" dirty="0" smtClean="0"/>
              <a:t> </a:t>
            </a:r>
            <a:r>
              <a:rPr lang="ru-RU" dirty="0" err="1" smtClean="0"/>
              <a:t>намісництва</a:t>
            </a:r>
            <a:r>
              <a:rPr lang="ru-RU" dirty="0" smtClean="0"/>
              <a:t> 1785 року </a:t>
            </a:r>
            <a:r>
              <a:rPr lang="ru-RU" dirty="0" err="1" smtClean="0"/>
              <a:t>довідаємося</a:t>
            </a:r>
            <a:r>
              <a:rPr lang="ru-RU" dirty="0" smtClean="0"/>
              <a:t>, </a:t>
            </a:r>
            <a:r>
              <a:rPr lang="ru-RU" dirty="0" err="1" smtClean="0"/>
              <a:t>що</a:t>
            </a:r>
            <a:r>
              <a:rPr lang="ru-RU" dirty="0" smtClean="0"/>
              <a:t> на </a:t>
            </a:r>
            <a:r>
              <a:rPr lang="ru-RU" dirty="0" err="1" smtClean="0"/>
              <a:t>тім</a:t>
            </a:r>
            <a:r>
              <a:rPr lang="ru-RU" dirty="0" smtClean="0"/>
              <a:t> </a:t>
            </a:r>
            <a:r>
              <a:rPr lang="ru-RU" dirty="0" err="1" smtClean="0"/>
              <a:t>місці</a:t>
            </a:r>
            <a:r>
              <a:rPr lang="ru-RU" dirty="0" smtClean="0"/>
              <a:t>, де </a:t>
            </a:r>
            <a:r>
              <a:rPr lang="ru-RU" dirty="0" err="1" smtClean="0"/>
              <a:t>розташоване</a:t>
            </a:r>
            <a:r>
              <a:rPr lang="ru-RU" dirty="0" smtClean="0"/>
              <a:t> </a:t>
            </a:r>
            <a:r>
              <a:rPr lang="ru-RU" dirty="0" err="1" smtClean="0"/>
              <a:t>місто</a:t>
            </a:r>
            <a:r>
              <a:rPr lang="ru-RU" dirty="0" smtClean="0"/>
              <a:t> </a:t>
            </a:r>
            <a:r>
              <a:rPr lang="ru-RU" dirty="0" err="1" smtClean="0"/>
              <a:t>Харків</a:t>
            </a:r>
            <a:r>
              <a:rPr lang="ru-RU" dirty="0" smtClean="0"/>
              <a:t>, один </a:t>
            </a:r>
            <a:r>
              <a:rPr lang="ru-RU" dirty="0" err="1" smtClean="0"/>
              <a:t>із</a:t>
            </a:r>
            <a:r>
              <a:rPr lang="ru-RU" dirty="0" smtClean="0"/>
              <a:t> </a:t>
            </a:r>
            <a:r>
              <a:rPr lang="ru-RU" dirty="0" err="1" smtClean="0"/>
              <a:t>заможних</a:t>
            </a:r>
            <a:r>
              <a:rPr lang="ru-RU" dirty="0" smtClean="0"/>
              <a:t> малороссиян по </a:t>
            </a:r>
            <a:r>
              <a:rPr lang="ru-RU" dirty="0" err="1" smtClean="0"/>
              <a:t>ім’ю</a:t>
            </a:r>
            <a:r>
              <a:rPr lang="ru-RU" dirty="0" smtClean="0"/>
              <a:t> </a:t>
            </a:r>
            <a:r>
              <a:rPr lang="ru-RU" dirty="0" err="1" smtClean="0"/>
              <a:t>Харитін</a:t>
            </a:r>
            <a:r>
              <a:rPr lang="ru-RU" dirty="0" smtClean="0"/>
              <a:t>, а по просторечью </a:t>
            </a:r>
            <a:r>
              <a:rPr lang="ru-RU" dirty="0" err="1" smtClean="0"/>
              <a:t>Харько</a:t>
            </a:r>
            <a:r>
              <a:rPr lang="ru-RU" dirty="0" smtClean="0"/>
              <a:t>, </a:t>
            </a:r>
            <a:r>
              <a:rPr lang="ru-RU" dirty="0" err="1" smtClean="0"/>
              <a:t>завів</a:t>
            </a:r>
            <a:r>
              <a:rPr lang="ru-RU" dirty="0" smtClean="0"/>
              <a:t> </a:t>
            </a:r>
            <a:r>
              <a:rPr lang="ru-RU" dirty="0" err="1" smtClean="0"/>
              <a:t>собі</a:t>
            </a:r>
            <a:r>
              <a:rPr lang="ru-RU" dirty="0" smtClean="0"/>
              <a:t> </a:t>
            </a:r>
            <a:r>
              <a:rPr lang="ru-RU" dirty="0" err="1" smtClean="0"/>
              <a:t>хутір</a:t>
            </a:r>
            <a:r>
              <a:rPr lang="ru-RU" dirty="0" smtClean="0"/>
              <a:t>. </a:t>
            </a:r>
            <a:r>
              <a:rPr lang="ru-RU" dirty="0" err="1" smtClean="0"/>
              <a:t>Від</a:t>
            </a:r>
            <a:r>
              <a:rPr lang="ru-RU" dirty="0" smtClean="0"/>
              <a:t> </a:t>
            </a:r>
            <a:r>
              <a:rPr lang="ru-RU" dirty="0" err="1" smtClean="0"/>
              <a:t>імені</a:t>
            </a:r>
            <a:r>
              <a:rPr lang="ru-RU" dirty="0" smtClean="0"/>
              <a:t> </a:t>
            </a:r>
            <a:r>
              <a:rPr lang="ru-RU" dirty="0" err="1" smtClean="0"/>
              <a:t>Харько</a:t>
            </a:r>
            <a:r>
              <a:rPr lang="ru-RU" dirty="0" smtClean="0"/>
              <a:t> </a:t>
            </a:r>
            <a:r>
              <a:rPr lang="ru-RU" dirty="0" err="1" smtClean="0"/>
              <a:t>нібито</a:t>
            </a:r>
            <a:r>
              <a:rPr lang="ru-RU" dirty="0" smtClean="0"/>
              <a:t> одержали свою </a:t>
            </a:r>
            <a:r>
              <a:rPr lang="ru-RU" dirty="0" err="1" smtClean="0"/>
              <a:t>назву</a:t>
            </a:r>
            <a:r>
              <a:rPr lang="ru-RU" dirty="0" smtClean="0"/>
              <a:t> </a:t>
            </a:r>
            <a:r>
              <a:rPr lang="ru-RU" dirty="0" err="1" smtClean="0"/>
              <a:t>ріка</a:t>
            </a:r>
            <a:r>
              <a:rPr lang="ru-RU" dirty="0" smtClean="0"/>
              <a:t> </a:t>
            </a:r>
            <a:r>
              <a:rPr lang="ru-RU" dirty="0" err="1" smtClean="0"/>
              <a:t>й</a:t>
            </a:r>
            <a:r>
              <a:rPr lang="ru-RU" dirty="0" smtClean="0"/>
              <a:t> </a:t>
            </a:r>
            <a:r>
              <a:rPr lang="ru-RU" dirty="0" err="1" smtClean="0"/>
              <a:t>місто</a:t>
            </a:r>
            <a:r>
              <a:rPr lang="ru-RU" dirty="0" smtClean="0"/>
              <a:t>. </a:t>
            </a:r>
            <a:r>
              <a:rPr lang="ru-RU" dirty="0" err="1" smtClean="0"/>
              <a:t>Поступово</a:t>
            </a:r>
            <a:r>
              <a:rPr lang="ru-RU" dirty="0" smtClean="0"/>
              <a:t> по </a:t>
            </a:r>
            <a:r>
              <a:rPr lang="ru-RU" dirty="0" err="1" smtClean="0"/>
              <a:t>сусідству</a:t>
            </a:r>
            <a:r>
              <a:rPr lang="ru-RU" dirty="0" smtClean="0"/>
              <a:t> </a:t>
            </a:r>
            <a:r>
              <a:rPr lang="ru-RU" dirty="0" err="1" smtClean="0"/>
              <a:t>з</a:t>
            </a:r>
            <a:r>
              <a:rPr lang="ru-RU" dirty="0" smtClean="0"/>
              <a:t> Харитоном стали </a:t>
            </a:r>
            <a:r>
              <a:rPr lang="ru-RU" dirty="0" err="1" smtClean="0"/>
              <a:t>розселятися</a:t>
            </a:r>
            <a:r>
              <a:rPr lang="ru-RU" dirty="0" smtClean="0"/>
              <a:t> </a:t>
            </a:r>
            <a:r>
              <a:rPr lang="ru-RU" dirty="0" err="1" smtClean="0"/>
              <a:t>нові</a:t>
            </a:r>
            <a:r>
              <a:rPr lang="ru-RU" dirty="0" smtClean="0"/>
              <a:t> </a:t>
            </a:r>
            <a:r>
              <a:rPr lang="ru-RU" dirty="0" err="1" smtClean="0"/>
              <a:t>поселенці</a:t>
            </a:r>
            <a:r>
              <a:rPr lang="ru-RU" dirty="0" smtClean="0"/>
              <a:t> </a:t>
            </a:r>
            <a:r>
              <a:rPr lang="ru-RU" dirty="0" err="1" smtClean="0"/>
              <a:t>й</a:t>
            </a:r>
            <a:r>
              <a:rPr lang="ru-RU" dirty="0" smtClean="0"/>
              <a:t> </a:t>
            </a:r>
            <a:r>
              <a:rPr lang="ru-RU" dirty="0" err="1" smtClean="0"/>
              <a:t>Харків-Хутір</a:t>
            </a:r>
            <a:r>
              <a:rPr lang="ru-RU" dirty="0" smtClean="0"/>
              <a:t> </a:t>
            </a:r>
            <a:r>
              <a:rPr lang="ru-RU" dirty="0" err="1" smtClean="0"/>
              <a:t>перетворюється</a:t>
            </a:r>
            <a:r>
              <a:rPr lang="ru-RU" dirty="0" smtClean="0"/>
              <a:t> в </a:t>
            </a:r>
            <a:r>
              <a:rPr lang="ru-RU" dirty="0" err="1" smtClean="0"/>
              <a:t>Харків-Слободу</a:t>
            </a:r>
            <a:r>
              <a:rPr lang="ru-RU" dirty="0" smtClean="0"/>
              <a:t>, а </a:t>
            </a:r>
            <a:r>
              <a:rPr lang="ru-RU" dirty="0" err="1" smtClean="0"/>
              <a:t>потім</a:t>
            </a:r>
            <a:r>
              <a:rPr lang="ru-RU" dirty="0" smtClean="0"/>
              <a:t> </a:t>
            </a:r>
            <a:r>
              <a:rPr lang="ru-RU" dirty="0" err="1" smtClean="0"/>
              <a:t>Вхарьков-Город</a:t>
            </a:r>
            <a:r>
              <a:rPr lang="ru-RU" dirty="0" smtClean="0"/>
              <a:t>.</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vdeenko2009-08_01.jpg"/>
          <p:cNvPicPr>
            <a:picLocks noGrp="1" noChangeAspect="1"/>
          </p:cNvPicPr>
          <p:nvPr>
            <p:ph idx="1"/>
          </p:nvPr>
        </p:nvPicPr>
        <p:blipFill>
          <a:blip r:embed="rId2">
            <a:clrChange>
              <a:clrFrom>
                <a:srgbClr val="FDFDFD"/>
              </a:clrFrom>
              <a:clrTo>
                <a:srgbClr val="FDFDFD">
                  <a:alpha val="0"/>
                </a:srgbClr>
              </a:clrTo>
            </a:clrChange>
          </a:blip>
          <a:stretch>
            <a:fillRect/>
          </a:stretch>
        </p:blipFill>
        <p:spPr>
          <a:xfrm>
            <a:off x="0" y="1462070"/>
            <a:ext cx="9144000" cy="539593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8229600" cy="5715040"/>
          </a:xfrm>
        </p:spPr>
        <p:txBody>
          <a:bodyPr>
            <a:normAutofit fontScale="92500" lnSpcReduction="20000"/>
          </a:bodyPr>
          <a:lstStyle/>
          <a:p>
            <a:pPr fontAlgn="base"/>
            <a:r>
              <a:rPr lang="ru-RU" dirty="0" err="1" smtClean="0"/>
              <a:t>Найцікавішої</a:t>
            </a:r>
            <a:r>
              <a:rPr lang="ru-RU" dirty="0" smtClean="0"/>
              <a:t> </a:t>
            </a:r>
            <a:r>
              <a:rPr lang="ru-RU" dirty="0" err="1" smtClean="0"/>
              <a:t>представляється</a:t>
            </a:r>
            <a:r>
              <a:rPr lang="ru-RU" dirty="0" smtClean="0"/>
              <a:t> </a:t>
            </a:r>
            <a:r>
              <a:rPr lang="ru-RU" dirty="0" err="1" smtClean="0"/>
              <a:t>версія</a:t>
            </a:r>
            <a:r>
              <a:rPr lang="ru-RU" dirty="0" smtClean="0"/>
              <a:t>, </a:t>
            </a:r>
            <a:r>
              <a:rPr lang="ru-RU" dirty="0" err="1" smtClean="0"/>
              <a:t>висунута</a:t>
            </a:r>
            <a:r>
              <a:rPr lang="ru-RU" dirty="0" smtClean="0"/>
              <a:t> в </a:t>
            </a:r>
            <a:r>
              <a:rPr lang="ru-RU" dirty="0" err="1" smtClean="0"/>
              <a:t>минулому</a:t>
            </a:r>
            <a:r>
              <a:rPr lang="ru-RU" dirty="0" smtClean="0"/>
              <a:t> </a:t>
            </a:r>
            <a:r>
              <a:rPr lang="ru-RU" dirty="0" err="1" smtClean="0"/>
              <a:t>столітті</a:t>
            </a:r>
            <a:r>
              <a:rPr lang="ru-RU" dirty="0" smtClean="0"/>
              <a:t> </a:t>
            </a:r>
            <a:r>
              <a:rPr lang="ru-RU" dirty="0" err="1" smtClean="0"/>
              <a:t>професором</a:t>
            </a:r>
            <a:r>
              <a:rPr lang="ru-RU" dirty="0" smtClean="0"/>
              <a:t> </a:t>
            </a:r>
            <a:r>
              <a:rPr lang="ru-RU" dirty="0" err="1" smtClean="0"/>
              <a:t>Аристовим</a:t>
            </a:r>
            <a:r>
              <a:rPr lang="ru-RU" dirty="0" smtClean="0"/>
              <a:t>. </a:t>
            </a:r>
            <a:r>
              <a:rPr lang="ru-RU" dirty="0" err="1" smtClean="0"/>
              <a:t>Відповідно</a:t>
            </a:r>
            <a:r>
              <a:rPr lang="ru-RU" dirty="0" smtClean="0"/>
              <a:t> до </a:t>
            </a:r>
            <a:r>
              <a:rPr lang="ru-RU" dirty="0" err="1" smtClean="0"/>
              <a:t>цієї</a:t>
            </a:r>
            <a:r>
              <a:rPr lang="ru-RU" dirty="0" smtClean="0"/>
              <a:t> </a:t>
            </a:r>
            <a:r>
              <a:rPr lang="ru-RU" dirty="0" err="1" smtClean="0"/>
              <a:t>версії</a:t>
            </a:r>
            <a:r>
              <a:rPr lang="ru-RU" dirty="0" smtClean="0"/>
              <a:t>, </a:t>
            </a:r>
            <a:r>
              <a:rPr lang="ru-RU" dirty="0" err="1" smtClean="0"/>
              <a:t>Харків</a:t>
            </a:r>
            <a:r>
              <a:rPr lang="ru-RU" dirty="0" smtClean="0"/>
              <a:t> в </a:t>
            </a:r>
            <a:r>
              <a:rPr lang="en-US" dirty="0" smtClean="0"/>
              <a:t>XII </a:t>
            </a:r>
            <a:r>
              <a:rPr lang="ru-RU" dirty="0" err="1" smtClean="0"/>
              <a:t>сторіччі</a:t>
            </a:r>
            <a:r>
              <a:rPr lang="ru-RU" dirty="0" smtClean="0"/>
              <a:t> </a:t>
            </a:r>
            <a:r>
              <a:rPr lang="ru-RU" dirty="0" err="1" smtClean="0"/>
              <a:t>був</a:t>
            </a:r>
            <a:r>
              <a:rPr lang="ru-RU" dirty="0" smtClean="0"/>
              <a:t> легендарною столицею </a:t>
            </a:r>
            <a:r>
              <a:rPr lang="ru-RU" dirty="0" err="1" smtClean="0"/>
              <a:t>половців</a:t>
            </a:r>
            <a:r>
              <a:rPr lang="ru-RU" dirty="0" smtClean="0"/>
              <a:t> – </a:t>
            </a:r>
            <a:r>
              <a:rPr lang="ru-RU" dirty="0" err="1" smtClean="0"/>
              <a:t>Кулі-Канью</a:t>
            </a:r>
            <a:r>
              <a:rPr lang="ru-RU" dirty="0" smtClean="0"/>
              <a:t>, </a:t>
            </a:r>
            <a:r>
              <a:rPr lang="ru-RU" dirty="0" err="1" smtClean="0"/>
              <a:t>пізніше</a:t>
            </a:r>
            <a:r>
              <a:rPr lang="ru-RU" dirty="0" smtClean="0"/>
              <a:t> </a:t>
            </a:r>
            <a:r>
              <a:rPr lang="ru-RU" dirty="0" err="1" smtClean="0"/>
              <a:t>захопленої</a:t>
            </a:r>
            <a:r>
              <a:rPr lang="ru-RU" dirty="0" smtClean="0"/>
              <a:t> </a:t>
            </a:r>
            <a:r>
              <a:rPr lang="ru-RU" dirty="0" err="1" smtClean="0"/>
              <a:t>російськими</a:t>
            </a:r>
            <a:r>
              <a:rPr lang="ru-RU" dirty="0" smtClean="0"/>
              <a:t> князями. Слово «</a:t>
            </a:r>
            <a:r>
              <a:rPr lang="ru-RU" dirty="0" err="1" smtClean="0"/>
              <a:t>Шарукань</a:t>
            </a:r>
            <a:r>
              <a:rPr lang="ru-RU" dirty="0" smtClean="0"/>
              <a:t>» </a:t>
            </a:r>
            <a:r>
              <a:rPr lang="ru-RU" dirty="0" err="1" smtClean="0"/>
              <a:t>тюркського</a:t>
            </a:r>
            <a:r>
              <a:rPr lang="ru-RU" dirty="0" smtClean="0"/>
              <a:t> </a:t>
            </a:r>
            <a:r>
              <a:rPr lang="ru-RU" dirty="0" err="1" smtClean="0"/>
              <a:t>походження</a:t>
            </a:r>
            <a:r>
              <a:rPr lang="ru-RU" dirty="0" smtClean="0"/>
              <a:t>. </a:t>
            </a:r>
            <a:r>
              <a:rPr lang="ru-RU" dirty="0" err="1" smtClean="0"/>
              <a:t>Учені-Лінгвісти</a:t>
            </a:r>
            <a:r>
              <a:rPr lang="ru-RU" dirty="0" smtClean="0"/>
              <a:t> </a:t>
            </a:r>
            <a:r>
              <a:rPr lang="ru-RU" dirty="0" err="1" smtClean="0"/>
              <a:t>вважають</a:t>
            </a:r>
            <a:r>
              <a:rPr lang="ru-RU" dirty="0" smtClean="0"/>
              <a:t>, </a:t>
            </a:r>
            <a:r>
              <a:rPr lang="ru-RU" dirty="0" err="1" smtClean="0"/>
              <a:t>що</a:t>
            </a:r>
            <a:r>
              <a:rPr lang="ru-RU" dirty="0" smtClean="0"/>
              <a:t> </a:t>
            </a:r>
            <a:r>
              <a:rPr lang="ru-RU" dirty="0" err="1" smtClean="0"/>
              <a:t>воно</a:t>
            </a:r>
            <a:r>
              <a:rPr lang="ru-RU" dirty="0" smtClean="0"/>
              <a:t> </a:t>
            </a:r>
            <a:r>
              <a:rPr lang="ru-RU" dirty="0" err="1" smtClean="0"/>
              <a:t>позначає</a:t>
            </a:r>
            <a:r>
              <a:rPr lang="ru-RU" dirty="0" smtClean="0"/>
              <a:t> «стоянка </a:t>
            </a:r>
            <a:r>
              <a:rPr lang="ru-RU" dirty="0" err="1" smtClean="0"/>
              <a:t>пастухів</a:t>
            </a:r>
            <a:r>
              <a:rPr lang="ru-RU" dirty="0" smtClean="0"/>
              <a:t>», </a:t>
            </a:r>
            <a:r>
              <a:rPr lang="ru-RU" dirty="0" err="1" smtClean="0"/>
              <a:t>від</a:t>
            </a:r>
            <a:r>
              <a:rPr lang="ru-RU" dirty="0" smtClean="0"/>
              <a:t> </a:t>
            </a:r>
            <a:r>
              <a:rPr lang="ru-RU" dirty="0" err="1" smtClean="0"/>
              <a:t>слів</a:t>
            </a:r>
            <a:r>
              <a:rPr lang="ru-RU" dirty="0" smtClean="0"/>
              <a:t> «</a:t>
            </a:r>
            <a:r>
              <a:rPr lang="ru-RU" dirty="0" err="1" smtClean="0"/>
              <a:t>кулі</a:t>
            </a:r>
            <a:r>
              <a:rPr lang="ru-RU" dirty="0" smtClean="0"/>
              <a:t>» – пастух </a:t>
            </a:r>
            <a:r>
              <a:rPr lang="ru-RU" dirty="0" err="1" smtClean="0"/>
              <a:t>і</a:t>
            </a:r>
            <a:r>
              <a:rPr lang="ru-RU" dirty="0" smtClean="0"/>
              <a:t> «кань» – </a:t>
            </a:r>
            <a:r>
              <a:rPr lang="ru-RU" dirty="0" err="1" smtClean="0"/>
              <a:t>місце</a:t>
            </a:r>
            <a:r>
              <a:rPr lang="ru-RU" dirty="0" smtClean="0"/>
              <a:t>. </a:t>
            </a:r>
            <a:r>
              <a:rPr lang="ru-RU" dirty="0" err="1" smtClean="0"/>
              <a:t>Історики</a:t>
            </a:r>
            <a:r>
              <a:rPr lang="ru-RU" dirty="0" smtClean="0"/>
              <a:t> </a:t>
            </a:r>
            <a:r>
              <a:rPr lang="ru-RU" dirty="0" err="1" smtClean="0"/>
              <a:t>припускають</a:t>
            </a:r>
            <a:r>
              <a:rPr lang="ru-RU" dirty="0" smtClean="0"/>
              <a:t>, </a:t>
            </a:r>
            <a:r>
              <a:rPr lang="ru-RU" dirty="0" err="1" smtClean="0"/>
              <a:t>що</a:t>
            </a:r>
            <a:r>
              <a:rPr lang="ru-RU" dirty="0" smtClean="0"/>
              <a:t> </a:t>
            </a:r>
            <a:r>
              <a:rPr lang="ru-RU" dirty="0" err="1" smtClean="0"/>
              <a:t>Шарукань</a:t>
            </a:r>
            <a:r>
              <a:rPr lang="ru-RU" dirty="0" smtClean="0"/>
              <a:t> – </a:t>
            </a:r>
            <a:r>
              <a:rPr lang="ru-RU" dirty="0" err="1" smtClean="0"/>
              <a:t>це</a:t>
            </a:r>
            <a:r>
              <a:rPr lang="ru-RU" dirty="0" smtClean="0"/>
              <a:t> </a:t>
            </a:r>
            <a:r>
              <a:rPr lang="ru-RU" dirty="0" err="1" smtClean="0"/>
              <a:t>ім’я</a:t>
            </a:r>
            <a:r>
              <a:rPr lang="ru-RU" dirty="0" smtClean="0"/>
              <a:t> </a:t>
            </a:r>
            <a:r>
              <a:rPr lang="ru-RU" dirty="0" err="1" smtClean="0"/>
              <a:t>половецького</a:t>
            </a:r>
            <a:r>
              <a:rPr lang="ru-RU" dirty="0" smtClean="0"/>
              <a:t> хана. </a:t>
            </a:r>
            <a:r>
              <a:rPr lang="ru-RU" dirty="0" err="1" smtClean="0"/>
              <a:t>Відповідно</a:t>
            </a:r>
            <a:r>
              <a:rPr lang="ru-RU" dirty="0" smtClean="0"/>
              <a:t> до </a:t>
            </a:r>
            <a:r>
              <a:rPr lang="ru-RU" dirty="0" err="1" smtClean="0"/>
              <a:t>цієї</a:t>
            </a:r>
            <a:r>
              <a:rPr lang="ru-RU" dirty="0" smtClean="0"/>
              <a:t> </a:t>
            </a:r>
            <a:r>
              <a:rPr lang="ru-RU" dirty="0" err="1" smtClean="0"/>
              <a:t>версії</a:t>
            </a:r>
            <a:r>
              <a:rPr lang="ru-RU" dirty="0" smtClean="0"/>
              <a:t>, </a:t>
            </a:r>
            <a:r>
              <a:rPr lang="ru-RU" dirty="0" err="1" smtClean="0"/>
              <a:t>Харків</a:t>
            </a:r>
            <a:r>
              <a:rPr lang="ru-RU" dirty="0" smtClean="0"/>
              <a:t> – </a:t>
            </a:r>
            <a:r>
              <a:rPr lang="ru-RU" dirty="0" err="1" smtClean="0"/>
              <a:t>це</a:t>
            </a:r>
            <a:r>
              <a:rPr lang="ru-RU" dirty="0" smtClean="0"/>
              <a:t> </a:t>
            </a:r>
            <a:r>
              <a:rPr lang="ru-RU" dirty="0" err="1" smtClean="0"/>
              <a:t>трансформоване</a:t>
            </a:r>
            <a:r>
              <a:rPr lang="ru-RU" dirty="0" smtClean="0"/>
              <a:t> слово </a:t>
            </a:r>
            <a:r>
              <a:rPr lang="ru-RU" dirty="0" err="1" smtClean="0"/>
              <a:t>Шарукань</a:t>
            </a:r>
            <a:r>
              <a:rPr lang="ru-RU" dirty="0" smtClean="0"/>
              <a:t>.</a:t>
            </a:r>
          </a:p>
          <a:p>
            <a:pPr fontAlgn="base"/>
            <a:r>
              <a:rPr lang="ru-RU" dirty="0" err="1" smtClean="0"/>
              <a:t>Більшість</a:t>
            </a:r>
            <a:r>
              <a:rPr lang="ru-RU" dirty="0" smtClean="0"/>
              <a:t> же </a:t>
            </a:r>
            <a:r>
              <a:rPr lang="ru-RU" dirty="0" err="1" smtClean="0"/>
              <a:t>істориків</a:t>
            </a:r>
            <a:r>
              <a:rPr lang="ru-RU" dirty="0" smtClean="0"/>
              <a:t> </a:t>
            </a:r>
            <a:r>
              <a:rPr lang="ru-RU" dirty="0" err="1" smtClean="0"/>
              <a:t>уважають</a:t>
            </a:r>
            <a:r>
              <a:rPr lang="ru-RU" dirty="0" smtClean="0"/>
              <a:t>, </a:t>
            </a:r>
            <a:r>
              <a:rPr lang="ru-RU" dirty="0" err="1" smtClean="0"/>
              <a:t>що</a:t>
            </a:r>
            <a:r>
              <a:rPr lang="ru-RU" dirty="0" smtClean="0"/>
              <a:t> своя </a:t>
            </a:r>
            <a:r>
              <a:rPr lang="ru-RU" dirty="0" err="1" smtClean="0"/>
              <a:t>назва</a:t>
            </a:r>
            <a:r>
              <a:rPr lang="ru-RU" dirty="0" smtClean="0"/>
              <a:t> </a:t>
            </a:r>
            <a:r>
              <a:rPr lang="ru-RU" dirty="0" err="1" smtClean="0"/>
              <a:t>Харків</a:t>
            </a:r>
            <a:r>
              <a:rPr lang="ru-RU" dirty="0" smtClean="0"/>
              <a:t> одержала </a:t>
            </a:r>
            <a:r>
              <a:rPr lang="ru-RU" dirty="0" err="1" smtClean="0"/>
              <a:t>від</a:t>
            </a:r>
            <a:r>
              <a:rPr lang="ru-RU" dirty="0" smtClean="0"/>
              <a:t> </a:t>
            </a:r>
            <a:r>
              <a:rPr lang="ru-RU" dirty="0" err="1" smtClean="0"/>
              <a:t>назви</a:t>
            </a:r>
            <a:r>
              <a:rPr lang="ru-RU" dirty="0" smtClean="0"/>
              <a:t> </a:t>
            </a:r>
            <a:r>
              <a:rPr lang="ru-RU" dirty="0" err="1" smtClean="0"/>
              <a:t>ріки</a:t>
            </a:r>
            <a:r>
              <a:rPr lang="ru-RU" dirty="0" smtClean="0"/>
              <a:t> </a:t>
            </a:r>
            <a:r>
              <a:rPr lang="ru-RU" dirty="0" err="1" smtClean="0"/>
              <a:t>Харків</a:t>
            </a:r>
            <a:r>
              <a:rPr lang="ru-RU" dirty="0" smtClean="0"/>
              <a:t>, тому </a:t>
            </a:r>
            <a:r>
              <a:rPr lang="ru-RU" dirty="0" err="1" smtClean="0"/>
              <a:t>що</a:t>
            </a:r>
            <a:r>
              <a:rPr lang="ru-RU" dirty="0" smtClean="0"/>
              <a:t> </a:t>
            </a:r>
            <a:r>
              <a:rPr lang="ru-RU" dirty="0" err="1" smtClean="0"/>
              <a:t>її</a:t>
            </a:r>
            <a:r>
              <a:rPr lang="ru-RU" dirty="0" smtClean="0"/>
              <a:t> </a:t>
            </a:r>
            <a:r>
              <a:rPr lang="ru-RU" dirty="0" err="1" smtClean="0"/>
              <a:t>згадування</a:t>
            </a:r>
            <a:r>
              <a:rPr lang="ru-RU" dirty="0" smtClean="0"/>
              <a:t> </a:t>
            </a:r>
            <a:r>
              <a:rPr lang="ru-RU" dirty="0" err="1" smtClean="0"/>
              <a:t>зустрічається</a:t>
            </a:r>
            <a:r>
              <a:rPr lang="ru-RU" dirty="0" smtClean="0"/>
              <a:t> в </a:t>
            </a:r>
            <a:r>
              <a:rPr lang="ru-RU" dirty="0" err="1" smtClean="0"/>
              <a:t>письмових</a:t>
            </a:r>
            <a:r>
              <a:rPr lang="ru-RU" dirty="0" smtClean="0"/>
              <a:t> </a:t>
            </a:r>
            <a:r>
              <a:rPr lang="ru-RU" dirty="0" err="1" smtClean="0"/>
              <a:t>джерелах</a:t>
            </a:r>
            <a:r>
              <a:rPr lang="ru-RU" dirty="0" smtClean="0"/>
              <a:t> </a:t>
            </a:r>
            <a:r>
              <a:rPr lang="ru-RU" dirty="0" err="1" smtClean="0"/>
              <a:t>ще</a:t>
            </a:r>
            <a:r>
              <a:rPr lang="ru-RU" dirty="0" smtClean="0"/>
              <a:t> до </a:t>
            </a:r>
            <a:r>
              <a:rPr lang="ru-RU" dirty="0" err="1" smtClean="0"/>
              <a:t>виникнення</a:t>
            </a:r>
            <a:r>
              <a:rPr lang="ru-RU" dirty="0" smtClean="0"/>
              <a:t> </a:t>
            </a:r>
            <a:r>
              <a:rPr lang="ru-RU" dirty="0" err="1" smtClean="0"/>
              <a:t>поселень</a:t>
            </a:r>
            <a:r>
              <a:rPr lang="ru-RU" dirty="0" smtClean="0"/>
              <a:t>. </a:t>
            </a:r>
            <a:r>
              <a:rPr lang="ru-RU" dirty="0" err="1" smtClean="0"/>
              <a:t>Лінгвісти</a:t>
            </a:r>
            <a:r>
              <a:rPr lang="ru-RU" dirty="0" smtClean="0"/>
              <a:t> </a:t>
            </a:r>
            <a:r>
              <a:rPr lang="ru-RU" dirty="0" err="1" smtClean="0"/>
              <a:t>припускають</a:t>
            </a:r>
            <a:r>
              <a:rPr lang="ru-RU" dirty="0" smtClean="0"/>
              <a:t>, </a:t>
            </a:r>
            <a:r>
              <a:rPr lang="ru-RU" dirty="0" err="1" smtClean="0"/>
              <a:t>що</a:t>
            </a:r>
            <a:r>
              <a:rPr lang="ru-RU" dirty="0" smtClean="0"/>
              <a:t> слово </a:t>
            </a:r>
            <a:r>
              <a:rPr lang="ru-RU" dirty="0" err="1" smtClean="0"/>
              <a:t>Харків</a:t>
            </a:r>
            <a:r>
              <a:rPr lang="ru-RU" dirty="0" smtClean="0"/>
              <a:t> – </a:t>
            </a:r>
            <a:r>
              <a:rPr lang="ru-RU" dirty="0" err="1" smtClean="0"/>
              <a:t>це</a:t>
            </a:r>
            <a:r>
              <a:rPr lang="ru-RU" dirty="0" smtClean="0"/>
              <a:t> </a:t>
            </a:r>
            <a:r>
              <a:rPr lang="ru-RU" dirty="0" err="1" smtClean="0"/>
              <a:t>трансформоване</a:t>
            </a:r>
            <a:r>
              <a:rPr lang="ru-RU" dirty="0" smtClean="0"/>
              <a:t> «</a:t>
            </a:r>
            <a:r>
              <a:rPr lang="ru-RU" dirty="0" err="1" smtClean="0"/>
              <a:t>харкобе</a:t>
            </a:r>
            <a:r>
              <a:rPr lang="ru-RU" dirty="0" smtClean="0"/>
              <a:t>», </a:t>
            </a:r>
            <a:r>
              <a:rPr lang="ru-RU" dirty="0" err="1" smtClean="0"/>
              <a:t>що</a:t>
            </a:r>
            <a:r>
              <a:rPr lang="ru-RU" dirty="0" smtClean="0"/>
              <a:t> в </a:t>
            </a:r>
            <a:r>
              <a:rPr lang="ru-RU" dirty="0" err="1" smtClean="0"/>
              <a:t>перекладі</a:t>
            </a:r>
            <a:r>
              <a:rPr lang="ru-RU" dirty="0" smtClean="0"/>
              <a:t> </a:t>
            </a:r>
            <a:r>
              <a:rPr lang="ru-RU" dirty="0" err="1" smtClean="0"/>
              <a:t>з</a:t>
            </a:r>
            <a:r>
              <a:rPr lang="ru-RU" dirty="0" smtClean="0"/>
              <a:t> </a:t>
            </a:r>
            <a:r>
              <a:rPr lang="ru-RU" dirty="0" err="1" smtClean="0"/>
              <a:t>тюркської</a:t>
            </a:r>
            <a:r>
              <a:rPr lang="ru-RU" dirty="0" smtClean="0"/>
              <a:t> </a:t>
            </a:r>
            <a:r>
              <a:rPr lang="ru-RU" dirty="0" err="1" smtClean="0"/>
              <a:t>мови</a:t>
            </a:r>
            <a:r>
              <a:rPr lang="ru-RU" dirty="0" smtClean="0"/>
              <a:t> </a:t>
            </a:r>
            <a:r>
              <a:rPr lang="ru-RU" dirty="0" err="1" smtClean="0"/>
              <a:t>означає</a:t>
            </a:r>
            <a:r>
              <a:rPr lang="ru-RU" dirty="0" smtClean="0"/>
              <a:t> «</a:t>
            </a:r>
            <a:r>
              <a:rPr lang="ru-RU" dirty="0" err="1" smtClean="0"/>
              <a:t>мілководна</a:t>
            </a:r>
            <a:r>
              <a:rPr lang="ru-RU" dirty="0" smtClean="0"/>
              <a:t> </a:t>
            </a:r>
            <a:r>
              <a:rPr lang="ru-RU" dirty="0" err="1" smtClean="0"/>
              <a:t>річка</a:t>
            </a:r>
            <a:r>
              <a:rPr lang="ru-RU" dirty="0" smtClean="0"/>
              <a:t>».</a:t>
            </a:r>
          </a:p>
          <a:p>
            <a:r>
              <a:rPr lang="ru-RU" dirty="0" smtClean="0">
                <a:hlinkClick r:id="rId2" tooltip=" » Походження назва міста Харкова"/>
              </a:rPr>
              <a:t/>
            </a:r>
            <a:br>
              <a:rPr lang="ru-RU" dirty="0" smtClean="0">
                <a:hlinkClick r:id="rId2" tooltip=" » Походження назва міста Харкова"/>
              </a:rPr>
            </a:b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arkov_stary.jpg"/>
          <p:cNvPicPr>
            <a:picLocks noGrp="1" noChangeAspect="1"/>
          </p:cNvPicPr>
          <p:nvPr>
            <p:ph idx="1"/>
          </p:nvPr>
        </p:nvPicPr>
        <p:blipFill>
          <a:blip r:embed="rId2"/>
          <a:stretch>
            <a:fillRect/>
          </a:stretch>
        </p:blipFill>
        <p:spPr>
          <a:xfrm>
            <a:off x="785786" y="1071546"/>
            <a:ext cx="7778777" cy="51728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681682"/>
          </a:xfrm>
        </p:spPr>
        <p:txBody>
          <a:bodyPr>
            <a:normAutofit/>
          </a:bodyPr>
          <a:lstStyle/>
          <a:p>
            <a:r>
              <a:rPr lang="ru-RU" dirty="0" err="1" smtClean="0"/>
              <a:t>Згідно</a:t>
            </a:r>
            <a:r>
              <a:rPr lang="ru-RU" dirty="0" smtClean="0"/>
              <a:t> </a:t>
            </a:r>
            <a:r>
              <a:rPr lang="ru-RU" dirty="0" err="1" smtClean="0"/>
              <a:t>з</a:t>
            </a:r>
            <a:r>
              <a:rPr lang="ru-RU" dirty="0" smtClean="0"/>
              <a:t> </a:t>
            </a:r>
            <a:r>
              <a:rPr lang="ru-RU" dirty="0" err="1" smtClean="0"/>
              <a:t>підсумками</a:t>
            </a:r>
            <a:r>
              <a:rPr lang="ru-RU" dirty="0" smtClean="0"/>
              <a:t> </a:t>
            </a:r>
            <a:r>
              <a:rPr lang="ru-RU" dirty="0" err="1" smtClean="0"/>
              <a:t>всеукраїнського</a:t>
            </a:r>
            <a:r>
              <a:rPr lang="ru-RU" dirty="0" smtClean="0"/>
              <a:t> </a:t>
            </a:r>
            <a:r>
              <a:rPr lang="ru-RU" dirty="0" err="1" smtClean="0"/>
              <a:t>перепису</a:t>
            </a:r>
            <a:r>
              <a:rPr lang="ru-RU" dirty="0" smtClean="0"/>
              <a:t> </a:t>
            </a:r>
            <a:r>
              <a:rPr lang="ru-RU" dirty="0" err="1" smtClean="0"/>
              <a:t>населення</a:t>
            </a:r>
            <a:r>
              <a:rPr lang="ru-RU" dirty="0" smtClean="0"/>
              <a:t> 2001 </a:t>
            </a:r>
            <a:r>
              <a:rPr lang="ru-RU" dirty="0" smtClean="0"/>
              <a:t>р.</a:t>
            </a:r>
            <a:r>
              <a:rPr lang="ru-RU" dirty="0" smtClean="0"/>
              <a:t> у </a:t>
            </a:r>
            <a:r>
              <a:rPr lang="ru-RU" dirty="0" err="1" smtClean="0"/>
              <a:t>Харкові</a:t>
            </a:r>
            <a:r>
              <a:rPr lang="ru-RU" dirty="0" smtClean="0"/>
              <a:t> </a:t>
            </a:r>
            <a:r>
              <a:rPr lang="ru-RU" dirty="0" err="1" smtClean="0"/>
              <a:t>найбільші</a:t>
            </a:r>
            <a:r>
              <a:rPr lang="ru-RU" dirty="0" smtClean="0"/>
              <a:t> </a:t>
            </a:r>
            <a:r>
              <a:rPr lang="ru-RU" dirty="0" err="1" smtClean="0"/>
              <a:t>громади</a:t>
            </a:r>
            <a:r>
              <a:rPr lang="ru-RU" dirty="0" smtClean="0"/>
              <a:t> </a:t>
            </a:r>
            <a:r>
              <a:rPr lang="ru-RU" dirty="0" err="1" smtClean="0"/>
              <a:t>складали</a:t>
            </a:r>
            <a:r>
              <a:rPr lang="ru-RU" dirty="0" smtClean="0"/>
              <a:t> </a:t>
            </a:r>
            <a:r>
              <a:rPr lang="ru-RU" dirty="0" err="1" smtClean="0"/>
              <a:t>українці</a:t>
            </a:r>
            <a:r>
              <a:rPr lang="ru-RU" dirty="0" smtClean="0"/>
              <a:t> (62,8%) та </a:t>
            </a:r>
            <a:r>
              <a:rPr lang="ru-RU" dirty="0" err="1" smtClean="0"/>
              <a:t>росіяни</a:t>
            </a:r>
            <a:r>
              <a:rPr lang="ru-RU" dirty="0" smtClean="0"/>
              <a:t> (33.2</a:t>
            </a:r>
            <a:r>
              <a:rPr lang="ru-RU" dirty="0" smtClean="0"/>
              <a:t>%),</a:t>
            </a:r>
            <a:r>
              <a:rPr lang="ru-RU" dirty="0" smtClean="0"/>
              <a:t> </a:t>
            </a:r>
            <a:r>
              <a:rPr lang="ru-RU" dirty="0" err="1" smtClean="0"/>
              <a:t>загальна</a:t>
            </a:r>
            <a:r>
              <a:rPr lang="ru-RU" dirty="0" smtClean="0"/>
              <a:t> </a:t>
            </a:r>
            <a:r>
              <a:rPr lang="ru-RU" dirty="0" err="1" smtClean="0"/>
              <a:t>чисельність</a:t>
            </a:r>
            <a:r>
              <a:rPr lang="ru-RU" dirty="0" smtClean="0"/>
              <a:t> </a:t>
            </a:r>
            <a:r>
              <a:rPr lang="ru-RU" dirty="0" err="1" smtClean="0"/>
              <a:t>населення</a:t>
            </a:r>
            <a:r>
              <a:rPr lang="ru-RU" dirty="0" smtClean="0"/>
              <a:t> </a:t>
            </a:r>
            <a:r>
              <a:rPr lang="ru-RU" dirty="0" err="1" smtClean="0"/>
              <a:t>Харкова</a:t>
            </a:r>
            <a:r>
              <a:rPr lang="ru-RU" dirty="0" smtClean="0"/>
              <a:t> становила 1 470 900 </a:t>
            </a:r>
            <a:r>
              <a:rPr lang="ru-RU" dirty="0" err="1" smtClean="0"/>
              <a:t>осіб</a:t>
            </a:r>
            <a:r>
              <a:rPr lang="ru-RU" dirty="0" smtClean="0"/>
              <a:t>.</a:t>
            </a:r>
            <a:r>
              <a:rPr lang="uk-UA" dirty="0" smtClean="0"/>
              <a:t> Станом на 1 січня 2003 року чисельність безробітних, що перебували на обліку в службі зайнятості, склала 56,9 тис. чол., а рівень безробіття - 3,33%. У 2002 році було подано допомогу в працевлаштуванні понад 40 тис. громадян, за рахунок всіх джерел фінансування створено 49,5 тис. робочих місць. На фінансову підтримку 81,7 тис. безробітних витрачено 33,8 млн. грн. Середній розмір допомоги по безробіттю становив 93,3 грн. за мінімального розміру в 74 грн.</a:t>
            </a:r>
            <a:endParaRPr lang="ru-RU"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7200" dirty="0" smtClean="0">
                <a:latin typeface="Times New Roman" pitchFamily="18" charset="0"/>
                <a:cs typeface="Times New Roman" pitchFamily="18" charset="0"/>
              </a:rPr>
              <a:t>План</a:t>
            </a:r>
            <a:endParaRPr lang="ru-RU" sz="7200"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uk-UA" dirty="0" smtClean="0"/>
              <a:t>Розташування, положення…………………………………..3-4</a:t>
            </a:r>
          </a:p>
          <a:p>
            <a:r>
              <a:rPr lang="uk-UA" dirty="0" smtClean="0"/>
              <a:t>Природні умови і ресурси…………………………………..5-13</a:t>
            </a:r>
          </a:p>
          <a:p>
            <a:r>
              <a:rPr lang="uk-UA" dirty="0" smtClean="0"/>
              <a:t>Населення і культура………………………………………..13-27</a:t>
            </a:r>
          </a:p>
          <a:p>
            <a:r>
              <a:rPr lang="uk-UA" dirty="0" smtClean="0"/>
              <a:t>Промисловість і господарство………………………….27-29</a:t>
            </a:r>
          </a:p>
          <a:p>
            <a:r>
              <a:rPr lang="uk-UA" dirty="0" smtClean="0"/>
              <a:t>Транспорт……………………………………………………………..30</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25.jpg"/>
          <p:cNvPicPr>
            <a:picLocks noGrp="1" noChangeAspect="1"/>
          </p:cNvPicPr>
          <p:nvPr>
            <p:ph idx="1"/>
          </p:nvPr>
        </p:nvPicPr>
        <p:blipFill>
          <a:blip r:embed="rId2"/>
          <a:stretch>
            <a:fillRect/>
          </a:stretch>
        </p:blipFill>
        <p:spPr>
          <a:xfrm>
            <a:off x="1071538" y="928670"/>
            <a:ext cx="7159421" cy="541101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467368"/>
          </a:xfrm>
        </p:spPr>
        <p:txBody>
          <a:bodyPr>
            <a:normAutofit fontScale="92500" lnSpcReduction="10000"/>
          </a:bodyPr>
          <a:lstStyle/>
          <a:p>
            <a:pPr>
              <a:buNone/>
            </a:pPr>
            <a:r>
              <a:rPr lang="ru-RU" dirty="0" err="1" smtClean="0"/>
              <a:t>Останнім</a:t>
            </a:r>
            <a:r>
              <a:rPr lang="ru-RU" dirty="0" smtClean="0"/>
              <a:t> часом в </a:t>
            </a:r>
            <a:r>
              <a:rPr lang="ru-RU" dirty="0" err="1" smtClean="0"/>
              <a:t>Харківському</a:t>
            </a:r>
            <a:r>
              <a:rPr lang="ru-RU" dirty="0" smtClean="0"/>
              <a:t> </a:t>
            </a:r>
            <a:r>
              <a:rPr lang="ru-RU" dirty="0" err="1" smtClean="0"/>
              <a:t>регіоні</a:t>
            </a:r>
            <a:r>
              <a:rPr lang="ru-RU" dirty="0" smtClean="0"/>
              <a:t> </a:t>
            </a:r>
            <a:r>
              <a:rPr lang="ru-RU" dirty="0" err="1" smtClean="0"/>
              <a:t>сформувалася</a:t>
            </a:r>
            <a:r>
              <a:rPr lang="ru-RU" dirty="0" smtClean="0"/>
              <a:t> складна </a:t>
            </a:r>
            <a:r>
              <a:rPr lang="ru-RU" dirty="0" err="1" smtClean="0"/>
              <a:t>демографічна</a:t>
            </a:r>
            <a:r>
              <a:rPr lang="ru-RU" dirty="0" smtClean="0"/>
              <a:t> </a:t>
            </a:r>
            <a:r>
              <a:rPr lang="ru-RU" dirty="0" err="1" smtClean="0"/>
              <a:t>ситуація</a:t>
            </a:r>
            <a:r>
              <a:rPr lang="ru-RU" dirty="0" smtClean="0"/>
              <a:t> </a:t>
            </a:r>
            <a:r>
              <a:rPr lang="ru-RU" dirty="0" smtClean="0"/>
              <a:t> </a:t>
            </a:r>
            <a:r>
              <a:rPr lang="ru-RU" dirty="0" smtClean="0"/>
              <a:t>- </a:t>
            </a:r>
            <a:r>
              <a:rPr lang="ru-RU" dirty="0" err="1" smtClean="0"/>
              <a:t>останні</a:t>
            </a:r>
            <a:r>
              <a:rPr lang="ru-RU" dirty="0" smtClean="0"/>
              <a:t> </a:t>
            </a:r>
            <a:r>
              <a:rPr lang="ru-RU" dirty="0" err="1" smtClean="0"/>
              <a:t>десятиліття</a:t>
            </a:r>
            <a:r>
              <a:rPr lang="ru-RU" dirty="0" smtClean="0"/>
              <a:t> </a:t>
            </a:r>
            <a:r>
              <a:rPr lang="ru-RU" dirty="0" err="1" smtClean="0"/>
              <a:t>народжуваність</a:t>
            </a:r>
            <a:r>
              <a:rPr lang="ru-RU" dirty="0" smtClean="0"/>
              <a:t> у </a:t>
            </a:r>
            <a:r>
              <a:rPr lang="ru-RU" dirty="0" err="1" smtClean="0"/>
              <a:t>регіоні</a:t>
            </a:r>
            <a:r>
              <a:rPr lang="ru-RU" dirty="0" smtClean="0"/>
              <a:t> </a:t>
            </a:r>
            <a:r>
              <a:rPr lang="ru-RU" dirty="0" err="1" smtClean="0"/>
              <a:t>постійно</a:t>
            </a:r>
            <a:r>
              <a:rPr lang="ru-RU" dirty="0" smtClean="0"/>
              <a:t> падала, </a:t>
            </a:r>
            <a:r>
              <a:rPr lang="ru-RU" dirty="0" err="1" smtClean="0"/>
              <a:t>і</a:t>
            </a:r>
            <a:r>
              <a:rPr lang="ru-RU" dirty="0" smtClean="0"/>
              <a:t> </a:t>
            </a:r>
            <a:r>
              <a:rPr lang="ru-RU" dirty="0" err="1" smtClean="0"/>
              <a:t>лише</a:t>
            </a:r>
            <a:r>
              <a:rPr lang="ru-RU" dirty="0" smtClean="0"/>
              <a:t> у 2001 року настав перелом у </a:t>
            </a:r>
            <a:r>
              <a:rPr lang="ru-RU" dirty="0" err="1" smtClean="0"/>
              <a:t>цій</a:t>
            </a:r>
            <a:r>
              <a:rPr lang="ru-RU" dirty="0" smtClean="0"/>
              <a:t> </a:t>
            </a:r>
            <a:r>
              <a:rPr lang="ru-RU" dirty="0" err="1" smtClean="0"/>
              <a:t>тенденції</a:t>
            </a:r>
            <a:r>
              <a:rPr lang="ru-RU" dirty="0" smtClean="0"/>
              <a:t>. </a:t>
            </a:r>
            <a:r>
              <a:rPr lang="ru-RU" dirty="0" err="1" smtClean="0"/>
              <a:t>Серед</a:t>
            </a:r>
            <a:r>
              <a:rPr lang="ru-RU" dirty="0" smtClean="0"/>
              <a:t> </a:t>
            </a:r>
            <a:r>
              <a:rPr lang="ru-RU" dirty="0" err="1" smtClean="0"/>
              <a:t>різних</a:t>
            </a:r>
            <a:r>
              <a:rPr lang="ru-RU" dirty="0" smtClean="0"/>
              <a:t> </a:t>
            </a:r>
            <a:r>
              <a:rPr lang="ru-RU" dirty="0" err="1" smtClean="0"/>
              <a:t>наслідків</a:t>
            </a:r>
            <a:r>
              <a:rPr lang="ru-RU" dirty="0" smtClean="0"/>
              <a:t> </a:t>
            </a:r>
            <a:r>
              <a:rPr lang="ru-RU" dirty="0" err="1" smtClean="0"/>
              <a:t>падіння</a:t>
            </a:r>
            <a:r>
              <a:rPr lang="ru-RU" dirty="0" smtClean="0"/>
              <a:t> </a:t>
            </a:r>
            <a:r>
              <a:rPr lang="ru-RU" dirty="0" err="1" smtClean="0"/>
              <a:t>народжуваності</a:t>
            </a:r>
            <a:r>
              <a:rPr lang="ru-RU" dirty="0" smtClean="0"/>
              <a:t> – </a:t>
            </a:r>
            <a:r>
              <a:rPr lang="ru-RU" dirty="0" err="1" smtClean="0"/>
              <a:t>зменшення</a:t>
            </a:r>
            <a:r>
              <a:rPr lang="ru-RU" dirty="0" smtClean="0"/>
              <a:t> </a:t>
            </a:r>
            <a:r>
              <a:rPr lang="ru-RU" dirty="0" err="1" smtClean="0"/>
              <a:t>кількості</a:t>
            </a:r>
            <a:r>
              <a:rPr lang="ru-RU" dirty="0" smtClean="0"/>
              <a:t> </a:t>
            </a:r>
            <a:r>
              <a:rPr lang="ru-RU" dirty="0" err="1" smtClean="0"/>
              <a:t>учнів</a:t>
            </a:r>
            <a:r>
              <a:rPr lang="ru-RU" dirty="0" smtClean="0"/>
              <a:t> до </a:t>
            </a:r>
            <a:r>
              <a:rPr lang="ru-RU" dirty="0" err="1" smtClean="0"/>
              <a:t>шкіл</a:t>
            </a:r>
            <a:r>
              <a:rPr lang="ru-RU" dirty="0" smtClean="0"/>
              <a:t>. </a:t>
            </a:r>
            <a:r>
              <a:rPr lang="ru-RU" dirty="0" err="1" smtClean="0"/>
              <a:t>Останні</a:t>
            </a:r>
            <a:r>
              <a:rPr lang="ru-RU" dirty="0" smtClean="0"/>
              <a:t> 10 </a:t>
            </a:r>
            <a:r>
              <a:rPr lang="ru-RU" dirty="0" err="1" smtClean="0"/>
              <a:t>років</a:t>
            </a:r>
            <a:r>
              <a:rPr lang="ru-RU" dirty="0" smtClean="0"/>
              <a:t> </a:t>
            </a:r>
            <a:r>
              <a:rPr lang="ru-RU" dirty="0" err="1" smtClean="0"/>
              <a:t>кількість</a:t>
            </a:r>
            <a:r>
              <a:rPr lang="ru-RU" dirty="0" smtClean="0"/>
              <a:t> </a:t>
            </a:r>
            <a:r>
              <a:rPr lang="ru-RU" dirty="0" err="1" smtClean="0"/>
              <a:t>першокласників</a:t>
            </a:r>
            <a:r>
              <a:rPr lang="ru-RU" dirty="0" smtClean="0"/>
              <a:t> до </a:t>
            </a:r>
            <a:r>
              <a:rPr lang="ru-RU" dirty="0" err="1" smtClean="0"/>
              <a:t>шкіл</a:t>
            </a:r>
            <a:r>
              <a:rPr lang="ru-RU" dirty="0" smtClean="0"/>
              <a:t> </a:t>
            </a:r>
            <a:r>
              <a:rPr lang="ru-RU" dirty="0" err="1" smtClean="0"/>
              <a:t>Харківської</a:t>
            </a:r>
            <a:r>
              <a:rPr lang="ru-RU" dirty="0" smtClean="0"/>
              <a:t> </a:t>
            </a:r>
            <a:r>
              <a:rPr lang="ru-RU" dirty="0" err="1" smtClean="0"/>
              <a:t>області</a:t>
            </a:r>
            <a:r>
              <a:rPr lang="ru-RU" dirty="0" smtClean="0"/>
              <a:t> </a:t>
            </a:r>
            <a:r>
              <a:rPr lang="ru-RU" dirty="0" err="1" smtClean="0"/>
              <a:t>зменшилося</a:t>
            </a:r>
            <a:r>
              <a:rPr lang="ru-RU" dirty="0" smtClean="0"/>
              <a:t> </a:t>
            </a:r>
            <a:r>
              <a:rPr lang="ru-RU" dirty="0" err="1" smtClean="0"/>
              <a:t>майже</a:t>
            </a:r>
            <a:r>
              <a:rPr lang="ru-RU" dirty="0" smtClean="0"/>
              <a:t> </a:t>
            </a:r>
            <a:r>
              <a:rPr lang="ru-RU" dirty="0" err="1" smtClean="0"/>
              <a:t>вдвічі</a:t>
            </a:r>
            <a:r>
              <a:rPr lang="ru-RU" dirty="0" smtClean="0"/>
              <a:t> </a:t>
            </a:r>
            <a:r>
              <a:rPr lang="ru-RU" dirty="0" err="1" smtClean="0"/>
              <a:t>більше</a:t>
            </a:r>
            <a:r>
              <a:rPr lang="ru-RU" dirty="0" smtClean="0"/>
              <a:t> (2004 року становило 21,5 </a:t>
            </a:r>
            <a:r>
              <a:rPr lang="ru-RU" dirty="0" err="1" smtClean="0"/>
              <a:t>тисячі</a:t>
            </a:r>
            <a:r>
              <a:rPr lang="ru-RU" dirty="0" smtClean="0"/>
              <a:t> </a:t>
            </a:r>
            <a:r>
              <a:rPr lang="ru-RU" dirty="0" err="1" smtClean="0"/>
              <a:t>школярів</a:t>
            </a:r>
            <a:r>
              <a:rPr lang="ru-RU" dirty="0" smtClean="0"/>
              <a:t>, </a:t>
            </a:r>
            <a:r>
              <a:rPr lang="ru-RU" dirty="0" err="1" smtClean="0"/>
              <a:t>зокрема</a:t>
            </a:r>
            <a:r>
              <a:rPr lang="ru-RU" dirty="0" smtClean="0"/>
              <a:t> 4,3 </a:t>
            </a:r>
            <a:r>
              <a:rPr lang="ru-RU" dirty="0" err="1" smtClean="0"/>
              <a:t>тисячі</a:t>
            </a:r>
            <a:r>
              <a:rPr lang="ru-RU" dirty="0" smtClean="0"/>
              <a:t> - у </a:t>
            </a:r>
            <a:r>
              <a:rPr lang="ru-RU" dirty="0" err="1" smtClean="0"/>
              <a:t>сільській</a:t>
            </a:r>
            <a:r>
              <a:rPr lang="ru-RU" dirty="0" smtClean="0"/>
              <a:t> </a:t>
            </a:r>
            <a:r>
              <a:rPr lang="ru-RU" dirty="0" err="1" smtClean="0"/>
              <a:t>місцевості</a:t>
            </a:r>
            <a:r>
              <a:rPr lang="ru-RU" dirty="0" smtClean="0"/>
              <a:t>). </a:t>
            </a:r>
            <a:r>
              <a:rPr lang="ru-RU" dirty="0" err="1" smtClean="0"/>
              <a:t>Зменшення</a:t>
            </a:r>
            <a:r>
              <a:rPr lang="ru-RU" dirty="0" smtClean="0"/>
              <a:t> </a:t>
            </a:r>
            <a:r>
              <a:rPr lang="ru-RU" dirty="0" err="1" smtClean="0"/>
              <a:t>кількості</a:t>
            </a:r>
            <a:r>
              <a:rPr lang="ru-RU" dirty="0" smtClean="0"/>
              <a:t> </a:t>
            </a:r>
            <a:r>
              <a:rPr lang="ru-RU" dirty="0" err="1" smtClean="0"/>
              <a:t>учнів</a:t>
            </a:r>
            <a:r>
              <a:rPr lang="ru-RU" dirty="0" smtClean="0"/>
              <a:t>, </a:t>
            </a:r>
            <a:r>
              <a:rPr lang="ru-RU" dirty="0" err="1" smtClean="0"/>
              <a:t>і</a:t>
            </a:r>
            <a:r>
              <a:rPr lang="ru-RU" dirty="0" smtClean="0"/>
              <a:t> </a:t>
            </a:r>
            <a:r>
              <a:rPr lang="ru-RU" dirty="0" err="1" smtClean="0"/>
              <a:t>зміни</a:t>
            </a:r>
            <a:r>
              <a:rPr lang="ru-RU" dirty="0" smtClean="0"/>
              <a:t> у </a:t>
            </a:r>
            <a:r>
              <a:rPr lang="ru-RU" dirty="0" err="1" smtClean="0"/>
              <a:t>структурі</a:t>
            </a:r>
            <a:r>
              <a:rPr lang="ru-RU" dirty="0" smtClean="0"/>
              <a:t> контингенту </a:t>
            </a:r>
            <a:r>
              <a:rPr lang="ru-RU" dirty="0" err="1" smtClean="0"/>
              <a:t>школярів</a:t>
            </a:r>
            <a:r>
              <a:rPr lang="ru-RU" dirty="0" smtClean="0"/>
              <a:t> </a:t>
            </a:r>
            <a:r>
              <a:rPr lang="ru-RU" dirty="0" err="1" smtClean="0"/>
              <a:t>призводять</a:t>
            </a:r>
            <a:r>
              <a:rPr lang="ru-RU" dirty="0" smtClean="0"/>
              <a:t> до </a:t>
            </a:r>
            <a:r>
              <a:rPr lang="ru-RU" dirty="0" err="1" smtClean="0"/>
              <a:t>скорочення</a:t>
            </a:r>
            <a:r>
              <a:rPr lang="ru-RU" dirty="0" smtClean="0"/>
              <a:t> </a:t>
            </a:r>
            <a:r>
              <a:rPr lang="ru-RU" dirty="0" err="1" smtClean="0"/>
              <a:t>освітньої</a:t>
            </a:r>
            <a:r>
              <a:rPr lang="ru-RU" dirty="0" smtClean="0"/>
              <a:t> </a:t>
            </a:r>
            <a:r>
              <a:rPr lang="ru-RU" dirty="0" err="1" smtClean="0"/>
              <a:t>мережі</a:t>
            </a:r>
            <a:r>
              <a:rPr lang="ru-RU" dirty="0" smtClean="0"/>
              <a:t>. </a:t>
            </a:r>
            <a:r>
              <a:rPr lang="ru-RU" dirty="0" err="1" smtClean="0"/>
              <a:t>Кількість</a:t>
            </a:r>
            <a:r>
              <a:rPr lang="ru-RU" dirty="0" smtClean="0"/>
              <a:t> </a:t>
            </a:r>
            <a:r>
              <a:rPr lang="ru-RU" dirty="0" err="1" smtClean="0"/>
              <a:t>першокласників</a:t>
            </a:r>
            <a:r>
              <a:rPr lang="ru-RU" dirty="0" smtClean="0"/>
              <a:t>, як </a:t>
            </a:r>
            <a:r>
              <a:rPr lang="ru-RU" dirty="0" err="1" smtClean="0"/>
              <a:t>свідчать</a:t>
            </a:r>
            <a:r>
              <a:rPr lang="ru-RU" dirty="0" smtClean="0"/>
              <a:t> </a:t>
            </a:r>
            <a:r>
              <a:rPr lang="ru-RU" dirty="0" err="1" smtClean="0"/>
              <a:t>підрахунки</a:t>
            </a:r>
            <a:r>
              <a:rPr lang="ru-RU" dirty="0" smtClean="0"/>
              <a:t>, </a:t>
            </a:r>
            <a:r>
              <a:rPr lang="ru-RU" dirty="0" err="1" smtClean="0"/>
              <a:t>стабілізується</a:t>
            </a:r>
            <a:r>
              <a:rPr lang="ru-RU" dirty="0" smtClean="0"/>
              <a:t> </a:t>
            </a:r>
            <a:r>
              <a:rPr lang="ru-RU" dirty="0" err="1" smtClean="0"/>
              <a:t>з</a:t>
            </a:r>
            <a:r>
              <a:rPr lang="ru-RU" dirty="0" smtClean="0"/>
              <a:t> 2007 року, </a:t>
            </a:r>
            <a:r>
              <a:rPr lang="ru-RU" dirty="0" err="1" smtClean="0"/>
              <a:t>але</a:t>
            </a:r>
            <a:r>
              <a:rPr lang="ru-RU" dirty="0" smtClean="0"/>
              <a:t> </a:t>
            </a:r>
            <a:r>
              <a:rPr lang="ru-RU" dirty="0" err="1" smtClean="0"/>
              <a:t>загальна</a:t>
            </a:r>
            <a:r>
              <a:rPr lang="ru-RU" dirty="0" smtClean="0"/>
              <a:t> </a:t>
            </a:r>
            <a:r>
              <a:rPr lang="ru-RU" dirty="0" err="1" smtClean="0"/>
              <a:t>кількість</a:t>
            </a:r>
            <a:r>
              <a:rPr lang="ru-RU" dirty="0" smtClean="0"/>
              <a:t> </a:t>
            </a:r>
            <a:r>
              <a:rPr lang="ru-RU" dirty="0" err="1" smtClean="0"/>
              <a:t>учнів</a:t>
            </a:r>
            <a:r>
              <a:rPr lang="ru-RU" dirty="0" smtClean="0"/>
              <a:t> до </a:t>
            </a:r>
            <a:r>
              <a:rPr lang="ru-RU" dirty="0" err="1" smtClean="0"/>
              <a:t>шкіл</a:t>
            </a:r>
            <a:r>
              <a:rPr lang="ru-RU" dirty="0" smtClean="0"/>
              <a:t> </a:t>
            </a:r>
            <a:r>
              <a:rPr lang="ru-RU" dirty="0" err="1" smtClean="0"/>
              <a:t>зменшуватиметься</a:t>
            </a:r>
            <a:r>
              <a:rPr lang="ru-RU" dirty="0" smtClean="0"/>
              <a:t>. І </a:t>
            </a:r>
            <a:r>
              <a:rPr lang="ru-RU" dirty="0" err="1" smtClean="0"/>
              <a:t>потім</a:t>
            </a:r>
            <a:r>
              <a:rPr lang="ru-RU" dirty="0" smtClean="0"/>
              <a:t> 2015 року </a:t>
            </a:r>
            <a:r>
              <a:rPr lang="ru-RU" dirty="0" err="1" smtClean="0"/>
              <a:t>розпочнеться</a:t>
            </a:r>
            <a:r>
              <a:rPr lang="ru-RU" dirty="0" smtClean="0"/>
              <a:t> </a:t>
            </a:r>
            <a:r>
              <a:rPr lang="ru-RU" dirty="0" err="1" smtClean="0"/>
              <a:t>зростання</a:t>
            </a:r>
            <a:r>
              <a:rPr lang="ru-RU" dirty="0" smtClean="0"/>
              <a:t> </a:t>
            </a:r>
            <a:r>
              <a:rPr lang="ru-RU" dirty="0" err="1" smtClean="0"/>
              <a:t>кількостішкольников</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nternet_001.jpg"/>
          <p:cNvPicPr>
            <a:picLocks noGrp="1" noChangeAspect="1"/>
          </p:cNvPicPr>
          <p:nvPr>
            <p:ph idx="1"/>
          </p:nvPr>
        </p:nvPicPr>
        <p:blipFill>
          <a:blip r:embed="rId2">
            <a:clrChange>
              <a:clrFrom>
                <a:srgbClr val="EEF2F3"/>
              </a:clrFrom>
              <a:clrTo>
                <a:srgbClr val="EEF2F3">
                  <a:alpha val="0"/>
                </a:srgbClr>
              </a:clrTo>
            </a:clrChange>
          </a:blip>
          <a:stretch>
            <a:fillRect/>
          </a:stretch>
        </p:blipFill>
        <p:spPr>
          <a:xfrm>
            <a:off x="0" y="571480"/>
            <a:ext cx="9144001" cy="628652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71546"/>
            <a:ext cx="8229600" cy="5253054"/>
          </a:xfrm>
        </p:spPr>
        <p:txBody>
          <a:bodyPr>
            <a:normAutofit/>
          </a:bodyPr>
          <a:lstStyle/>
          <a:p>
            <a:r>
              <a:rPr lang="ru-RU" sz="2800" dirty="0" smtClean="0"/>
              <a:t> </a:t>
            </a:r>
            <a:r>
              <a:rPr lang="ru-RU" sz="2800" dirty="0" err="1" smtClean="0"/>
              <a:t>Кількість</a:t>
            </a:r>
            <a:r>
              <a:rPr lang="ru-RU" sz="2800" dirty="0" smtClean="0"/>
              <a:t> </a:t>
            </a:r>
            <a:r>
              <a:rPr lang="ru-RU" sz="2800" dirty="0" err="1" smtClean="0"/>
              <a:t>населення</a:t>
            </a:r>
            <a:r>
              <a:rPr lang="ru-RU" sz="2800" dirty="0" smtClean="0"/>
              <a:t> </a:t>
            </a:r>
            <a:r>
              <a:rPr lang="ru-RU" sz="2800" dirty="0" err="1" smtClean="0"/>
              <a:t>похилого</a:t>
            </a:r>
            <a:r>
              <a:rPr lang="ru-RU" sz="2800" dirty="0" smtClean="0"/>
              <a:t> </a:t>
            </a:r>
            <a:r>
              <a:rPr lang="ru-RU" sz="2800" dirty="0" err="1" smtClean="0"/>
              <a:t>віку</a:t>
            </a:r>
            <a:r>
              <a:rPr lang="ru-RU" sz="2800" dirty="0" smtClean="0"/>
              <a:t> </a:t>
            </a:r>
            <a:r>
              <a:rPr lang="ru-RU" sz="2800" dirty="0" err="1" smtClean="0"/>
              <a:t>щорічно</a:t>
            </a:r>
            <a:r>
              <a:rPr lang="ru-RU" sz="2800" dirty="0" smtClean="0"/>
              <a:t> </a:t>
            </a:r>
            <a:r>
              <a:rPr lang="ru-RU" sz="2800" dirty="0" err="1" smtClean="0"/>
              <a:t>збільшується</a:t>
            </a:r>
            <a:r>
              <a:rPr lang="ru-RU" sz="2800" dirty="0" smtClean="0"/>
              <a:t> на 2 </a:t>
            </a:r>
            <a:r>
              <a:rPr lang="ru-RU" sz="2800" dirty="0" err="1" smtClean="0"/>
              <a:t>відсотки</a:t>
            </a:r>
            <a:r>
              <a:rPr lang="ru-RU" sz="2800" dirty="0" smtClean="0"/>
              <a:t>, </a:t>
            </a:r>
            <a:r>
              <a:rPr lang="ru-RU" sz="2800" dirty="0" err="1" smtClean="0"/>
              <a:t>що</a:t>
            </a:r>
            <a:r>
              <a:rPr lang="ru-RU" sz="2800" dirty="0" smtClean="0"/>
              <a:t> </a:t>
            </a:r>
            <a:r>
              <a:rPr lang="ru-RU" sz="2800" dirty="0" err="1" smtClean="0"/>
              <a:t>істотно</a:t>
            </a:r>
            <a:r>
              <a:rPr lang="ru-RU" sz="2800" dirty="0" smtClean="0"/>
              <a:t> </a:t>
            </a:r>
            <a:r>
              <a:rPr lang="ru-RU" sz="2800" dirty="0" err="1" smtClean="0"/>
              <a:t>випереджає</a:t>
            </a:r>
            <a:r>
              <a:rPr lang="ru-RU" sz="2800" dirty="0" smtClean="0"/>
              <a:t> </a:t>
            </a:r>
            <a:r>
              <a:rPr lang="ru-RU" sz="2800" dirty="0" err="1" smtClean="0"/>
              <a:t>темпи</a:t>
            </a:r>
            <a:r>
              <a:rPr lang="ru-RU" sz="2800" dirty="0" smtClean="0"/>
              <a:t> </a:t>
            </a:r>
            <a:r>
              <a:rPr lang="ru-RU" sz="2800" dirty="0" err="1" smtClean="0"/>
              <a:t>зростання</a:t>
            </a:r>
            <a:r>
              <a:rPr lang="ru-RU" sz="2800" dirty="0" smtClean="0"/>
              <a:t> </a:t>
            </a:r>
            <a:r>
              <a:rPr lang="ru-RU" sz="2800" dirty="0" err="1" smtClean="0"/>
              <a:t>населення</a:t>
            </a:r>
            <a:r>
              <a:rPr lang="ru-RU" sz="2800" dirty="0" smtClean="0"/>
              <a:t>. За прогнозами </a:t>
            </a:r>
            <a:r>
              <a:rPr lang="ru-RU" sz="2800" dirty="0" err="1" smtClean="0"/>
              <a:t>вчених</a:t>
            </a:r>
            <a:r>
              <a:rPr lang="ru-RU" sz="2800" dirty="0" smtClean="0"/>
              <a:t>, число людей </a:t>
            </a:r>
            <a:r>
              <a:rPr lang="ru-RU" sz="2800" dirty="0" err="1" smtClean="0"/>
              <a:t>похилого</a:t>
            </a:r>
            <a:r>
              <a:rPr lang="ru-RU" sz="2800" dirty="0" smtClean="0"/>
              <a:t> </a:t>
            </a:r>
            <a:r>
              <a:rPr lang="ru-RU" sz="2800" dirty="0" err="1" smtClean="0"/>
              <a:t>віку</a:t>
            </a:r>
            <a:r>
              <a:rPr lang="ru-RU" sz="2800" dirty="0" smtClean="0"/>
              <a:t> </a:t>
            </a:r>
            <a:r>
              <a:rPr lang="ru-RU" sz="2800" dirty="0" err="1" smtClean="0"/>
              <a:t>неухильно</a:t>
            </a:r>
            <a:r>
              <a:rPr lang="ru-RU" sz="2800" dirty="0" smtClean="0"/>
              <a:t> </a:t>
            </a:r>
            <a:r>
              <a:rPr lang="ru-RU" sz="2800" dirty="0" err="1" smtClean="0"/>
              <a:t>зростатиме</a:t>
            </a:r>
            <a:r>
              <a:rPr lang="ru-RU" sz="2800" dirty="0" smtClean="0"/>
              <a:t>, </a:t>
            </a:r>
            <a:r>
              <a:rPr lang="ru-RU" sz="2800" dirty="0" err="1" smtClean="0"/>
              <a:t>принаймні</a:t>
            </a:r>
            <a:r>
              <a:rPr lang="ru-RU" sz="2800" dirty="0" smtClean="0"/>
              <a:t>, </a:t>
            </a:r>
            <a:r>
              <a:rPr lang="ru-RU" sz="2800" dirty="0" err="1" smtClean="0"/>
              <a:t>протягом</a:t>
            </a:r>
            <a:r>
              <a:rPr lang="ru-RU" sz="2800" dirty="0" smtClean="0"/>
              <a:t> </a:t>
            </a:r>
            <a:r>
              <a:rPr lang="ru-RU" sz="2800" dirty="0" err="1" smtClean="0"/>
              <a:t>наступних</a:t>
            </a:r>
            <a:r>
              <a:rPr lang="ru-RU" sz="2800" dirty="0" smtClean="0"/>
              <a:t> 25 </a:t>
            </a:r>
            <a:r>
              <a:rPr lang="ru-RU" sz="2800" dirty="0" err="1" smtClean="0"/>
              <a:t>років</a:t>
            </a:r>
            <a:r>
              <a:rPr lang="ru-RU" sz="2800" dirty="0" smtClean="0"/>
              <a:t>. Зараз </a:t>
            </a:r>
            <a:r>
              <a:rPr lang="ru-RU" sz="2800" dirty="0" err="1" smtClean="0"/>
              <a:t>населення</a:t>
            </a:r>
            <a:r>
              <a:rPr lang="ru-RU" sz="2800" dirty="0" smtClean="0"/>
              <a:t> у </a:t>
            </a:r>
            <a:r>
              <a:rPr lang="ru-RU" sz="2800" dirty="0" err="1" smtClean="0"/>
              <a:t>віці</a:t>
            </a:r>
            <a:r>
              <a:rPr lang="ru-RU" sz="2800" dirty="0" smtClean="0"/>
              <a:t> 80 </a:t>
            </a:r>
            <a:r>
              <a:rPr lang="ru-RU" sz="2800" dirty="0" err="1" smtClean="0"/>
              <a:t>років</a:t>
            </a:r>
            <a:r>
              <a:rPr lang="ru-RU" sz="2800" dirty="0" smtClean="0"/>
              <a:t> </a:t>
            </a:r>
            <a:r>
              <a:rPr lang="ru-RU" sz="2800" dirty="0" err="1" smtClean="0"/>
              <a:t>і</a:t>
            </a:r>
            <a:r>
              <a:rPr lang="ru-RU" sz="2800" dirty="0" smtClean="0"/>
              <a:t> старше в </a:t>
            </a:r>
            <a:r>
              <a:rPr lang="ru-RU" sz="2800" dirty="0" err="1" smtClean="0"/>
              <a:t>світі</a:t>
            </a:r>
            <a:r>
              <a:rPr lang="ru-RU" sz="2800" dirty="0" smtClean="0"/>
              <a:t> </a:t>
            </a:r>
            <a:r>
              <a:rPr lang="ru-RU" sz="2800" dirty="0" err="1" smtClean="0"/>
              <a:t>складає</a:t>
            </a:r>
            <a:r>
              <a:rPr lang="ru-RU" sz="2800" dirty="0" smtClean="0"/>
              <a:t> 600 </a:t>
            </a:r>
            <a:r>
              <a:rPr lang="ru-RU" sz="2800" dirty="0" err="1" smtClean="0"/>
              <a:t>мільйонів</a:t>
            </a:r>
            <a:r>
              <a:rPr lang="ru-RU" sz="2800" dirty="0" smtClean="0"/>
              <a:t> </a:t>
            </a:r>
            <a:r>
              <a:rPr lang="ru-RU" sz="2800" dirty="0" err="1" smtClean="0"/>
              <a:t>осіб</a:t>
            </a:r>
            <a:r>
              <a:rPr lang="ru-RU" sz="2800" dirty="0" smtClean="0"/>
              <a:t>, а за </a:t>
            </a:r>
            <a:r>
              <a:rPr lang="ru-RU" sz="2800" dirty="0" err="1" smtClean="0"/>
              <a:t>наступні</a:t>
            </a:r>
            <a:r>
              <a:rPr lang="ru-RU" sz="2800" dirty="0" smtClean="0"/>
              <a:t> </a:t>
            </a:r>
            <a:r>
              <a:rPr lang="ru-RU" sz="2800" dirty="0" err="1" smtClean="0"/>
              <a:t>п'ять</a:t>
            </a:r>
            <a:r>
              <a:rPr lang="ru-RU" sz="2800" dirty="0" smtClean="0"/>
              <a:t> </a:t>
            </a:r>
            <a:r>
              <a:rPr lang="ru-RU" sz="2800" dirty="0" err="1" smtClean="0"/>
              <a:t>років</a:t>
            </a:r>
            <a:r>
              <a:rPr lang="ru-RU" sz="2800" dirty="0" smtClean="0"/>
              <a:t> людей у ​​</a:t>
            </a:r>
            <a:r>
              <a:rPr lang="ru-RU" sz="2800" dirty="0" err="1" smtClean="0"/>
              <a:t>віці</a:t>
            </a:r>
            <a:r>
              <a:rPr lang="ru-RU" sz="2800" dirty="0" smtClean="0"/>
              <a:t> </a:t>
            </a:r>
            <a:r>
              <a:rPr lang="ru-RU" sz="2800" dirty="0" err="1" smtClean="0"/>
              <a:t>від</a:t>
            </a:r>
            <a:r>
              <a:rPr lang="ru-RU" sz="2800" dirty="0" smtClean="0"/>
              <a:t> 65 </a:t>
            </a:r>
            <a:r>
              <a:rPr lang="ru-RU" sz="2800" dirty="0" err="1" smtClean="0"/>
              <a:t>років</a:t>
            </a:r>
            <a:r>
              <a:rPr lang="ru-RU" sz="2800" dirty="0" smtClean="0"/>
              <a:t> стане на </a:t>
            </a:r>
            <a:r>
              <a:rPr lang="ru-RU" sz="2800" dirty="0" err="1" smtClean="0"/>
              <a:t>планеті</a:t>
            </a:r>
            <a:r>
              <a:rPr lang="ru-RU" sz="2800" dirty="0" smtClean="0"/>
              <a:t> </a:t>
            </a:r>
            <a:r>
              <a:rPr lang="ru-RU" sz="2800" dirty="0" err="1" smtClean="0"/>
              <a:t>більше</a:t>
            </a:r>
            <a:r>
              <a:rPr lang="ru-RU" sz="2800" dirty="0" smtClean="0"/>
              <a:t>, </a:t>
            </a:r>
            <a:r>
              <a:rPr lang="ru-RU" sz="2800" dirty="0" err="1" smtClean="0"/>
              <a:t>ніж</a:t>
            </a:r>
            <a:r>
              <a:rPr lang="ru-RU" sz="2800" dirty="0" smtClean="0"/>
              <a:t> </a:t>
            </a:r>
            <a:r>
              <a:rPr lang="ru-RU" sz="2800" dirty="0" err="1" smtClean="0"/>
              <a:t>дітей</a:t>
            </a:r>
            <a:r>
              <a:rPr lang="ru-RU" sz="2800" dirty="0" smtClean="0"/>
              <a:t> </a:t>
            </a:r>
            <a:r>
              <a:rPr lang="ru-RU" sz="2800" dirty="0" err="1" smtClean="0"/>
              <a:t>молодше</a:t>
            </a:r>
            <a:r>
              <a:rPr lang="ru-RU" sz="2800" dirty="0" smtClean="0"/>
              <a:t> 5 </a:t>
            </a:r>
            <a:r>
              <a:rPr lang="ru-RU" sz="2800" dirty="0" err="1" smtClean="0"/>
              <a:t>років</a:t>
            </a:r>
            <a:r>
              <a:rPr lang="ru-RU" sz="2800" dirty="0" smtClean="0"/>
              <a:t>.</a:t>
            </a:r>
            <a:endParaRPr lang="ru-RU"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ttachment187-450x289.jpg"/>
          <p:cNvPicPr>
            <a:picLocks noGrp="1" noChangeAspect="1"/>
          </p:cNvPicPr>
          <p:nvPr>
            <p:ph idx="1"/>
          </p:nvPr>
        </p:nvPicPr>
        <p:blipFill>
          <a:blip r:embed="rId2">
            <a:clrChange>
              <a:clrFrom>
                <a:srgbClr val="F7F7F5"/>
              </a:clrFrom>
              <a:clrTo>
                <a:srgbClr val="F7F7F5">
                  <a:alpha val="0"/>
                </a:srgbClr>
              </a:clrTo>
            </a:clrChange>
          </a:blip>
          <a:stretch>
            <a:fillRect/>
          </a:stretch>
        </p:blipFill>
        <p:spPr>
          <a:xfrm>
            <a:off x="0" y="1459301"/>
            <a:ext cx="9144000" cy="5398699"/>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14422"/>
            <a:ext cx="8229600" cy="5110178"/>
          </a:xfrm>
        </p:spPr>
        <p:txBody>
          <a:bodyPr>
            <a:normAutofit/>
          </a:bodyPr>
          <a:lstStyle/>
          <a:p>
            <a:r>
              <a:rPr lang="ru-RU" dirty="0" smtClean="0"/>
              <a:t> За </a:t>
            </a:r>
            <a:r>
              <a:rPr lang="ru-RU" dirty="0" err="1" smtClean="0"/>
              <a:t>підрахунками</a:t>
            </a:r>
            <a:r>
              <a:rPr lang="ru-RU" dirty="0" smtClean="0"/>
              <a:t> </a:t>
            </a:r>
            <a:r>
              <a:rPr lang="ru-RU" dirty="0" err="1" smtClean="0"/>
              <a:t>учених</a:t>
            </a:r>
            <a:r>
              <a:rPr lang="ru-RU" dirty="0" smtClean="0"/>
              <a:t> </a:t>
            </a:r>
            <a:r>
              <a:rPr lang="ru-RU" dirty="0" err="1" smtClean="0"/>
              <a:t>з</a:t>
            </a:r>
            <a:r>
              <a:rPr lang="ru-RU" dirty="0" smtClean="0"/>
              <a:t> </a:t>
            </a:r>
            <a:r>
              <a:rPr lang="ru-RU" dirty="0" err="1" smtClean="0"/>
              <a:t>Дослідного</a:t>
            </a:r>
            <a:r>
              <a:rPr lang="ru-RU" dirty="0" smtClean="0"/>
              <a:t> </a:t>
            </a:r>
            <a:r>
              <a:rPr lang="ru-RU" dirty="0" err="1" smtClean="0"/>
              <a:t>інституту</a:t>
            </a:r>
            <a:r>
              <a:rPr lang="ru-RU" dirty="0" smtClean="0"/>
              <a:t> </a:t>
            </a:r>
            <a:r>
              <a:rPr lang="ru-RU" dirty="0" err="1" smtClean="0"/>
              <a:t>демографії</a:t>
            </a:r>
            <a:r>
              <a:rPr lang="ru-RU" dirty="0" smtClean="0"/>
              <a:t> та </a:t>
            </a:r>
            <a:r>
              <a:rPr lang="ru-RU" dirty="0" err="1" smtClean="0"/>
              <a:t>соціальних</a:t>
            </a:r>
            <a:r>
              <a:rPr lang="ru-RU" dirty="0" smtClean="0"/>
              <a:t> </a:t>
            </a:r>
            <a:r>
              <a:rPr lang="ru-RU" dirty="0" err="1" smtClean="0"/>
              <a:t>досліджень</a:t>
            </a:r>
            <a:r>
              <a:rPr lang="ru-RU" dirty="0" smtClean="0"/>
              <a:t> </a:t>
            </a:r>
            <a:r>
              <a:rPr lang="ru-RU" dirty="0" err="1" smtClean="0"/>
              <a:t>України</a:t>
            </a:r>
            <a:r>
              <a:rPr lang="ru-RU" dirty="0" smtClean="0"/>
              <a:t> у 2061 </a:t>
            </a:r>
            <a:r>
              <a:rPr lang="ru-RU" dirty="0" err="1" smtClean="0"/>
              <a:t>році</a:t>
            </a:r>
            <a:r>
              <a:rPr lang="ru-RU" dirty="0" smtClean="0"/>
              <a:t> </a:t>
            </a:r>
            <a:r>
              <a:rPr lang="ru-RU" dirty="0" err="1" smtClean="0"/>
              <a:t>кількість</a:t>
            </a:r>
            <a:r>
              <a:rPr lang="ru-RU" dirty="0" smtClean="0"/>
              <a:t> </a:t>
            </a:r>
            <a:r>
              <a:rPr lang="ru-RU" dirty="0" err="1" smtClean="0"/>
              <a:t>жителів</a:t>
            </a:r>
            <a:r>
              <a:rPr lang="ru-RU" dirty="0" smtClean="0"/>
              <a:t> </a:t>
            </a:r>
            <a:r>
              <a:rPr lang="ru-RU" dirty="0" err="1" smtClean="0"/>
              <a:t>держави</a:t>
            </a:r>
            <a:r>
              <a:rPr lang="ru-RU" dirty="0" smtClean="0"/>
              <a:t> </a:t>
            </a:r>
            <a:r>
              <a:rPr lang="ru-RU" dirty="0" err="1" smtClean="0"/>
              <a:t>становитиме</a:t>
            </a:r>
            <a:r>
              <a:rPr lang="ru-RU" dirty="0" smtClean="0"/>
              <a:t> 37, 3 млн. людей. </a:t>
            </a:r>
            <a:r>
              <a:rPr lang="ru-RU" dirty="0" err="1" smtClean="0"/>
              <a:t>Така</a:t>
            </a:r>
            <a:r>
              <a:rPr lang="ru-RU" dirty="0" smtClean="0"/>
              <a:t> </a:t>
            </a:r>
            <a:r>
              <a:rPr lang="ru-RU" dirty="0" err="1" smtClean="0"/>
              <a:t>депопуляція</a:t>
            </a:r>
            <a:r>
              <a:rPr lang="ru-RU" dirty="0" smtClean="0"/>
              <a:t> </a:t>
            </a:r>
            <a:r>
              <a:rPr lang="ru-RU" dirty="0" err="1" smtClean="0"/>
              <a:t>населення</a:t>
            </a:r>
            <a:r>
              <a:rPr lang="ru-RU" dirty="0" smtClean="0"/>
              <a:t> </a:t>
            </a:r>
            <a:r>
              <a:rPr lang="ru-RU" dirty="0" err="1" smtClean="0"/>
              <a:t>спричинена</a:t>
            </a:r>
            <a:r>
              <a:rPr lang="ru-RU" dirty="0" smtClean="0"/>
              <a:t> </a:t>
            </a:r>
            <a:r>
              <a:rPr lang="ru-RU" dirty="0" err="1" smtClean="0"/>
              <a:t>різноманітними</a:t>
            </a:r>
            <a:r>
              <a:rPr lang="ru-RU" dirty="0" smtClean="0"/>
              <a:t> факторами, а </a:t>
            </a:r>
            <a:r>
              <a:rPr lang="ru-RU" dirty="0" err="1" smtClean="0"/>
              <a:t>саме</a:t>
            </a:r>
            <a:r>
              <a:rPr lang="ru-RU" dirty="0" smtClean="0"/>
              <a:t> </a:t>
            </a:r>
            <a:r>
              <a:rPr lang="ru-RU" dirty="0" err="1" smtClean="0"/>
              <a:t>несприятливими</a:t>
            </a:r>
            <a:r>
              <a:rPr lang="ru-RU" dirty="0" smtClean="0"/>
              <a:t> </a:t>
            </a:r>
            <a:r>
              <a:rPr lang="ru-RU" dirty="0" err="1" smtClean="0"/>
              <a:t>умовами</a:t>
            </a:r>
            <a:r>
              <a:rPr lang="ru-RU" dirty="0" smtClean="0"/>
              <a:t> для материнства, </a:t>
            </a:r>
            <a:r>
              <a:rPr lang="ru-RU" dirty="0" err="1" smtClean="0"/>
              <a:t>низьким</a:t>
            </a:r>
            <a:r>
              <a:rPr lang="ru-RU" dirty="0" smtClean="0"/>
              <a:t> </a:t>
            </a:r>
            <a:r>
              <a:rPr lang="ru-RU" dirty="0" err="1" smtClean="0"/>
              <a:t>соціальним</a:t>
            </a:r>
            <a:r>
              <a:rPr lang="ru-RU" dirty="0" smtClean="0"/>
              <a:t> </a:t>
            </a:r>
            <a:r>
              <a:rPr lang="ru-RU" dirty="0" err="1" smtClean="0"/>
              <a:t>рівнем</a:t>
            </a:r>
            <a:r>
              <a:rPr lang="ru-RU" dirty="0" smtClean="0"/>
              <a:t> </a:t>
            </a:r>
            <a:r>
              <a:rPr lang="ru-RU" dirty="0" err="1" smtClean="0"/>
              <a:t>життя</a:t>
            </a:r>
            <a:r>
              <a:rPr lang="ru-RU" dirty="0" smtClean="0"/>
              <a:t> </a:t>
            </a:r>
            <a:r>
              <a:rPr lang="ru-RU" dirty="0" err="1" smtClean="0"/>
              <a:t>населення</a:t>
            </a:r>
            <a:r>
              <a:rPr lang="ru-RU" dirty="0" smtClean="0"/>
              <a:t>, </a:t>
            </a:r>
            <a:r>
              <a:rPr lang="ru-RU" dirty="0" err="1" smtClean="0"/>
              <a:t>високою</a:t>
            </a:r>
            <a:r>
              <a:rPr lang="ru-RU" dirty="0" smtClean="0"/>
              <a:t> </a:t>
            </a:r>
            <a:r>
              <a:rPr lang="ru-RU" dirty="0" err="1" smtClean="0"/>
              <a:t>смертністю</a:t>
            </a:r>
            <a:r>
              <a:rPr lang="ru-RU" dirty="0" smtClean="0"/>
              <a:t>, </a:t>
            </a:r>
            <a:r>
              <a:rPr lang="ru-RU" dirty="0" err="1" smtClean="0"/>
              <a:t>що</a:t>
            </a:r>
            <a:r>
              <a:rPr lang="ru-RU" dirty="0" smtClean="0"/>
              <a:t> </a:t>
            </a:r>
            <a:r>
              <a:rPr lang="ru-RU" dirty="0" err="1" smtClean="0"/>
              <a:t>пов’язана</a:t>
            </a:r>
            <a:r>
              <a:rPr lang="ru-RU" dirty="0" smtClean="0"/>
              <a:t> </a:t>
            </a:r>
            <a:r>
              <a:rPr lang="ru-RU" dirty="0" err="1" smtClean="0"/>
              <a:t>з</a:t>
            </a:r>
            <a:r>
              <a:rPr lang="ru-RU" dirty="0" smtClean="0"/>
              <a:t> </a:t>
            </a:r>
            <a:r>
              <a:rPr lang="ru-RU" dirty="0" err="1" smtClean="0"/>
              <a:t>нездоровим</a:t>
            </a:r>
            <a:r>
              <a:rPr lang="ru-RU" dirty="0" smtClean="0"/>
              <a:t> способом </a:t>
            </a:r>
            <a:r>
              <a:rPr lang="ru-RU" dirty="0" err="1" smtClean="0"/>
              <a:t>життя</a:t>
            </a:r>
            <a:r>
              <a:rPr lang="ru-RU" dirty="0" smtClean="0"/>
              <a:t>. Все </a:t>
            </a:r>
            <a:r>
              <a:rPr lang="ru-RU" dirty="0" err="1" smtClean="0"/>
              <a:t>це</a:t>
            </a:r>
            <a:r>
              <a:rPr lang="ru-RU" dirty="0" smtClean="0"/>
              <a:t> </a:t>
            </a:r>
            <a:r>
              <a:rPr lang="ru-RU" dirty="0" err="1" smtClean="0"/>
              <a:t>спричинило</a:t>
            </a:r>
            <a:r>
              <a:rPr lang="ru-RU" dirty="0" smtClean="0"/>
              <a:t> до того, </a:t>
            </a:r>
            <a:r>
              <a:rPr lang="ru-RU" dirty="0" err="1" smtClean="0"/>
              <a:t>що</a:t>
            </a:r>
            <a:r>
              <a:rPr lang="ru-RU" dirty="0" smtClean="0"/>
              <a:t> </a:t>
            </a:r>
            <a:r>
              <a:rPr lang="ru-RU" dirty="0" err="1" smtClean="0"/>
              <a:t>протягом</a:t>
            </a:r>
            <a:r>
              <a:rPr lang="ru-RU" dirty="0" smtClean="0"/>
              <a:t> </a:t>
            </a:r>
            <a:r>
              <a:rPr lang="ru-RU" dirty="0" err="1" smtClean="0"/>
              <a:t>останніх</a:t>
            </a:r>
            <a:r>
              <a:rPr lang="ru-RU" dirty="0" smtClean="0"/>
              <a:t> 20 </a:t>
            </a:r>
            <a:r>
              <a:rPr lang="ru-RU" dirty="0" err="1" smtClean="0"/>
              <a:t>років</a:t>
            </a:r>
            <a:r>
              <a:rPr lang="ru-RU" dirty="0" smtClean="0"/>
              <a:t> </a:t>
            </a:r>
            <a:r>
              <a:rPr lang="ru-RU" dirty="0" err="1" smtClean="0"/>
              <a:t>Україна</a:t>
            </a:r>
            <a:r>
              <a:rPr lang="ru-RU" dirty="0" smtClean="0"/>
              <a:t> </a:t>
            </a:r>
            <a:r>
              <a:rPr lang="ru-RU" dirty="0" err="1" smtClean="0"/>
              <a:t>втратила</a:t>
            </a:r>
            <a:r>
              <a:rPr lang="ru-RU" dirty="0" smtClean="0"/>
              <a:t> </a:t>
            </a:r>
            <a:r>
              <a:rPr lang="ru-RU" dirty="0" err="1" smtClean="0"/>
              <a:t>майже</a:t>
            </a:r>
            <a:r>
              <a:rPr lang="ru-RU" dirty="0" smtClean="0"/>
              <a:t> 7 млн. </a:t>
            </a:r>
            <a:r>
              <a:rPr lang="ru-RU" dirty="0" err="1" smtClean="0"/>
              <a:t>громадян</a:t>
            </a:r>
            <a:r>
              <a:rPr lang="ru-RU" dirty="0" smtClean="0"/>
              <a:t>.</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emografichna_cutyacia_zaxe-280x200.jpg"/>
          <p:cNvPicPr>
            <a:picLocks noGrp="1" noChangeAspect="1"/>
          </p:cNvPicPr>
          <p:nvPr>
            <p:ph idx="1"/>
          </p:nvPr>
        </p:nvPicPr>
        <p:blipFill>
          <a:blip r:embed="rId2"/>
          <a:stretch>
            <a:fillRect/>
          </a:stretch>
        </p:blipFill>
        <p:spPr>
          <a:xfrm>
            <a:off x="2000232" y="1928802"/>
            <a:ext cx="4929222" cy="352087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6600" dirty="0" smtClean="0">
                <a:latin typeface="Times New Roman" pitchFamily="18" charset="0"/>
                <a:cs typeface="Times New Roman" pitchFamily="18" charset="0"/>
              </a:rPr>
              <a:t>Культура</a:t>
            </a:r>
            <a:endParaRPr lang="ru-RU" sz="66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357158" y="1920085"/>
            <a:ext cx="8329642" cy="4434840"/>
          </a:xfrm>
        </p:spPr>
        <p:txBody>
          <a:bodyPr>
            <a:normAutofit/>
          </a:bodyPr>
          <a:lstStyle/>
          <a:p>
            <a:r>
              <a:rPr lang="ru-RU" sz="2800" dirty="0" smtClean="0"/>
              <a:t>Для </a:t>
            </a:r>
            <a:r>
              <a:rPr lang="ru-RU" sz="2800" dirty="0" err="1" smtClean="0"/>
              <a:t>української</a:t>
            </a:r>
            <a:r>
              <a:rPr lang="ru-RU" sz="2800" dirty="0" smtClean="0"/>
              <a:t> </a:t>
            </a:r>
            <a:r>
              <a:rPr lang="ru-RU" sz="2800" dirty="0" err="1" smtClean="0"/>
              <a:t>національної</a:t>
            </a:r>
            <a:r>
              <a:rPr lang="ru-RU" sz="2800" dirty="0" smtClean="0"/>
              <a:t> </a:t>
            </a:r>
            <a:r>
              <a:rPr lang="ru-RU" sz="2800" dirty="0" err="1" smtClean="0"/>
              <a:t>культури</a:t>
            </a:r>
            <a:r>
              <a:rPr lang="ru-RU" sz="2800" dirty="0" smtClean="0"/>
              <a:t> основоположною базовою </a:t>
            </a:r>
            <a:r>
              <a:rPr lang="ru-RU" sz="2800" dirty="0" err="1" smtClean="0"/>
              <a:t>є</a:t>
            </a:r>
            <a:r>
              <a:rPr lang="ru-RU" sz="2800" dirty="0" smtClean="0"/>
              <a:t> народна культура на </a:t>
            </a:r>
            <a:r>
              <a:rPr lang="ru-RU" sz="2800" dirty="0" err="1" smtClean="0"/>
              <a:t>основі</a:t>
            </a:r>
            <a:r>
              <a:rPr lang="ru-RU" sz="2800" dirty="0" smtClean="0"/>
              <a:t> </a:t>
            </a:r>
            <a:r>
              <a:rPr lang="ru-RU" sz="2800" dirty="0" err="1" smtClean="0"/>
              <a:t>якої</a:t>
            </a:r>
            <a:r>
              <a:rPr lang="ru-RU" sz="2800" dirty="0" smtClean="0"/>
              <a:t> </a:t>
            </a:r>
            <a:r>
              <a:rPr lang="ru-RU" sz="2800" dirty="0" err="1" smtClean="0"/>
              <a:t>поступово</a:t>
            </a:r>
            <a:r>
              <a:rPr lang="ru-RU" sz="2800" dirty="0" smtClean="0"/>
              <a:t> </a:t>
            </a:r>
            <a:r>
              <a:rPr lang="ru-RU" sz="2800" dirty="0" err="1" smtClean="0"/>
              <a:t>сформувалися</a:t>
            </a:r>
            <a:r>
              <a:rPr lang="ru-RU" sz="2800" dirty="0" smtClean="0"/>
              <a:t> </a:t>
            </a:r>
            <a:r>
              <a:rPr lang="ru-RU" sz="2800" dirty="0" err="1" smtClean="0"/>
              <a:t>професійні</a:t>
            </a:r>
            <a:r>
              <a:rPr lang="ru-RU" sz="2800" dirty="0" smtClean="0"/>
              <a:t> наука, </a:t>
            </a:r>
            <a:r>
              <a:rPr lang="ru-RU" sz="2800" dirty="0" err="1" smtClean="0"/>
              <a:t>література</a:t>
            </a:r>
            <a:r>
              <a:rPr lang="ru-RU" sz="2800" dirty="0" smtClean="0"/>
              <a:t>, </a:t>
            </a:r>
            <a:r>
              <a:rPr lang="ru-RU" sz="2800" dirty="0" err="1" smtClean="0"/>
              <a:t>мистецтво</a:t>
            </a:r>
            <a:r>
              <a:rPr lang="ru-RU" sz="2800" dirty="0" smtClean="0"/>
              <a:t>. </a:t>
            </a:r>
            <a:r>
              <a:rPr lang="ru-RU" sz="2800" dirty="0" err="1" smtClean="0"/>
              <a:t>Своєрідність</a:t>
            </a:r>
            <a:r>
              <a:rPr lang="ru-RU" sz="2800" dirty="0" smtClean="0"/>
              <a:t> </a:t>
            </a:r>
            <a:r>
              <a:rPr lang="ru-RU" sz="2800" dirty="0" err="1" smtClean="0"/>
              <a:t>української</a:t>
            </a:r>
            <a:r>
              <a:rPr lang="ru-RU" sz="2800" dirty="0" smtClean="0"/>
              <a:t> </a:t>
            </a:r>
            <a:r>
              <a:rPr lang="ru-RU" sz="2800" dirty="0" err="1" smtClean="0"/>
              <a:t>культури</a:t>
            </a:r>
            <a:r>
              <a:rPr lang="ru-RU" sz="2800" dirty="0" smtClean="0"/>
              <a:t> </a:t>
            </a:r>
            <a:r>
              <a:rPr lang="ru-RU" sz="2800" dirty="0" err="1" smtClean="0"/>
              <a:t>визначили</a:t>
            </a:r>
            <a:r>
              <a:rPr lang="ru-RU" sz="2800" dirty="0" smtClean="0"/>
              <a:t> </a:t>
            </a:r>
            <a:r>
              <a:rPr lang="ru-RU" sz="2800" dirty="0" err="1" smtClean="0"/>
              <a:t>також</a:t>
            </a:r>
            <a:r>
              <a:rPr lang="ru-RU" sz="2800" dirty="0" smtClean="0"/>
              <a:t> </a:t>
            </a:r>
            <a:r>
              <a:rPr lang="ru-RU" sz="2800" dirty="0" err="1" smtClean="0"/>
              <a:t>впливи</a:t>
            </a:r>
            <a:r>
              <a:rPr lang="ru-RU" sz="2800" dirty="0" smtClean="0"/>
              <a:t> </a:t>
            </a:r>
            <a:r>
              <a:rPr lang="ru-RU" sz="2800" dirty="0" err="1" smtClean="0"/>
              <a:t>географічних</a:t>
            </a:r>
            <a:r>
              <a:rPr lang="ru-RU" sz="2800" dirty="0" smtClean="0"/>
              <a:t> умов, </a:t>
            </a:r>
            <a:r>
              <a:rPr lang="ru-RU" sz="2800" dirty="0" err="1" smtClean="0"/>
              <a:t>особливості</a:t>
            </a:r>
            <a:r>
              <a:rPr lang="ru-RU" sz="2800" dirty="0" smtClean="0"/>
              <a:t> </a:t>
            </a:r>
            <a:r>
              <a:rPr lang="ru-RU" sz="2800" dirty="0" err="1" smtClean="0"/>
              <a:t>історичного</a:t>
            </a:r>
            <a:r>
              <a:rPr lang="ru-RU" sz="2800" dirty="0" smtClean="0"/>
              <a:t> шляху, а </a:t>
            </a:r>
            <a:r>
              <a:rPr lang="ru-RU" sz="2800" dirty="0" err="1" smtClean="0"/>
              <a:t>також</a:t>
            </a:r>
            <a:r>
              <a:rPr lang="ru-RU" sz="2800" dirty="0" smtClean="0"/>
              <a:t> </a:t>
            </a:r>
            <a:r>
              <a:rPr lang="ru-RU" sz="2800" dirty="0" err="1" smtClean="0"/>
              <a:t>взаємодія</a:t>
            </a:r>
            <a:r>
              <a:rPr lang="ru-RU" sz="2800" dirty="0" smtClean="0"/>
              <a:t> </a:t>
            </a:r>
            <a:r>
              <a:rPr lang="ru-RU" sz="2800" dirty="0" err="1" smtClean="0"/>
              <a:t>з</a:t>
            </a:r>
            <a:r>
              <a:rPr lang="ru-RU" sz="2800" dirty="0" smtClean="0"/>
              <a:t> </a:t>
            </a:r>
            <a:r>
              <a:rPr lang="ru-RU" sz="2800" dirty="0" err="1" smtClean="0"/>
              <a:t>іншими</a:t>
            </a:r>
            <a:r>
              <a:rPr lang="ru-RU" sz="2800" dirty="0" smtClean="0"/>
              <a:t> </a:t>
            </a:r>
            <a:r>
              <a:rPr lang="ru-RU" sz="2800" dirty="0" err="1" smtClean="0"/>
              <a:t>етнокультурами</a:t>
            </a:r>
            <a:r>
              <a:rPr lang="ru-RU" sz="2800" dirty="0" smtClean="0"/>
              <a:t>. </a:t>
            </a:r>
            <a:r>
              <a:rPr lang="ru-RU" sz="2800" dirty="0" err="1" smtClean="0"/>
              <a:t>Важливим</a:t>
            </a:r>
            <a:r>
              <a:rPr lang="ru-RU" sz="2800" dirty="0" smtClean="0"/>
              <a:t> </a:t>
            </a:r>
            <a:r>
              <a:rPr lang="ru-RU" sz="2800" dirty="0" err="1" smtClean="0"/>
              <a:t>історичним</a:t>
            </a:r>
            <a:r>
              <a:rPr lang="ru-RU" sz="2800" dirty="0" smtClean="0"/>
              <a:t> </a:t>
            </a:r>
            <a:r>
              <a:rPr lang="ru-RU" sz="2800" dirty="0" err="1" smtClean="0"/>
              <a:t>етапом</a:t>
            </a:r>
            <a:r>
              <a:rPr lang="ru-RU" sz="2800" dirty="0" smtClean="0"/>
              <a:t> </a:t>
            </a:r>
            <a:r>
              <a:rPr lang="ru-RU" sz="2800" dirty="0" err="1" smtClean="0"/>
              <a:t>розвитку</a:t>
            </a:r>
            <a:r>
              <a:rPr lang="ru-RU" sz="2800" dirty="0" smtClean="0"/>
              <a:t> </a:t>
            </a:r>
            <a:r>
              <a:rPr lang="ru-RU" sz="2800" dirty="0" err="1" smtClean="0"/>
              <a:t>культури</a:t>
            </a:r>
            <a:r>
              <a:rPr lang="ru-RU" sz="2800" dirty="0" smtClean="0"/>
              <a:t> стало </a:t>
            </a:r>
            <a:r>
              <a:rPr lang="ru-RU" sz="2800" dirty="0" err="1" smtClean="0"/>
              <a:t>прийняття</a:t>
            </a:r>
            <a:r>
              <a:rPr lang="ru-RU" sz="2800" dirty="0" smtClean="0"/>
              <a:t> </a:t>
            </a:r>
            <a:r>
              <a:rPr lang="ru-RU" sz="2800" dirty="0" err="1" smtClean="0"/>
              <a:t>християнства</a:t>
            </a:r>
            <a:r>
              <a:rPr lang="ru-RU" sz="2800" dirty="0" smtClean="0"/>
              <a:t>  у </a:t>
            </a:r>
            <a:r>
              <a:rPr lang="en-US" sz="2800" dirty="0" smtClean="0"/>
              <a:t>X </a:t>
            </a:r>
            <a:r>
              <a:rPr lang="ru-RU" sz="2800" dirty="0" err="1" smtClean="0"/>
              <a:t>столітті</a:t>
            </a:r>
            <a:r>
              <a:rPr lang="ru-RU" sz="2800" dirty="0" smtClean="0"/>
              <a:t>.</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1383560545_l9koj5avv_8.jp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214282" y="1357298"/>
            <a:ext cx="8627248" cy="473791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0034" y="500042"/>
            <a:ext cx="8229600" cy="1143000"/>
          </a:xfrm>
        </p:spPr>
        <p:txBody>
          <a:bodyPr/>
          <a:lstStyle/>
          <a:p>
            <a:pPr algn="ctr"/>
            <a:r>
              <a:rPr lang="uk-UA" dirty="0" smtClean="0">
                <a:latin typeface="Times New Roman" pitchFamily="18" charset="0"/>
                <a:cs typeface="Times New Roman" pitchFamily="18" charset="0"/>
              </a:rPr>
              <a:t>Промисловість</a:t>
            </a:r>
            <a:endParaRPr lang="ru-RU" dirty="0">
              <a:latin typeface="Times New Roman" pitchFamily="18" charset="0"/>
              <a:cs typeface="Times New Roman" pitchFamily="18" charset="0"/>
            </a:endParaRPr>
          </a:p>
        </p:txBody>
      </p:sp>
      <p:sp>
        <p:nvSpPr>
          <p:cNvPr id="6" name="Содержимое 5"/>
          <p:cNvSpPr>
            <a:spLocks noGrp="1"/>
          </p:cNvSpPr>
          <p:nvPr>
            <p:ph idx="1"/>
          </p:nvPr>
        </p:nvSpPr>
        <p:spPr/>
        <p:txBody>
          <a:bodyPr>
            <a:normAutofit fontScale="85000" lnSpcReduction="10000"/>
          </a:bodyPr>
          <a:lstStyle/>
          <a:p>
            <a:r>
              <a:rPr lang="ru-RU" dirty="0" err="1" smtClean="0"/>
              <a:t>Харків</a:t>
            </a:r>
            <a:r>
              <a:rPr lang="ru-RU" dirty="0" smtClean="0"/>
              <a:t> — один </a:t>
            </a:r>
            <a:r>
              <a:rPr lang="ru-RU" dirty="0" err="1" smtClean="0"/>
              <a:t>з</a:t>
            </a:r>
            <a:r>
              <a:rPr lang="ru-RU" dirty="0" smtClean="0"/>
              <a:t> </a:t>
            </a:r>
            <a:r>
              <a:rPr lang="ru-RU" dirty="0" err="1" smtClean="0"/>
              <a:t>найбільших</a:t>
            </a:r>
            <a:r>
              <a:rPr lang="ru-RU" dirty="0" smtClean="0"/>
              <a:t> </a:t>
            </a:r>
            <a:r>
              <a:rPr lang="ru-RU" dirty="0" err="1" smtClean="0"/>
              <a:t>промислових</a:t>
            </a:r>
            <a:r>
              <a:rPr lang="ru-RU" dirty="0" smtClean="0"/>
              <a:t> </a:t>
            </a:r>
            <a:r>
              <a:rPr lang="ru-RU" dirty="0" err="1" smtClean="0"/>
              <a:t>центрів</a:t>
            </a:r>
            <a:r>
              <a:rPr lang="ru-RU" dirty="0" smtClean="0"/>
              <a:t> </a:t>
            </a:r>
            <a:r>
              <a:rPr lang="ru-RU" dirty="0" err="1" smtClean="0"/>
              <a:t>України</a:t>
            </a:r>
            <a:r>
              <a:rPr lang="ru-RU" dirty="0" smtClean="0"/>
              <a:t> </a:t>
            </a:r>
            <a:r>
              <a:rPr lang="ru-RU" dirty="0" err="1" smtClean="0"/>
              <a:t>й</a:t>
            </a:r>
            <a:r>
              <a:rPr lang="ru-RU" dirty="0" smtClean="0"/>
              <a:t> </a:t>
            </a:r>
            <a:r>
              <a:rPr lang="ru-RU" dirty="0" err="1" smtClean="0"/>
              <a:t>колишнього</a:t>
            </a:r>
            <a:r>
              <a:rPr lang="ru-RU" dirty="0" smtClean="0"/>
              <a:t> СРСР, </a:t>
            </a:r>
            <a:r>
              <a:rPr lang="ru-RU" dirty="0" err="1" smtClean="0"/>
              <a:t>третій</a:t>
            </a:r>
            <a:r>
              <a:rPr lang="ru-RU" dirty="0" smtClean="0"/>
              <a:t> </a:t>
            </a:r>
            <a:r>
              <a:rPr lang="ru-RU" dirty="0" err="1" smtClean="0"/>
              <a:t>після</a:t>
            </a:r>
            <a:r>
              <a:rPr lang="ru-RU" dirty="0" smtClean="0"/>
              <a:t> </a:t>
            </a:r>
            <a:r>
              <a:rPr lang="ru-RU" dirty="0" err="1" smtClean="0"/>
              <a:t>Москви</a:t>
            </a:r>
            <a:r>
              <a:rPr lang="ru-RU" dirty="0" smtClean="0"/>
              <a:t> </a:t>
            </a:r>
            <a:r>
              <a:rPr lang="ru-RU" dirty="0" err="1" smtClean="0"/>
              <a:t>і</a:t>
            </a:r>
            <a:r>
              <a:rPr lang="ru-RU" dirty="0" smtClean="0"/>
              <a:t> </a:t>
            </a:r>
            <a:r>
              <a:rPr lang="ru-RU" dirty="0" err="1" smtClean="0"/>
              <a:t>Ленінграду</a:t>
            </a:r>
            <a:r>
              <a:rPr lang="ru-RU" dirty="0" smtClean="0"/>
              <a:t> центр </a:t>
            </a:r>
            <a:r>
              <a:rPr lang="ru-RU" dirty="0" err="1" smtClean="0"/>
              <a:t>машинобудування</a:t>
            </a:r>
            <a:r>
              <a:rPr lang="ru-RU" dirty="0" smtClean="0"/>
              <a:t>. Тут </a:t>
            </a:r>
            <a:r>
              <a:rPr lang="ru-RU" dirty="0" err="1" smtClean="0"/>
              <a:t>є</a:t>
            </a:r>
            <a:r>
              <a:rPr lang="ru-RU" dirty="0" smtClean="0"/>
              <a:t> </a:t>
            </a:r>
            <a:r>
              <a:rPr lang="ru-RU" dirty="0" err="1" smtClean="0"/>
              <a:t>великі</a:t>
            </a:r>
            <a:r>
              <a:rPr lang="ru-RU" dirty="0" smtClean="0"/>
              <a:t> </a:t>
            </a:r>
            <a:r>
              <a:rPr lang="ru-RU" dirty="0" err="1" smtClean="0"/>
              <a:t>машинобудівні</a:t>
            </a:r>
            <a:r>
              <a:rPr lang="ru-RU" dirty="0" smtClean="0"/>
              <a:t> </a:t>
            </a:r>
            <a:r>
              <a:rPr lang="ru-RU" dirty="0" err="1" smtClean="0"/>
              <a:t>і</a:t>
            </a:r>
            <a:r>
              <a:rPr lang="ru-RU" dirty="0" smtClean="0"/>
              <a:t> </a:t>
            </a:r>
            <a:r>
              <a:rPr lang="ru-RU" dirty="0" err="1" smtClean="0"/>
              <a:t>металообробні</a:t>
            </a:r>
            <a:r>
              <a:rPr lang="ru-RU" dirty="0" smtClean="0"/>
              <a:t> заводи, </a:t>
            </a:r>
            <a:r>
              <a:rPr lang="ru-RU" dirty="0" err="1" smtClean="0"/>
              <a:t>також</a:t>
            </a:r>
            <a:r>
              <a:rPr lang="ru-RU" dirty="0" smtClean="0"/>
              <a:t> </a:t>
            </a:r>
            <a:r>
              <a:rPr lang="ru-RU" dirty="0" err="1" smtClean="0"/>
              <a:t>підприємства</a:t>
            </a:r>
            <a:r>
              <a:rPr lang="ru-RU" dirty="0" smtClean="0"/>
              <a:t> </a:t>
            </a:r>
            <a:r>
              <a:rPr lang="ru-RU" dirty="0" err="1" smtClean="0"/>
              <a:t>енергетичного</a:t>
            </a:r>
            <a:r>
              <a:rPr lang="ru-RU" dirty="0" smtClean="0"/>
              <a:t> </a:t>
            </a:r>
            <a:r>
              <a:rPr lang="ru-RU" dirty="0" err="1" smtClean="0"/>
              <a:t>машинобудування</a:t>
            </a:r>
            <a:r>
              <a:rPr lang="ru-RU" dirty="0" smtClean="0"/>
              <a:t> та </a:t>
            </a:r>
            <a:r>
              <a:rPr lang="ru-RU" dirty="0" err="1" smtClean="0"/>
              <a:t>електротехнічної</a:t>
            </a:r>
            <a:r>
              <a:rPr lang="ru-RU" dirty="0" smtClean="0"/>
              <a:t> </a:t>
            </a:r>
            <a:r>
              <a:rPr lang="ru-RU" dirty="0" err="1" smtClean="0"/>
              <a:t>промисловості</a:t>
            </a:r>
            <a:r>
              <a:rPr lang="ru-RU" dirty="0" smtClean="0"/>
              <a:t> (45% </a:t>
            </a:r>
            <a:r>
              <a:rPr lang="ru-RU" dirty="0" err="1" smtClean="0"/>
              <a:t>всієї</a:t>
            </a:r>
            <a:r>
              <a:rPr lang="ru-RU" dirty="0" smtClean="0"/>
              <a:t> </a:t>
            </a:r>
            <a:r>
              <a:rPr lang="ru-RU" dirty="0" err="1" smtClean="0"/>
              <a:t>продукції</a:t>
            </a:r>
            <a:r>
              <a:rPr lang="ru-RU" dirty="0" smtClean="0"/>
              <a:t> м.): </a:t>
            </a:r>
            <a:r>
              <a:rPr lang="ru-RU" dirty="0" err="1" smtClean="0"/>
              <a:t>Харківський</a:t>
            </a:r>
            <a:r>
              <a:rPr lang="ru-RU" dirty="0" smtClean="0"/>
              <a:t> </a:t>
            </a:r>
            <a:r>
              <a:rPr lang="ru-RU" dirty="0" err="1" smtClean="0"/>
              <a:t>тракторний</a:t>
            </a:r>
            <a:r>
              <a:rPr lang="ru-RU" dirty="0" smtClean="0"/>
              <a:t> завод, Завод </a:t>
            </a:r>
            <a:r>
              <a:rPr lang="ru-RU" dirty="0" err="1" smtClean="0"/>
              <a:t>імені</a:t>
            </a:r>
            <a:r>
              <a:rPr lang="ru-RU" dirty="0" smtClean="0"/>
              <a:t> </a:t>
            </a:r>
            <a:r>
              <a:rPr lang="ru-RU" dirty="0" err="1" smtClean="0"/>
              <a:t>Малишева</a:t>
            </a:r>
            <a:r>
              <a:rPr lang="ru-RU" dirty="0" smtClean="0"/>
              <a:t> (</a:t>
            </a:r>
            <a:r>
              <a:rPr lang="ru-RU" dirty="0" err="1" smtClean="0"/>
              <a:t>випускає</a:t>
            </a:r>
            <a:r>
              <a:rPr lang="ru-RU" dirty="0" smtClean="0"/>
              <a:t> </a:t>
            </a:r>
            <a:r>
              <a:rPr lang="ru-RU" dirty="0" err="1" smtClean="0"/>
              <a:t>магістральні</a:t>
            </a:r>
            <a:r>
              <a:rPr lang="ru-RU" dirty="0" smtClean="0"/>
              <a:t> </a:t>
            </a:r>
            <a:r>
              <a:rPr lang="ru-RU" dirty="0" err="1" smtClean="0"/>
              <a:t>тепловози</a:t>
            </a:r>
            <a:r>
              <a:rPr lang="ru-RU" dirty="0" smtClean="0"/>
              <a:t>), </a:t>
            </a:r>
            <a:r>
              <a:rPr lang="ru-RU" dirty="0" err="1" smtClean="0"/>
              <a:t>Харківський</a:t>
            </a:r>
            <a:r>
              <a:rPr lang="ru-RU" dirty="0" smtClean="0"/>
              <a:t> </a:t>
            </a:r>
            <a:r>
              <a:rPr lang="ru-RU" dirty="0" err="1" smtClean="0"/>
              <a:t>електротехнічний</a:t>
            </a:r>
            <a:r>
              <a:rPr lang="ru-RU" dirty="0" smtClean="0"/>
              <a:t> </a:t>
            </a:r>
            <a:r>
              <a:rPr lang="ru-RU" dirty="0" err="1" smtClean="0"/>
              <a:t>завод</a:t>
            </a:r>
            <a:r>
              <a:rPr lang="ru-RU" dirty="0" smtClean="0"/>
              <a:t> «</a:t>
            </a:r>
            <a:r>
              <a:rPr lang="ru-RU" dirty="0" err="1" smtClean="0"/>
              <a:t>Укрелектромаш</a:t>
            </a:r>
            <a:r>
              <a:rPr lang="ru-RU" dirty="0" smtClean="0"/>
              <a:t>» (</a:t>
            </a:r>
            <a:r>
              <a:rPr lang="ru-RU" dirty="0" err="1" smtClean="0"/>
              <a:t>генератори</a:t>
            </a:r>
            <a:r>
              <a:rPr lang="ru-RU" dirty="0" smtClean="0"/>
              <a:t> для </a:t>
            </a:r>
            <a:r>
              <a:rPr lang="ru-RU" dirty="0" err="1" smtClean="0"/>
              <a:t>парових</a:t>
            </a:r>
            <a:r>
              <a:rPr lang="ru-RU" dirty="0" smtClean="0"/>
              <a:t> </a:t>
            </a:r>
            <a:r>
              <a:rPr lang="ru-RU" dirty="0" err="1" smtClean="0"/>
              <a:t>і</a:t>
            </a:r>
            <a:r>
              <a:rPr lang="ru-RU" dirty="0" smtClean="0"/>
              <a:t> </a:t>
            </a:r>
            <a:r>
              <a:rPr lang="ru-RU" dirty="0" err="1" smtClean="0"/>
              <a:t>гідравлічних</a:t>
            </a:r>
            <a:r>
              <a:rPr lang="ru-RU" dirty="0" smtClean="0"/>
              <a:t> </a:t>
            </a:r>
            <a:r>
              <a:rPr lang="ru-RU" dirty="0" err="1" smtClean="0"/>
              <a:t>турбін</a:t>
            </a:r>
            <a:r>
              <a:rPr lang="ru-RU" dirty="0" smtClean="0"/>
              <a:t>),</a:t>
            </a:r>
            <a:r>
              <a:rPr lang="ru-RU" dirty="0" err="1" smtClean="0"/>
              <a:t>Харківський</a:t>
            </a:r>
            <a:r>
              <a:rPr lang="ru-RU" dirty="0" smtClean="0"/>
              <a:t> </a:t>
            </a:r>
            <a:r>
              <a:rPr lang="ru-RU" dirty="0" err="1" smtClean="0"/>
              <a:t>моторобудівний</a:t>
            </a:r>
            <a:r>
              <a:rPr lang="ru-RU" dirty="0" smtClean="0"/>
              <a:t> завод «Серп </a:t>
            </a:r>
            <a:r>
              <a:rPr lang="ru-RU" dirty="0" err="1" smtClean="0"/>
              <a:t>і</a:t>
            </a:r>
            <a:r>
              <a:rPr lang="ru-RU" dirty="0" smtClean="0"/>
              <a:t> Молот» (</a:t>
            </a:r>
            <a:r>
              <a:rPr lang="ru-RU" dirty="0" err="1" smtClean="0"/>
              <a:t>двигуни</a:t>
            </a:r>
            <a:r>
              <a:rPr lang="ru-RU" dirty="0" smtClean="0"/>
              <a:t> до </a:t>
            </a:r>
            <a:r>
              <a:rPr lang="ru-RU" dirty="0" err="1" smtClean="0"/>
              <a:t>зернових</a:t>
            </a:r>
            <a:r>
              <a:rPr lang="ru-RU" dirty="0" smtClean="0"/>
              <a:t> </a:t>
            </a:r>
            <a:r>
              <a:rPr lang="ru-RU" dirty="0" err="1" smtClean="0"/>
              <a:t>комбайнів</a:t>
            </a:r>
            <a:r>
              <a:rPr lang="ru-RU" dirty="0" smtClean="0"/>
              <a:t>), </a:t>
            </a:r>
            <a:r>
              <a:rPr lang="ru-RU" dirty="0" err="1" smtClean="0"/>
              <a:t>Харківський</a:t>
            </a:r>
            <a:r>
              <a:rPr lang="ru-RU" dirty="0" smtClean="0"/>
              <a:t> </a:t>
            </a:r>
            <a:r>
              <a:rPr lang="ru-RU" dirty="0" err="1" smtClean="0"/>
              <a:t>верстатобудівний</a:t>
            </a:r>
            <a:r>
              <a:rPr lang="ru-RU" dirty="0" smtClean="0"/>
              <a:t> </a:t>
            </a:r>
            <a:r>
              <a:rPr lang="ru-RU" dirty="0" err="1" smtClean="0"/>
              <a:t>завод,авіаційний</a:t>
            </a:r>
            <a:r>
              <a:rPr lang="ru-RU" dirty="0" smtClean="0"/>
              <a:t>, </a:t>
            </a:r>
            <a:r>
              <a:rPr lang="ru-RU" dirty="0" err="1" smtClean="0"/>
              <a:t>велосипедний</a:t>
            </a:r>
            <a:r>
              <a:rPr lang="ru-RU" dirty="0" smtClean="0"/>
              <a:t> заводи, «</a:t>
            </a:r>
            <a:r>
              <a:rPr lang="ru-RU" dirty="0" err="1" smtClean="0"/>
              <a:t>Турбоатом</a:t>
            </a:r>
            <a:r>
              <a:rPr lang="ru-RU" dirty="0" smtClean="0"/>
              <a:t>», «</a:t>
            </a:r>
            <a:r>
              <a:rPr lang="ru-RU" dirty="0" err="1" smtClean="0"/>
              <a:t>Електроважмаш</a:t>
            </a:r>
            <a:r>
              <a:rPr lang="ru-RU" dirty="0" smtClean="0"/>
              <a:t>», «</a:t>
            </a:r>
            <a:r>
              <a:rPr lang="ru-RU" dirty="0" err="1" smtClean="0"/>
              <a:t>Південкабель</a:t>
            </a:r>
            <a:r>
              <a:rPr lang="ru-RU" dirty="0" smtClean="0"/>
              <a:t>» </a:t>
            </a:r>
            <a:r>
              <a:rPr lang="ru-RU" dirty="0" err="1" smtClean="0"/>
              <a:t>тощо</a:t>
            </a:r>
            <a:r>
              <a:rPr lang="ru-RU" dirty="0" smtClean="0"/>
              <a:t>. </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Autofit/>
          </a:bodyPr>
          <a:lstStyle/>
          <a:p>
            <a:pPr algn="ctr"/>
            <a:r>
              <a:rPr lang="uk-UA" sz="9600" dirty="0" smtClean="0">
                <a:latin typeface="Times New Roman" pitchFamily="18" charset="0"/>
                <a:cs typeface="Times New Roman" pitchFamily="18" charset="0"/>
              </a:rPr>
              <a:t>Вступ</a:t>
            </a:r>
            <a:endParaRPr lang="ru-RU" sz="9600" dirty="0">
              <a:latin typeface="Times New Roman" pitchFamily="18" charset="0"/>
              <a:cs typeface="Times New Roman" pitchFamily="18" charset="0"/>
            </a:endParaRPr>
          </a:p>
        </p:txBody>
      </p:sp>
      <p:sp>
        <p:nvSpPr>
          <p:cNvPr id="3" name="Содержимое 2"/>
          <p:cNvSpPr>
            <a:spLocks noGrp="1"/>
          </p:cNvSpPr>
          <p:nvPr>
            <p:ph idx="1"/>
          </p:nvPr>
        </p:nvSpPr>
        <p:spPr>
          <a:xfrm>
            <a:off x="-214346" y="1428736"/>
            <a:ext cx="9358346" cy="5286412"/>
          </a:xfrm>
        </p:spPr>
        <p:txBody>
          <a:bodyPr>
            <a:normAutofit fontScale="70000" lnSpcReduction="20000"/>
          </a:bodyPr>
          <a:lstStyle/>
          <a:p>
            <a:r>
              <a:rPr lang="ru-RU" sz="3100" dirty="0" err="1" smtClean="0"/>
              <a:t>Харків</a:t>
            </a:r>
            <a:r>
              <a:rPr lang="ru-RU" sz="3100" dirty="0" smtClean="0"/>
              <a:t> — </a:t>
            </a:r>
            <a:r>
              <a:rPr lang="ru-RU" sz="3100" dirty="0" err="1" smtClean="0"/>
              <a:t>це</a:t>
            </a:r>
            <a:r>
              <a:rPr lang="ru-RU" sz="3100" dirty="0" smtClean="0"/>
              <a:t> </a:t>
            </a:r>
            <a:r>
              <a:rPr lang="ru-RU" sz="3100" dirty="0" err="1" smtClean="0"/>
              <a:t>одне</a:t>
            </a:r>
            <a:r>
              <a:rPr lang="ru-RU" sz="3100" dirty="0" smtClean="0"/>
              <a:t> </a:t>
            </a:r>
            <a:r>
              <a:rPr lang="ru-RU" sz="3100" dirty="0" err="1" smtClean="0"/>
              <a:t>з</a:t>
            </a:r>
            <a:r>
              <a:rPr lang="ru-RU" sz="3100" dirty="0" smtClean="0"/>
              <a:t> </a:t>
            </a:r>
            <a:r>
              <a:rPr lang="ru-RU" sz="3100" dirty="0" err="1" smtClean="0"/>
              <a:t>найбільших</a:t>
            </a:r>
            <a:r>
              <a:rPr lang="ru-RU" sz="3100" dirty="0" smtClean="0"/>
              <a:t> </a:t>
            </a:r>
            <a:r>
              <a:rPr lang="ru-RU" sz="3100" dirty="0" err="1" smtClean="0"/>
              <a:t>міст</a:t>
            </a:r>
            <a:r>
              <a:rPr lang="ru-RU" sz="3100" dirty="0" smtClean="0"/>
              <a:t> </a:t>
            </a:r>
            <a:r>
              <a:rPr lang="ru-RU" sz="3100" dirty="0" err="1" smtClean="0"/>
              <a:t>України</a:t>
            </a:r>
            <a:r>
              <a:rPr lang="ru-RU" sz="3100" dirty="0" smtClean="0"/>
              <a:t>. </a:t>
            </a:r>
            <a:r>
              <a:rPr lang="ru-RU" sz="3100" dirty="0" err="1" smtClean="0"/>
              <a:t>Його</a:t>
            </a:r>
            <a:r>
              <a:rPr lang="ru-RU" sz="3100" dirty="0" smtClean="0"/>
              <a:t> </a:t>
            </a:r>
            <a:r>
              <a:rPr lang="ru-RU" sz="3100" dirty="0" err="1" smtClean="0"/>
              <a:t>ще</a:t>
            </a:r>
            <a:r>
              <a:rPr lang="ru-RU" sz="3100" dirty="0" smtClean="0"/>
              <a:t> </a:t>
            </a:r>
            <a:r>
              <a:rPr lang="ru-RU" sz="3100" dirty="0" err="1" smtClean="0"/>
              <a:t>називають</a:t>
            </a:r>
            <a:r>
              <a:rPr lang="ru-RU" sz="3100" dirty="0" smtClean="0"/>
              <a:t> </a:t>
            </a:r>
            <a:r>
              <a:rPr lang="ru-RU" sz="3100" dirty="0" err="1" smtClean="0"/>
              <a:t>першою</a:t>
            </a:r>
            <a:r>
              <a:rPr lang="ru-RU" sz="3100" dirty="0" smtClean="0"/>
              <a:t> столицею, тому </a:t>
            </a:r>
            <a:r>
              <a:rPr lang="ru-RU" sz="3100" dirty="0" err="1" smtClean="0"/>
              <a:t>що</a:t>
            </a:r>
            <a:r>
              <a:rPr lang="ru-RU" sz="3100" dirty="0" smtClean="0"/>
              <a:t> </a:t>
            </a:r>
            <a:r>
              <a:rPr lang="ru-RU" sz="3100" dirty="0" err="1" smtClean="0"/>
              <a:t>він</a:t>
            </a:r>
            <a:r>
              <a:rPr lang="ru-RU" sz="3100" dirty="0" smtClean="0"/>
              <a:t> нею </a:t>
            </a:r>
            <a:r>
              <a:rPr lang="ru-RU" sz="3100" dirty="0" err="1" smtClean="0"/>
              <a:t>був</a:t>
            </a:r>
            <a:r>
              <a:rPr lang="ru-RU" sz="3100" dirty="0" smtClean="0"/>
              <a:t> за </a:t>
            </a:r>
            <a:r>
              <a:rPr lang="ru-RU" sz="3100" dirty="0" err="1" smtClean="0"/>
              <a:t>радянських</a:t>
            </a:r>
            <a:r>
              <a:rPr lang="ru-RU" sz="3100" dirty="0" smtClean="0"/>
              <a:t> </a:t>
            </a:r>
            <a:r>
              <a:rPr lang="ru-RU" sz="3100" dirty="0" err="1" smtClean="0"/>
              <a:t>часів</a:t>
            </a:r>
            <a:r>
              <a:rPr lang="ru-RU" sz="3100" dirty="0" smtClean="0"/>
              <a:t>.</a:t>
            </a:r>
            <a:br>
              <a:rPr lang="ru-RU" sz="3100" dirty="0" smtClean="0"/>
            </a:br>
            <a:r>
              <a:rPr lang="ru-RU" sz="3100" dirty="0" smtClean="0"/>
              <a:t/>
            </a:r>
            <a:br>
              <a:rPr lang="ru-RU" sz="3100" dirty="0" smtClean="0"/>
            </a:br>
            <a:r>
              <a:rPr lang="ru-RU" sz="3100" dirty="0" err="1" smtClean="0"/>
              <a:t>Харків</a:t>
            </a:r>
            <a:r>
              <a:rPr lang="ru-RU" sz="3100" dirty="0" smtClean="0"/>
              <a:t> — </a:t>
            </a:r>
            <a:r>
              <a:rPr lang="ru-RU" sz="3100" dirty="0" err="1" smtClean="0"/>
              <a:t>красиве</a:t>
            </a:r>
            <a:r>
              <a:rPr lang="ru-RU" sz="3100" dirty="0" smtClean="0"/>
              <a:t>, </a:t>
            </a:r>
            <a:r>
              <a:rPr lang="ru-RU" sz="3100" dirty="0" err="1" smtClean="0"/>
              <a:t>світле</a:t>
            </a:r>
            <a:r>
              <a:rPr lang="ru-RU" sz="3100" dirty="0" smtClean="0"/>
              <a:t> </a:t>
            </a:r>
            <a:r>
              <a:rPr lang="ru-RU" sz="3100" dirty="0" err="1" smtClean="0"/>
              <a:t>і</a:t>
            </a:r>
            <a:r>
              <a:rPr lang="ru-RU" sz="3100" dirty="0" smtClean="0"/>
              <a:t> </a:t>
            </a:r>
            <a:r>
              <a:rPr lang="ru-RU" sz="3100" dirty="0" err="1" smtClean="0"/>
              <a:t>живописне</a:t>
            </a:r>
            <a:r>
              <a:rPr lang="ru-RU" sz="3100" dirty="0" smtClean="0"/>
              <a:t> </a:t>
            </a:r>
            <a:r>
              <a:rPr lang="ru-RU" sz="3100" dirty="0" err="1" smtClean="0"/>
              <a:t>місто</a:t>
            </a:r>
            <a:r>
              <a:rPr lang="ru-RU" sz="3100" dirty="0" smtClean="0"/>
              <a:t>, </a:t>
            </a:r>
            <a:r>
              <a:rPr lang="ru-RU" sz="3100" dirty="0" err="1" smtClean="0"/>
              <a:t>розташоване</a:t>
            </a:r>
            <a:r>
              <a:rPr lang="ru-RU" sz="3100" dirty="0" smtClean="0"/>
              <a:t> на </a:t>
            </a:r>
            <a:r>
              <a:rPr lang="ru-RU" sz="3100" dirty="0" err="1" smtClean="0"/>
              <a:t>північному</a:t>
            </a:r>
            <a:r>
              <a:rPr lang="ru-RU" sz="3100" dirty="0" smtClean="0"/>
              <a:t> </a:t>
            </a:r>
            <a:r>
              <a:rPr lang="ru-RU" sz="3100" dirty="0" err="1" smtClean="0"/>
              <a:t>сході</a:t>
            </a:r>
            <a:r>
              <a:rPr lang="ru-RU" sz="3100" dirty="0" smtClean="0"/>
              <a:t> </a:t>
            </a:r>
            <a:r>
              <a:rPr lang="ru-RU" sz="3100" dirty="0" err="1" smtClean="0"/>
              <a:t>України</a:t>
            </a:r>
            <a:r>
              <a:rPr lang="ru-RU" sz="3100" dirty="0" smtClean="0"/>
              <a:t>. В </a:t>
            </a:r>
            <a:r>
              <a:rPr lang="ru-RU" sz="3100" dirty="0" err="1" smtClean="0"/>
              <a:t>ньому</a:t>
            </a:r>
            <a:r>
              <a:rPr lang="ru-RU" sz="3100" dirty="0" smtClean="0"/>
              <a:t> </a:t>
            </a:r>
            <a:r>
              <a:rPr lang="ru-RU" sz="3100" dirty="0" err="1" smtClean="0"/>
              <a:t>живе</a:t>
            </a:r>
            <a:r>
              <a:rPr lang="ru-RU" sz="3100" dirty="0" smtClean="0"/>
              <a:t> </a:t>
            </a:r>
            <a:r>
              <a:rPr lang="ru-RU" sz="3100" dirty="0" err="1" smtClean="0"/>
              <a:t>багато</a:t>
            </a:r>
            <a:r>
              <a:rPr lang="ru-RU" sz="3100" dirty="0" smtClean="0"/>
              <a:t> людей, </a:t>
            </a:r>
            <a:r>
              <a:rPr lang="ru-RU" sz="3100" dirty="0" err="1" smtClean="0"/>
              <a:t>що</a:t>
            </a:r>
            <a:r>
              <a:rPr lang="ru-RU" sz="3100" dirty="0" smtClean="0"/>
              <a:t> </a:t>
            </a:r>
            <a:r>
              <a:rPr lang="ru-RU" sz="3100" dirty="0" err="1" smtClean="0"/>
              <a:t>навчаються</a:t>
            </a:r>
            <a:r>
              <a:rPr lang="ru-RU" sz="3100" dirty="0" smtClean="0"/>
              <a:t>, </a:t>
            </a:r>
            <a:r>
              <a:rPr lang="ru-RU" sz="3100" dirty="0" err="1" smtClean="0"/>
              <a:t>працюють</a:t>
            </a:r>
            <a:r>
              <a:rPr lang="ru-RU" sz="3100" dirty="0" smtClean="0"/>
              <a:t>, </a:t>
            </a:r>
            <a:r>
              <a:rPr lang="ru-RU" sz="3100" dirty="0" err="1" smtClean="0"/>
              <a:t>відпочивають</a:t>
            </a:r>
            <a:r>
              <a:rPr lang="ru-RU" sz="3100" dirty="0" smtClean="0"/>
              <a:t>. </a:t>
            </a:r>
            <a:r>
              <a:rPr lang="ru-RU" sz="3100" dirty="0" err="1" smtClean="0"/>
              <a:t>Головні</a:t>
            </a:r>
            <a:r>
              <a:rPr lang="ru-RU" sz="3100" dirty="0" smtClean="0"/>
              <a:t> </a:t>
            </a:r>
            <a:r>
              <a:rPr lang="ru-RU" sz="3100" dirty="0" err="1" smtClean="0"/>
              <a:t>річки</a:t>
            </a:r>
            <a:r>
              <a:rPr lang="ru-RU" sz="3100" dirty="0" smtClean="0"/>
              <a:t> </a:t>
            </a:r>
            <a:r>
              <a:rPr lang="ru-RU" sz="3100" dirty="0" err="1" smtClean="0"/>
              <a:t>Харкова</a:t>
            </a:r>
            <a:r>
              <a:rPr lang="ru-RU" sz="3100" dirty="0" smtClean="0"/>
              <a:t> — </a:t>
            </a:r>
            <a:r>
              <a:rPr lang="ru-RU" sz="3100" dirty="0" err="1" smtClean="0"/>
              <a:t>Харків</a:t>
            </a:r>
            <a:r>
              <a:rPr lang="ru-RU" sz="3100" dirty="0" smtClean="0"/>
              <a:t>, Лопань, Уди. Через них давно </a:t>
            </a:r>
            <a:r>
              <a:rPr lang="ru-RU" sz="3100" dirty="0" err="1" smtClean="0"/>
              <a:t>вже</a:t>
            </a:r>
            <a:r>
              <a:rPr lang="ru-RU" sz="3100" dirty="0" smtClean="0"/>
              <a:t> </a:t>
            </a:r>
            <a:r>
              <a:rPr lang="ru-RU" sz="3100" dirty="0" err="1" smtClean="0"/>
              <a:t>побудовані</a:t>
            </a:r>
            <a:r>
              <a:rPr lang="ru-RU" sz="3100" dirty="0" smtClean="0"/>
              <a:t> мости, по </a:t>
            </a:r>
            <a:r>
              <a:rPr lang="ru-RU" sz="3100" dirty="0" err="1" smtClean="0"/>
              <a:t>яким</a:t>
            </a:r>
            <a:r>
              <a:rPr lang="ru-RU" sz="3100" dirty="0" smtClean="0"/>
              <a:t> </a:t>
            </a:r>
            <a:r>
              <a:rPr lang="ru-RU" sz="3100" dirty="0" err="1" smtClean="0"/>
              <a:t>можна</a:t>
            </a:r>
            <a:r>
              <a:rPr lang="ru-RU" sz="3100" dirty="0" smtClean="0"/>
              <a:t> </a:t>
            </a:r>
            <a:r>
              <a:rPr lang="ru-RU" sz="3100" dirty="0" err="1" smtClean="0"/>
              <a:t>ходити</a:t>
            </a:r>
            <a:r>
              <a:rPr lang="ru-RU" sz="3100" dirty="0" smtClean="0"/>
              <a:t>, </a:t>
            </a:r>
            <a:r>
              <a:rPr lang="ru-RU" sz="3100" dirty="0" err="1" smtClean="0"/>
              <a:t>чи</a:t>
            </a:r>
            <a:r>
              <a:rPr lang="ru-RU" sz="3100" dirty="0" smtClean="0"/>
              <a:t> </a:t>
            </a:r>
            <a:r>
              <a:rPr lang="ru-RU" sz="3100" dirty="0" err="1" smtClean="0"/>
              <a:t>їздити</a:t>
            </a:r>
            <a:r>
              <a:rPr lang="ru-RU" sz="3100" dirty="0" smtClean="0"/>
              <a:t>, </a:t>
            </a:r>
            <a:r>
              <a:rPr lang="ru-RU" sz="3100" dirty="0" err="1" smtClean="0"/>
              <a:t>або</a:t>
            </a:r>
            <a:r>
              <a:rPr lang="ru-RU" sz="3100" dirty="0" smtClean="0"/>
              <a:t> просто </a:t>
            </a:r>
            <a:r>
              <a:rPr lang="ru-RU" sz="3100" dirty="0" err="1" smtClean="0"/>
              <a:t>стояти</a:t>
            </a:r>
            <a:r>
              <a:rPr lang="ru-RU" sz="3100" dirty="0" smtClean="0"/>
              <a:t> </a:t>
            </a:r>
            <a:r>
              <a:rPr lang="ru-RU" sz="3100" dirty="0" err="1" smtClean="0"/>
              <a:t>і</a:t>
            </a:r>
            <a:r>
              <a:rPr lang="ru-RU" sz="3100" dirty="0" smtClean="0"/>
              <a:t> </a:t>
            </a:r>
            <a:r>
              <a:rPr lang="ru-RU" sz="3100" dirty="0" err="1" smtClean="0"/>
              <a:t>милуватися</a:t>
            </a:r>
            <a:r>
              <a:rPr lang="ru-RU" sz="3100" dirty="0" smtClean="0"/>
              <a:t> </a:t>
            </a:r>
            <a:r>
              <a:rPr lang="ru-RU" sz="3100" dirty="0" err="1" smtClean="0"/>
              <a:t>течією</a:t>
            </a:r>
            <a:r>
              <a:rPr lang="ru-RU" sz="3100" dirty="0" smtClean="0"/>
              <a:t>. В </a:t>
            </a:r>
            <a:r>
              <a:rPr lang="ru-RU" sz="3100" dirty="0" err="1" smtClean="0"/>
              <a:t>центрі</a:t>
            </a:r>
            <a:r>
              <a:rPr lang="ru-RU" sz="3100" dirty="0" smtClean="0"/>
              <a:t> </a:t>
            </a:r>
            <a:r>
              <a:rPr lang="ru-RU" sz="3100" dirty="0" err="1" smtClean="0"/>
              <a:t>міста</a:t>
            </a:r>
            <a:r>
              <a:rPr lang="ru-RU" sz="3100" dirty="0" smtClean="0"/>
              <a:t> </a:t>
            </a:r>
            <a:r>
              <a:rPr lang="ru-RU" sz="3100" dirty="0" err="1" smtClean="0"/>
              <a:t>розташований</a:t>
            </a:r>
            <a:r>
              <a:rPr lang="ru-RU" sz="3100" dirty="0" smtClean="0"/>
              <a:t> </a:t>
            </a:r>
            <a:r>
              <a:rPr lang="ru-RU" sz="3100" dirty="0" err="1" smtClean="0"/>
              <a:t>прекрасний</a:t>
            </a:r>
            <a:r>
              <a:rPr lang="ru-RU" sz="3100" dirty="0" smtClean="0"/>
              <a:t> парк, </a:t>
            </a:r>
            <a:r>
              <a:rPr lang="ru-RU" sz="3100" dirty="0" err="1" smtClean="0"/>
              <a:t>який</a:t>
            </a:r>
            <a:r>
              <a:rPr lang="ru-RU" sz="3100" dirty="0" smtClean="0"/>
              <a:t> </a:t>
            </a:r>
            <a:r>
              <a:rPr lang="ru-RU" sz="3100" dirty="0" err="1" smtClean="0"/>
              <a:t>має</a:t>
            </a:r>
            <a:r>
              <a:rPr lang="ru-RU" sz="3100" dirty="0" smtClean="0"/>
              <a:t> </a:t>
            </a:r>
            <a:r>
              <a:rPr lang="ru-RU" sz="3100" dirty="0" err="1" smtClean="0"/>
              <a:t>ім'я</a:t>
            </a:r>
            <a:r>
              <a:rPr lang="ru-RU" sz="3100" dirty="0" smtClean="0"/>
              <a:t> Тараса Григоровича </a:t>
            </a:r>
            <a:r>
              <a:rPr lang="ru-RU" sz="3100" dirty="0" err="1" smtClean="0"/>
              <a:t>Шевченка</a:t>
            </a:r>
            <a:r>
              <a:rPr lang="ru-RU" sz="3100" dirty="0" smtClean="0"/>
              <a:t>. </a:t>
            </a:r>
            <a:r>
              <a:rPr lang="ru-RU" sz="3100" dirty="0" err="1" smtClean="0"/>
              <a:t>Біля</a:t>
            </a:r>
            <a:r>
              <a:rPr lang="ru-RU" sz="3100" dirty="0" smtClean="0"/>
              <a:t> </a:t>
            </a:r>
            <a:r>
              <a:rPr lang="ru-RU" sz="3100" dirty="0" err="1" smtClean="0"/>
              <a:t>нього</a:t>
            </a:r>
            <a:r>
              <a:rPr lang="ru-RU" sz="3100" dirty="0" smtClean="0"/>
              <a:t> — </a:t>
            </a:r>
            <a:r>
              <a:rPr lang="ru-RU" sz="3100" dirty="0" err="1" smtClean="0"/>
              <a:t>площа</a:t>
            </a:r>
            <a:r>
              <a:rPr lang="ru-RU" sz="3100" dirty="0" smtClean="0"/>
              <a:t> </a:t>
            </a:r>
            <a:r>
              <a:rPr lang="ru-RU" sz="3100" dirty="0" err="1" smtClean="0"/>
              <a:t>Свободи</a:t>
            </a:r>
            <a:r>
              <a:rPr lang="ru-RU" sz="3100" dirty="0" smtClean="0"/>
              <a:t>, </a:t>
            </a:r>
            <a:r>
              <a:rPr lang="ru-RU" sz="3100" dirty="0" err="1" smtClean="0"/>
              <a:t>найбільша</a:t>
            </a:r>
            <a:r>
              <a:rPr lang="ru-RU" sz="3100" dirty="0" smtClean="0"/>
              <a:t> </a:t>
            </a:r>
            <a:r>
              <a:rPr lang="ru-RU" sz="3100" dirty="0" err="1" smtClean="0"/>
              <a:t>площа</a:t>
            </a:r>
            <a:r>
              <a:rPr lang="ru-RU" sz="3100" dirty="0" smtClean="0"/>
              <a:t> в </a:t>
            </a:r>
            <a:r>
              <a:rPr lang="ru-RU" sz="3100" dirty="0" err="1" smtClean="0"/>
              <a:t>Європі</a:t>
            </a:r>
            <a:r>
              <a:rPr lang="ru-RU" sz="3100" dirty="0" smtClean="0"/>
              <a:t>. Тут </a:t>
            </a:r>
            <a:r>
              <a:rPr lang="ru-RU" sz="3100" dirty="0" err="1" smtClean="0"/>
              <a:t>зазвичай</a:t>
            </a:r>
            <a:r>
              <a:rPr lang="ru-RU" sz="3100" dirty="0" smtClean="0"/>
              <a:t> </a:t>
            </a:r>
            <a:r>
              <a:rPr lang="ru-RU" sz="3100" dirty="0" err="1" smtClean="0"/>
              <a:t>проходять</a:t>
            </a:r>
            <a:r>
              <a:rPr lang="ru-RU" sz="3100" dirty="0" smtClean="0"/>
              <a:t> </a:t>
            </a:r>
            <a:r>
              <a:rPr lang="ru-RU" sz="3100" dirty="0" err="1" smtClean="0"/>
              <a:t>всі</a:t>
            </a:r>
            <a:r>
              <a:rPr lang="ru-RU" sz="3100" dirty="0" smtClean="0"/>
              <a:t> </a:t>
            </a:r>
            <a:r>
              <a:rPr lang="ru-RU" sz="3100" dirty="0" err="1" smtClean="0"/>
              <a:t>міські</a:t>
            </a:r>
            <a:r>
              <a:rPr lang="ru-RU" sz="3100" dirty="0" smtClean="0"/>
              <a:t> свята, на </a:t>
            </a:r>
            <a:r>
              <a:rPr lang="ru-RU" sz="3100" dirty="0" err="1" smtClean="0"/>
              <a:t>які</a:t>
            </a:r>
            <a:r>
              <a:rPr lang="ru-RU" sz="3100" dirty="0" smtClean="0"/>
              <a:t> </a:t>
            </a:r>
            <a:r>
              <a:rPr lang="ru-RU" sz="3100" dirty="0" err="1" smtClean="0"/>
              <a:t>збирається</a:t>
            </a:r>
            <a:r>
              <a:rPr lang="ru-RU" sz="3100" dirty="0" smtClean="0"/>
              <a:t> </a:t>
            </a:r>
            <a:r>
              <a:rPr lang="ru-RU" sz="3100" dirty="0" err="1" smtClean="0"/>
              <a:t>дуже</a:t>
            </a:r>
            <a:r>
              <a:rPr lang="ru-RU" sz="3100" dirty="0" smtClean="0"/>
              <a:t> </a:t>
            </a:r>
            <a:r>
              <a:rPr lang="ru-RU" sz="3100" dirty="0" err="1" smtClean="0"/>
              <a:t>багато</a:t>
            </a:r>
            <a:r>
              <a:rPr lang="ru-RU" sz="3100" dirty="0" smtClean="0"/>
              <a:t> людей, </a:t>
            </a:r>
            <a:r>
              <a:rPr lang="ru-RU" sz="3100" dirty="0" err="1" smtClean="0"/>
              <a:t>грає</a:t>
            </a:r>
            <a:r>
              <a:rPr lang="ru-RU" sz="3100" dirty="0" smtClean="0"/>
              <a:t> </a:t>
            </a:r>
            <a:r>
              <a:rPr lang="ru-RU" sz="3100" dirty="0" err="1" smtClean="0"/>
              <a:t>музика</a:t>
            </a:r>
            <a:r>
              <a:rPr lang="ru-RU" sz="3100" dirty="0" smtClean="0"/>
              <a:t>, </a:t>
            </a:r>
            <a:r>
              <a:rPr lang="ru-RU" sz="3100" dirty="0" err="1" smtClean="0"/>
              <a:t>пускають</a:t>
            </a:r>
            <a:r>
              <a:rPr lang="ru-RU" sz="3100" dirty="0" smtClean="0"/>
              <a:t> </a:t>
            </a:r>
            <a:r>
              <a:rPr lang="ru-RU" sz="3100" dirty="0" err="1" smtClean="0"/>
              <a:t>феєрверки</a:t>
            </a:r>
            <a:r>
              <a:rPr lang="ru-RU" sz="3100" dirty="0" smtClean="0"/>
              <a:t>. Тут же, </a:t>
            </a:r>
            <a:r>
              <a:rPr lang="ru-RU" sz="3100" dirty="0" err="1" smtClean="0"/>
              <a:t>неподалік</a:t>
            </a:r>
            <a:r>
              <a:rPr lang="ru-RU" sz="3100" dirty="0" smtClean="0"/>
              <a:t>, </a:t>
            </a:r>
            <a:r>
              <a:rPr lang="ru-RU" sz="3100" dirty="0" err="1" smtClean="0"/>
              <a:t>стоїть</a:t>
            </a:r>
            <a:r>
              <a:rPr lang="ru-RU" sz="3100" dirty="0" smtClean="0"/>
              <a:t> нова </a:t>
            </a:r>
            <a:r>
              <a:rPr lang="ru-RU" sz="3100" dirty="0" err="1" smtClean="0"/>
              <a:t>будівля</a:t>
            </a:r>
            <a:r>
              <a:rPr lang="ru-RU" sz="3100" dirty="0" smtClean="0"/>
              <a:t> </a:t>
            </a:r>
            <a:r>
              <a:rPr lang="ru-RU" sz="3100" dirty="0" err="1" smtClean="0"/>
              <a:t>Харківського</a:t>
            </a:r>
            <a:r>
              <a:rPr lang="ru-RU" sz="3100" dirty="0" smtClean="0"/>
              <a:t> Театру опери </a:t>
            </a:r>
            <a:r>
              <a:rPr lang="ru-RU" sz="3100" dirty="0" err="1" smtClean="0"/>
              <a:t>і</a:t>
            </a:r>
            <a:r>
              <a:rPr lang="ru-RU" sz="3100" dirty="0" smtClean="0"/>
              <a:t> балету — </a:t>
            </a:r>
            <a:r>
              <a:rPr lang="ru-RU" sz="3100" dirty="0" err="1" smtClean="0"/>
              <a:t>дуже</a:t>
            </a:r>
            <a:r>
              <a:rPr lang="ru-RU" sz="3100" dirty="0" smtClean="0"/>
              <a:t> </a:t>
            </a:r>
            <a:r>
              <a:rPr lang="ru-RU" sz="3100" dirty="0" err="1" smtClean="0"/>
              <a:t>цікава</a:t>
            </a:r>
            <a:r>
              <a:rPr lang="ru-RU" sz="3100" dirty="0" smtClean="0"/>
              <a:t> монументальна </a:t>
            </a:r>
            <a:r>
              <a:rPr lang="ru-RU" sz="3100" dirty="0" err="1" smtClean="0"/>
              <a:t>споруда</a:t>
            </a:r>
            <a:r>
              <a:rPr lang="ru-RU" sz="3100" dirty="0" smtClean="0"/>
              <a:t>, перед </a:t>
            </a:r>
            <a:r>
              <a:rPr lang="ru-RU" sz="3100" dirty="0" err="1" smtClean="0"/>
              <a:t>якою</a:t>
            </a:r>
            <a:r>
              <a:rPr lang="ru-RU" sz="3100" dirty="0" smtClean="0"/>
              <a:t> </a:t>
            </a:r>
            <a:r>
              <a:rPr lang="ru-RU" sz="3100" dirty="0" err="1" smtClean="0"/>
              <a:t>побудовано</a:t>
            </a:r>
            <a:r>
              <a:rPr lang="ru-RU" sz="3100" dirty="0" smtClean="0"/>
              <a:t> </a:t>
            </a:r>
            <a:r>
              <a:rPr lang="ru-RU" sz="3100" dirty="0" err="1" smtClean="0"/>
              <a:t>надзвичайно</a:t>
            </a:r>
            <a:r>
              <a:rPr lang="ru-RU" sz="3100" dirty="0" smtClean="0"/>
              <a:t> </a:t>
            </a:r>
            <a:r>
              <a:rPr lang="ru-RU" sz="3100" dirty="0" err="1" smtClean="0"/>
              <a:t>вражаючі</a:t>
            </a:r>
            <a:r>
              <a:rPr lang="ru-RU" sz="3100" dirty="0" smtClean="0"/>
              <a:t> </a:t>
            </a:r>
            <a:r>
              <a:rPr lang="ru-RU" sz="3100" dirty="0" err="1" smtClean="0"/>
              <a:t>фонтани</a:t>
            </a:r>
            <a:r>
              <a:rPr lang="ru-RU" sz="3100" dirty="0" smtClean="0"/>
              <a:t>. </a:t>
            </a:r>
            <a:r>
              <a:rPr lang="ru-RU" sz="3100" dirty="0" err="1" smtClean="0"/>
              <a:t>Вечорами</a:t>
            </a:r>
            <a:r>
              <a:rPr lang="ru-RU" sz="3100" dirty="0" smtClean="0"/>
              <a:t> </a:t>
            </a:r>
            <a:r>
              <a:rPr lang="ru-RU" sz="3100" dirty="0" err="1" smtClean="0"/>
              <a:t>багато</a:t>
            </a:r>
            <a:r>
              <a:rPr lang="ru-RU" sz="3100" dirty="0" smtClean="0"/>
              <a:t> </a:t>
            </a:r>
            <a:r>
              <a:rPr lang="ru-RU" sz="3100" dirty="0" err="1" smtClean="0"/>
              <a:t>молоді</a:t>
            </a:r>
            <a:r>
              <a:rPr lang="ru-RU" sz="3100" dirty="0" smtClean="0"/>
              <a:t> </a:t>
            </a:r>
            <a:r>
              <a:rPr lang="ru-RU" sz="3100" dirty="0" err="1" smtClean="0"/>
              <a:t>збирається</a:t>
            </a:r>
            <a:r>
              <a:rPr lang="ru-RU" sz="3100" dirty="0" smtClean="0"/>
              <a:t> </a:t>
            </a:r>
            <a:r>
              <a:rPr lang="ru-RU" sz="3100" dirty="0" err="1" smtClean="0"/>
              <a:t>біля</a:t>
            </a:r>
            <a:r>
              <a:rPr lang="ru-RU" sz="3100" dirty="0" smtClean="0"/>
              <a:t> них. Головна </a:t>
            </a:r>
            <a:r>
              <a:rPr lang="ru-RU" sz="3100" dirty="0" err="1" smtClean="0"/>
              <a:t>вулиця</a:t>
            </a:r>
            <a:r>
              <a:rPr lang="ru-RU" sz="3100" dirty="0" smtClean="0"/>
              <a:t> </a:t>
            </a:r>
            <a:r>
              <a:rPr lang="ru-RU" sz="3100" dirty="0" err="1" smtClean="0"/>
              <a:t>міста</a:t>
            </a:r>
            <a:r>
              <a:rPr lang="ru-RU" sz="3100" dirty="0" smtClean="0"/>
              <a:t> — </a:t>
            </a:r>
            <a:r>
              <a:rPr lang="ru-RU" sz="3100" dirty="0" err="1" smtClean="0"/>
              <a:t>Сумська</a:t>
            </a:r>
            <a:r>
              <a:rPr lang="ru-RU" sz="3100" dirty="0" smtClean="0"/>
              <a:t>. На </a:t>
            </a:r>
            <a:r>
              <a:rPr lang="ru-RU" sz="3100" dirty="0" err="1" smtClean="0"/>
              <a:t>ній</a:t>
            </a:r>
            <a:r>
              <a:rPr lang="ru-RU" sz="3100" dirty="0" smtClean="0"/>
              <a:t> </a:t>
            </a:r>
            <a:r>
              <a:rPr lang="ru-RU" sz="3100" dirty="0" err="1" smtClean="0"/>
              <a:t>також</a:t>
            </a:r>
            <a:r>
              <a:rPr lang="ru-RU" sz="3100" dirty="0" smtClean="0"/>
              <a:t> </a:t>
            </a:r>
            <a:r>
              <a:rPr lang="ru-RU" sz="3100" dirty="0" err="1" smtClean="0"/>
              <a:t>багато</a:t>
            </a:r>
            <a:r>
              <a:rPr lang="ru-RU" sz="3100" dirty="0" smtClean="0"/>
              <a:t> </a:t>
            </a:r>
            <a:r>
              <a:rPr lang="ru-RU" sz="3100" dirty="0" err="1" smtClean="0"/>
              <a:t>крамниць</a:t>
            </a:r>
            <a:r>
              <a:rPr lang="ru-RU" sz="3100" dirty="0" smtClean="0"/>
              <a:t>, </a:t>
            </a:r>
            <a:r>
              <a:rPr lang="ru-RU" sz="3100" dirty="0" err="1" smtClean="0"/>
              <a:t>банків</a:t>
            </a:r>
            <a:r>
              <a:rPr lang="ru-RU" sz="3100" dirty="0" smtClean="0"/>
              <a:t>, Палац </a:t>
            </a:r>
            <a:r>
              <a:rPr lang="ru-RU" sz="3100" dirty="0" err="1" smtClean="0"/>
              <a:t>Одруження</a:t>
            </a:r>
            <a:r>
              <a:rPr lang="ru-RU" sz="3100" dirty="0" smtClean="0"/>
              <a:t> </a:t>
            </a:r>
            <a:r>
              <a:rPr lang="ru-RU" sz="3100" dirty="0" err="1" smtClean="0"/>
              <a:t>і</a:t>
            </a:r>
            <a:r>
              <a:rPr lang="ru-RU" sz="3100" dirty="0" smtClean="0"/>
              <a:t> просто </a:t>
            </a:r>
            <a:r>
              <a:rPr lang="ru-RU" sz="3100" dirty="0" err="1" smtClean="0"/>
              <a:t>красиві</a:t>
            </a:r>
            <a:r>
              <a:rPr lang="ru-RU" sz="3100" dirty="0" smtClean="0"/>
              <a:t> </a:t>
            </a:r>
            <a:r>
              <a:rPr lang="ru-RU" sz="3100" dirty="0" err="1" smtClean="0"/>
              <a:t>будинки</a:t>
            </a:r>
            <a:r>
              <a:rPr lang="ru-RU" sz="3100" dirty="0" smtClean="0"/>
              <a:t>, в </a:t>
            </a:r>
            <a:r>
              <a:rPr lang="ru-RU" sz="3100" dirty="0" err="1" smtClean="0"/>
              <a:t>яких</a:t>
            </a:r>
            <a:r>
              <a:rPr lang="ru-RU" sz="3100" dirty="0" smtClean="0"/>
              <a:t> </a:t>
            </a:r>
            <a:r>
              <a:rPr lang="ru-RU" sz="3100" dirty="0" err="1" smtClean="0"/>
              <a:t>живуть</a:t>
            </a:r>
            <a:r>
              <a:rPr lang="ru-RU" sz="3100" dirty="0" smtClean="0"/>
              <a:t> </a:t>
            </a:r>
            <a:r>
              <a:rPr lang="ru-RU" sz="3100" dirty="0" err="1" smtClean="0"/>
              <a:t>харків'яни.У</a:t>
            </a:r>
            <a:r>
              <a:rPr lang="ru-RU" sz="3100" dirty="0" smtClean="0"/>
              <a:t> </a:t>
            </a:r>
            <a:r>
              <a:rPr lang="ru-RU" sz="3100" dirty="0" err="1" smtClean="0"/>
              <a:t>своїй</a:t>
            </a:r>
            <a:r>
              <a:rPr lang="ru-RU" sz="3100" dirty="0" smtClean="0"/>
              <a:t> </a:t>
            </a:r>
            <a:r>
              <a:rPr lang="ru-RU" sz="3100" dirty="0" err="1" smtClean="0"/>
              <a:t>роботі</a:t>
            </a:r>
            <a:r>
              <a:rPr lang="ru-RU" sz="3100" dirty="0" smtClean="0"/>
              <a:t> я хочу як </a:t>
            </a:r>
            <a:r>
              <a:rPr lang="ru-RU" sz="3100" dirty="0" err="1" smtClean="0"/>
              <a:t>умога</a:t>
            </a:r>
            <a:r>
              <a:rPr lang="ru-RU" sz="3100" dirty="0" smtClean="0"/>
              <a:t> </a:t>
            </a:r>
            <a:r>
              <a:rPr lang="ru-RU" sz="3100" dirty="0" err="1" smtClean="0"/>
              <a:t>більше</a:t>
            </a:r>
            <a:r>
              <a:rPr lang="ru-RU" sz="3100" dirty="0" smtClean="0"/>
              <a:t> </a:t>
            </a:r>
            <a:r>
              <a:rPr lang="ru-RU" sz="3100" dirty="0" err="1" smtClean="0"/>
              <a:t>розповісти</a:t>
            </a:r>
            <a:r>
              <a:rPr lang="ru-RU" sz="3100" dirty="0" smtClean="0"/>
              <a:t> про </a:t>
            </a:r>
            <a:r>
              <a:rPr lang="ru-RU" sz="3100" dirty="0" err="1" smtClean="0"/>
              <a:t>моє</a:t>
            </a:r>
            <a:r>
              <a:rPr lang="ru-RU" sz="3100" dirty="0" smtClean="0"/>
              <a:t> </a:t>
            </a:r>
            <a:r>
              <a:rPr lang="ru-RU" sz="3100" dirty="0" err="1" smtClean="0"/>
              <a:t>рідне</a:t>
            </a:r>
            <a:r>
              <a:rPr lang="ru-RU" sz="3100" dirty="0" smtClean="0"/>
              <a:t> </a:t>
            </a:r>
            <a:r>
              <a:rPr lang="ru-RU" sz="3100" dirty="0" err="1" smtClean="0"/>
              <a:t>місто</a:t>
            </a:r>
            <a:r>
              <a:rPr lang="ru-RU" sz="3100" dirty="0" smtClean="0"/>
              <a:t>.</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uk-UA" sz="6000" dirty="0" smtClean="0">
                <a:latin typeface="Times New Roman" pitchFamily="18" charset="0"/>
                <a:cs typeface="Times New Roman" pitchFamily="18" charset="0"/>
              </a:rPr>
              <a:t>Сільське господарство</a:t>
            </a:r>
            <a:endParaRPr lang="ru-RU" sz="6000" dirty="0">
              <a:latin typeface="Times New Roman" pitchFamily="18" charset="0"/>
              <a:cs typeface="Times New Roman" pitchFamily="18" charset="0"/>
            </a:endParaRPr>
          </a:p>
        </p:txBody>
      </p:sp>
      <p:sp>
        <p:nvSpPr>
          <p:cNvPr id="6" name="Содержимое 5"/>
          <p:cNvSpPr>
            <a:spLocks noGrp="1"/>
          </p:cNvSpPr>
          <p:nvPr>
            <p:ph idx="1"/>
          </p:nvPr>
        </p:nvSpPr>
        <p:spPr/>
        <p:txBody>
          <a:bodyPr/>
          <a:lstStyle/>
          <a:p>
            <a:r>
              <a:rPr lang="ru-RU" dirty="0" smtClean="0"/>
              <a:t>Структура </a:t>
            </a:r>
            <a:r>
              <a:rPr lang="ru-RU" dirty="0" err="1" smtClean="0"/>
              <a:t>сільськогосподарських</a:t>
            </a:r>
            <a:r>
              <a:rPr lang="ru-RU" dirty="0" smtClean="0"/>
              <a:t> </a:t>
            </a:r>
            <a:r>
              <a:rPr lang="ru-RU" dirty="0" err="1" smtClean="0"/>
              <a:t>угідь</a:t>
            </a:r>
            <a:r>
              <a:rPr lang="ru-RU" dirty="0" smtClean="0"/>
              <a:t>: </a:t>
            </a:r>
            <a:r>
              <a:rPr lang="ru-RU" dirty="0" err="1" smtClean="0"/>
              <a:t>рілля</a:t>
            </a:r>
            <a:r>
              <a:rPr lang="ru-RU" dirty="0" smtClean="0"/>
              <a:t> становить 61,3%, </a:t>
            </a:r>
            <a:r>
              <a:rPr lang="ru-RU" dirty="0" err="1" smtClean="0"/>
              <a:t>пасовища</a:t>
            </a:r>
            <a:r>
              <a:rPr lang="ru-RU" dirty="0" smtClean="0"/>
              <a:t> — 9,8%, </a:t>
            </a:r>
            <a:r>
              <a:rPr lang="ru-RU" dirty="0" err="1" smtClean="0"/>
              <a:t>сіножаті</a:t>
            </a:r>
            <a:r>
              <a:rPr lang="ru-RU" dirty="0" smtClean="0"/>
              <a:t> — 3,8%</a:t>
            </a:r>
          </a:p>
          <a:p>
            <a:r>
              <a:rPr lang="ru-RU" dirty="0" smtClean="0"/>
              <a:t>Структура </a:t>
            </a:r>
            <a:r>
              <a:rPr lang="ru-RU" dirty="0" err="1" smtClean="0"/>
              <a:t>посівних</a:t>
            </a:r>
            <a:r>
              <a:rPr lang="ru-RU" dirty="0" smtClean="0"/>
              <a:t> </a:t>
            </a:r>
            <a:r>
              <a:rPr lang="ru-RU" dirty="0" err="1" smtClean="0"/>
              <a:t>площ</a:t>
            </a:r>
            <a:r>
              <a:rPr lang="ru-RU" dirty="0" smtClean="0"/>
              <a:t>: </a:t>
            </a:r>
            <a:r>
              <a:rPr lang="ru-RU" dirty="0" err="1" smtClean="0"/>
              <a:t>зернові</a:t>
            </a:r>
            <a:r>
              <a:rPr lang="ru-RU" dirty="0" smtClean="0"/>
              <a:t> </a:t>
            </a:r>
            <a:r>
              <a:rPr lang="ru-RU" dirty="0" err="1" smtClean="0"/>
              <a:t>культури</a:t>
            </a:r>
            <a:r>
              <a:rPr lang="ru-RU" dirty="0" smtClean="0"/>
              <a:t> </a:t>
            </a:r>
            <a:r>
              <a:rPr lang="ru-RU" dirty="0" err="1" smtClean="0"/>
              <a:t>становлять</a:t>
            </a:r>
            <a:r>
              <a:rPr lang="ru-RU" dirty="0" smtClean="0"/>
              <a:t> 49%, </a:t>
            </a:r>
            <a:r>
              <a:rPr lang="ru-RU" dirty="0" err="1" smtClean="0"/>
              <a:t>кормові</a:t>
            </a:r>
            <a:r>
              <a:rPr lang="ru-RU" dirty="0" smtClean="0"/>
              <a:t> — 25%, </a:t>
            </a:r>
            <a:r>
              <a:rPr lang="ru-RU" dirty="0" err="1" smtClean="0"/>
              <a:t>технічні</a:t>
            </a:r>
            <a:r>
              <a:rPr lang="ru-RU" dirty="0" smtClean="0"/>
              <a:t> — 17%, </a:t>
            </a:r>
            <a:r>
              <a:rPr lang="ru-RU" dirty="0" err="1" smtClean="0"/>
              <a:t>овочі</a:t>
            </a:r>
            <a:r>
              <a:rPr lang="ru-RU" dirty="0" smtClean="0"/>
              <a:t> та </a:t>
            </a:r>
            <a:r>
              <a:rPr lang="ru-RU" dirty="0" err="1" smtClean="0"/>
              <a:t>картопля</a:t>
            </a:r>
            <a:r>
              <a:rPr lang="ru-RU" dirty="0" smtClean="0"/>
              <a:t> — 9%.</a:t>
            </a:r>
          </a:p>
          <a:p>
            <a:r>
              <a:rPr lang="ru-RU" dirty="0" err="1" smtClean="0"/>
              <a:t>Головні</a:t>
            </a:r>
            <a:r>
              <a:rPr lang="ru-RU" dirty="0" smtClean="0"/>
              <a:t> </a:t>
            </a:r>
            <a:r>
              <a:rPr lang="ru-RU" dirty="0" err="1" smtClean="0"/>
              <a:t>сільськогосподарські</a:t>
            </a:r>
            <a:r>
              <a:rPr lang="ru-RU" dirty="0" smtClean="0"/>
              <a:t> </a:t>
            </a:r>
            <a:r>
              <a:rPr lang="ru-RU" dirty="0" err="1" smtClean="0"/>
              <a:t>культури</a:t>
            </a:r>
            <a:r>
              <a:rPr lang="ru-RU" dirty="0" smtClean="0"/>
              <a:t>: </a:t>
            </a:r>
            <a:r>
              <a:rPr lang="ru-RU" dirty="0" err="1" smtClean="0"/>
              <a:t>кукурудза</a:t>
            </a:r>
            <a:r>
              <a:rPr lang="ru-RU" dirty="0" smtClean="0"/>
              <a:t>,</a:t>
            </a:r>
            <a:r>
              <a:rPr lang="ru-RU" dirty="0" smtClean="0"/>
              <a:t> </a:t>
            </a:r>
            <a:r>
              <a:rPr lang="ru-RU" dirty="0" err="1" smtClean="0"/>
              <a:t>соняшник</a:t>
            </a:r>
            <a:r>
              <a:rPr lang="ru-RU" dirty="0" smtClean="0"/>
              <a:t>, </a:t>
            </a:r>
            <a:r>
              <a:rPr lang="ru-RU" dirty="0" err="1" smtClean="0"/>
              <a:t>пшениця</a:t>
            </a:r>
            <a:r>
              <a:rPr lang="ru-RU" dirty="0" smtClean="0"/>
              <a:t>, </a:t>
            </a:r>
            <a:r>
              <a:rPr lang="ru-RU" dirty="0" err="1" smtClean="0"/>
              <a:t>кормові</a:t>
            </a:r>
            <a:r>
              <a:rPr lang="ru-RU" dirty="0" smtClean="0"/>
              <a:t> трави, </a:t>
            </a:r>
            <a:r>
              <a:rPr lang="ru-RU" dirty="0" err="1" smtClean="0"/>
              <a:t>цукровий</a:t>
            </a:r>
            <a:r>
              <a:rPr lang="ru-RU" dirty="0" smtClean="0"/>
              <a:t> </a:t>
            </a:r>
            <a:r>
              <a:rPr lang="ru-RU" dirty="0" err="1" smtClean="0"/>
              <a:t>буряк</a:t>
            </a:r>
            <a:r>
              <a:rPr lang="ru-RU" dirty="0" smtClean="0"/>
              <a:t>, </a:t>
            </a:r>
            <a:r>
              <a:rPr lang="ru-RU" dirty="0" err="1" smtClean="0"/>
              <a:t>ячмінь</a:t>
            </a:r>
            <a:r>
              <a:rPr lang="ru-RU" dirty="0" smtClean="0"/>
              <a:t> та </a:t>
            </a:r>
            <a:r>
              <a:rPr lang="ru-RU" dirty="0" err="1" smtClean="0"/>
              <a:t>ін</a:t>
            </a:r>
            <a:r>
              <a:rPr lang="ru-RU" dirty="0" smtClean="0"/>
              <a:t>. </a:t>
            </a:r>
            <a:r>
              <a:rPr lang="ru-RU" dirty="0" err="1" smtClean="0"/>
              <a:t>Розвинене</a:t>
            </a:r>
            <a:r>
              <a:rPr lang="ru-RU" dirty="0" smtClean="0"/>
              <a:t> </a:t>
            </a:r>
            <a:r>
              <a:rPr lang="ru-RU" dirty="0" err="1" smtClean="0"/>
              <a:t>садівництво</a:t>
            </a:r>
            <a:r>
              <a:rPr lang="ru-RU" dirty="0" smtClean="0"/>
              <a:t> (</a:t>
            </a:r>
            <a:r>
              <a:rPr lang="ru-RU" dirty="0" err="1" smtClean="0"/>
              <a:t>вишні</a:t>
            </a:r>
            <a:r>
              <a:rPr lang="ru-RU" dirty="0" smtClean="0"/>
              <a:t>, </a:t>
            </a:r>
            <a:r>
              <a:rPr lang="ru-RU" dirty="0" err="1" smtClean="0"/>
              <a:t>груші</a:t>
            </a:r>
            <a:r>
              <a:rPr lang="ru-RU" dirty="0" smtClean="0"/>
              <a:t>, </a:t>
            </a:r>
            <a:r>
              <a:rPr lang="ru-RU" dirty="0" err="1" smtClean="0"/>
              <a:t>сливи</a:t>
            </a:r>
            <a:r>
              <a:rPr lang="ru-RU" dirty="0" smtClean="0"/>
              <a:t>, </a:t>
            </a:r>
            <a:r>
              <a:rPr lang="ru-RU" dirty="0" err="1" smtClean="0"/>
              <a:t>яблука</a:t>
            </a:r>
            <a:r>
              <a:rPr lang="ru-RU" dirty="0" smtClean="0"/>
              <a:t> </a:t>
            </a:r>
            <a:r>
              <a:rPr lang="ru-RU" dirty="0" err="1" smtClean="0"/>
              <a:t>тощо</a:t>
            </a:r>
            <a:r>
              <a:rPr lang="ru-RU" dirty="0" smtClean="0"/>
              <a:t>).</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uk-UA" sz="8000" dirty="0" smtClean="0">
                <a:latin typeface="Times New Roman" pitchFamily="18" charset="0"/>
                <a:cs typeface="Times New Roman" pitchFamily="18" charset="0"/>
              </a:rPr>
              <a:t>Транспорт</a:t>
            </a:r>
            <a:endParaRPr lang="ru-RU" sz="8000" dirty="0">
              <a:latin typeface="Times New Roman" pitchFamily="18" charset="0"/>
              <a:cs typeface="Times New Roman" pitchFamily="18" charset="0"/>
            </a:endParaRPr>
          </a:p>
        </p:txBody>
      </p:sp>
      <p:sp>
        <p:nvSpPr>
          <p:cNvPr id="6" name="Содержимое 5"/>
          <p:cNvSpPr>
            <a:spLocks noGrp="1"/>
          </p:cNvSpPr>
          <p:nvPr>
            <p:ph idx="1"/>
          </p:nvPr>
        </p:nvSpPr>
        <p:spPr/>
        <p:txBody>
          <a:bodyPr>
            <a:normAutofit fontScale="85000" lnSpcReduction="10000"/>
          </a:bodyPr>
          <a:lstStyle/>
          <a:p>
            <a:r>
              <a:rPr lang="ru-RU" dirty="0" err="1" smtClean="0"/>
              <a:t>Харківська</a:t>
            </a:r>
            <a:r>
              <a:rPr lang="ru-RU" dirty="0" smtClean="0"/>
              <a:t> область </a:t>
            </a:r>
            <a:r>
              <a:rPr lang="ru-RU" dirty="0" err="1" smtClean="0"/>
              <a:t>має</a:t>
            </a:r>
            <a:r>
              <a:rPr lang="ru-RU" dirty="0" smtClean="0"/>
              <a:t> </a:t>
            </a:r>
            <a:r>
              <a:rPr lang="ru-RU" dirty="0" err="1" smtClean="0"/>
              <a:t>розгалужену</a:t>
            </a:r>
            <a:r>
              <a:rPr lang="ru-RU" dirty="0" smtClean="0"/>
              <a:t> </a:t>
            </a:r>
            <a:r>
              <a:rPr lang="ru-RU" dirty="0" err="1" smtClean="0"/>
              <a:t>транспортну</a:t>
            </a:r>
            <a:r>
              <a:rPr lang="ru-RU" dirty="0" smtClean="0"/>
              <a:t> мережу, 60% </a:t>
            </a:r>
            <a:r>
              <a:rPr lang="ru-RU" dirty="0" err="1" smtClean="0"/>
              <a:t>обсягу</a:t>
            </a:r>
            <a:r>
              <a:rPr lang="ru-RU" dirty="0" smtClean="0"/>
              <a:t> </a:t>
            </a:r>
            <a:r>
              <a:rPr lang="ru-RU" dirty="0" err="1" smtClean="0"/>
              <a:t>перевезень</a:t>
            </a:r>
            <a:r>
              <a:rPr lang="ru-RU" dirty="0" smtClean="0"/>
              <a:t> </a:t>
            </a:r>
            <a:r>
              <a:rPr lang="ru-RU" dirty="0" err="1" smtClean="0"/>
              <a:t>припадає</a:t>
            </a:r>
            <a:r>
              <a:rPr lang="ru-RU" dirty="0" smtClean="0"/>
              <a:t> на </a:t>
            </a:r>
            <a:r>
              <a:rPr lang="ru-RU" dirty="0" err="1" smtClean="0"/>
              <a:t>частку</a:t>
            </a:r>
            <a:r>
              <a:rPr lang="ru-RU" dirty="0" smtClean="0"/>
              <a:t> </a:t>
            </a:r>
            <a:r>
              <a:rPr lang="ru-RU" dirty="0" err="1" smtClean="0"/>
              <a:t>залізничного</a:t>
            </a:r>
            <a:r>
              <a:rPr lang="ru-RU" dirty="0" smtClean="0"/>
              <a:t> транспорту. </a:t>
            </a:r>
            <a:r>
              <a:rPr lang="ru-RU" dirty="0" err="1" smtClean="0"/>
              <a:t>Протяжність</a:t>
            </a:r>
            <a:r>
              <a:rPr lang="ru-RU" dirty="0" smtClean="0"/>
              <a:t> </a:t>
            </a:r>
            <a:r>
              <a:rPr lang="ru-RU" dirty="0" err="1" smtClean="0"/>
              <a:t>залізниць</a:t>
            </a:r>
            <a:r>
              <a:rPr lang="ru-RU" dirty="0" smtClean="0"/>
              <a:t> — 1442 км. </a:t>
            </a:r>
            <a:r>
              <a:rPr lang="ru-RU" dirty="0" err="1" smtClean="0"/>
              <a:t>Харківський</a:t>
            </a:r>
            <a:r>
              <a:rPr lang="ru-RU" dirty="0" smtClean="0"/>
              <a:t> </a:t>
            </a:r>
            <a:r>
              <a:rPr lang="ru-RU" dirty="0" err="1" smtClean="0"/>
              <a:t>залізничний</a:t>
            </a:r>
            <a:r>
              <a:rPr lang="ru-RU" dirty="0" smtClean="0"/>
              <a:t> </a:t>
            </a:r>
            <a:r>
              <a:rPr lang="ru-RU" dirty="0" err="1" smtClean="0"/>
              <a:t>вузол</a:t>
            </a:r>
            <a:r>
              <a:rPr lang="ru-RU" dirty="0" smtClean="0"/>
              <a:t> </a:t>
            </a:r>
            <a:r>
              <a:rPr lang="ru-RU" dirty="0" err="1" smtClean="0"/>
              <a:t>обслуговує</a:t>
            </a:r>
            <a:r>
              <a:rPr lang="ru-RU" dirty="0" smtClean="0"/>
              <a:t> 10 </a:t>
            </a:r>
            <a:r>
              <a:rPr lang="ru-RU" dirty="0" err="1" smtClean="0"/>
              <a:t>млн</a:t>
            </a:r>
            <a:r>
              <a:rPr lang="ru-RU" dirty="0" smtClean="0"/>
              <a:t> </a:t>
            </a:r>
            <a:r>
              <a:rPr lang="ru-RU" dirty="0" err="1" smtClean="0"/>
              <a:t>пасажирів</a:t>
            </a:r>
            <a:r>
              <a:rPr lang="ru-RU" dirty="0" smtClean="0"/>
              <a:t> на </a:t>
            </a:r>
            <a:r>
              <a:rPr lang="ru-RU" dirty="0" err="1" smtClean="0"/>
              <a:t>рік</a:t>
            </a:r>
            <a:r>
              <a:rPr lang="ru-RU" dirty="0" smtClean="0"/>
              <a:t>, </a:t>
            </a:r>
            <a:r>
              <a:rPr lang="ru-RU" dirty="0" err="1" smtClean="0"/>
              <a:t>автомобільний</a:t>
            </a:r>
            <a:r>
              <a:rPr lang="ru-RU" dirty="0" smtClean="0"/>
              <a:t> транспорт, </a:t>
            </a:r>
            <a:r>
              <a:rPr lang="ru-RU" dirty="0" err="1" smtClean="0"/>
              <a:t>зокрема</a:t>
            </a:r>
            <a:r>
              <a:rPr lang="ru-RU" dirty="0" smtClean="0"/>
              <a:t>, </a:t>
            </a:r>
            <a:r>
              <a:rPr lang="ru-RU" dirty="0" err="1" smtClean="0"/>
              <a:t>автобуси</a:t>
            </a:r>
            <a:r>
              <a:rPr lang="ru-RU" dirty="0" smtClean="0"/>
              <a:t> — </a:t>
            </a:r>
            <a:r>
              <a:rPr lang="ru-RU" dirty="0" err="1" smtClean="0"/>
              <a:t>майже</a:t>
            </a:r>
            <a:r>
              <a:rPr lang="ru-RU" dirty="0" smtClean="0"/>
              <a:t> 12 млн.</a:t>
            </a:r>
          </a:p>
          <a:p>
            <a:r>
              <a:rPr lang="ru-RU" dirty="0" err="1" smtClean="0"/>
              <a:t>Найважливіші</a:t>
            </a:r>
            <a:r>
              <a:rPr lang="ru-RU" dirty="0" smtClean="0"/>
              <a:t> </a:t>
            </a:r>
            <a:r>
              <a:rPr lang="ru-RU" dirty="0" err="1" smtClean="0"/>
              <a:t>автомагістралі</a:t>
            </a:r>
            <a:r>
              <a:rPr lang="ru-RU" dirty="0" smtClean="0"/>
              <a:t>, </a:t>
            </a:r>
            <a:r>
              <a:rPr lang="ru-RU" dirty="0" err="1" smtClean="0"/>
              <a:t>що</a:t>
            </a:r>
            <a:r>
              <a:rPr lang="ru-RU" dirty="0" smtClean="0"/>
              <a:t> </a:t>
            </a:r>
            <a:r>
              <a:rPr lang="ru-RU" dirty="0" err="1" smtClean="0"/>
              <a:t>проходять</a:t>
            </a:r>
            <a:r>
              <a:rPr lang="ru-RU" dirty="0" smtClean="0"/>
              <a:t> через область: </a:t>
            </a:r>
            <a:r>
              <a:rPr lang="ru-RU" dirty="0" err="1" smtClean="0"/>
              <a:t>Харків-Москва</a:t>
            </a:r>
            <a:r>
              <a:rPr lang="ru-RU" dirty="0" smtClean="0"/>
              <a:t>, </a:t>
            </a:r>
            <a:r>
              <a:rPr lang="ru-RU" dirty="0" err="1" smtClean="0"/>
              <a:t>Харків-Сімферополь</a:t>
            </a:r>
            <a:r>
              <a:rPr lang="ru-RU" dirty="0" smtClean="0"/>
              <a:t>, </a:t>
            </a:r>
            <a:r>
              <a:rPr lang="ru-RU" dirty="0" err="1" smtClean="0"/>
              <a:t>Харків-Ростов-на-Дону</a:t>
            </a:r>
            <a:r>
              <a:rPr lang="ru-RU" dirty="0" smtClean="0"/>
              <a:t>, </a:t>
            </a:r>
            <a:r>
              <a:rPr lang="ru-RU" dirty="0" err="1" smtClean="0"/>
              <a:t>Харків-Полтава</a:t>
            </a:r>
            <a:r>
              <a:rPr lang="ru-RU" dirty="0" smtClean="0"/>
              <a:t>. В </a:t>
            </a:r>
            <a:r>
              <a:rPr lang="ru-RU" dirty="0" err="1" smtClean="0"/>
              <a:t>області</a:t>
            </a:r>
            <a:r>
              <a:rPr lang="ru-RU" dirty="0" smtClean="0"/>
              <a:t> </a:t>
            </a:r>
            <a:r>
              <a:rPr lang="ru-RU" dirty="0" err="1" smtClean="0"/>
              <a:t>налічується</a:t>
            </a:r>
            <a:r>
              <a:rPr lang="ru-RU" dirty="0" smtClean="0"/>
              <a:t> 16 </a:t>
            </a:r>
            <a:r>
              <a:rPr lang="ru-RU" dirty="0" err="1" smtClean="0"/>
              <a:t>міжобласних</a:t>
            </a:r>
            <a:r>
              <a:rPr lang="ru-RU" dirty="0" smtClean="0"/>
              <a:t> </a:t>
            </a:r>
            <a:r>
              <a:rPr lang="ru-RU" dirty="0" err="1" smtClean="0"/>
              <a:t>маршрутів</a:t>
            </a:r>
            <a:r>
              <a:rPr lang="ru-RU" dirty="0" smtClean="0"/>
              <a:t>, 68 </a:t>
            </a:r>
            <a:r>
              <a:rPr lang="ru-RU" dirty="0" err="1" smtClean="0"/>
              <a:t>внутрішньообласних</a:t>
            </a:r>
            <a:r>
              <a:rPr lang="ru-RU" dirty="0" smtClean="0"/>
              <a:t>, 342 </a:t>
            </a:r>
            <a:r>
              <a:rPr lang="ru-RU" dirty="0" err="1" smtClean="0"/>
              <a:t>внутрішньорайонних</a:t>
            </a:r>
            <a:r>
              <a:rPr lang="ru-RU" dirty="0" smtClean="0"/>
              <a:t>. </a:t>
            </a:r>
            <a:r>
              <a:rPr lang="ru-RU" dirty="0" err="1" smtClean="0"/>
              <a:t>Загальна</a:t>
            </a:r>
            <a:r>
              <a:rPr lang="ru-RU" dirty="0" smtClean="0"/>
              <a:t> </a:t>
            </a:r>
            <a:r>
              <a:rPr lang="ru-RU" dirty="0" err="1" smtClean="0"/>
              <a:t>протяжність</a:t>
            </a:r>
            <a:r>
              <a:rPr lang="ru-RU" dirty="0" smtClean="0"/>
              <a:t> </a:t>
            </a:r>
            <a:r>
              <a:rPr lang="ru-RU" dirty="0" err="1" smtClean="0"/>
              <a:t>автодоріг</a:t>
            </a:r>
            <a:r>
              <a:rPr lang="ru-RU" dirty="0" smtClean="0"/>
              <a:t> — 15 тис. км. </a:t>
            </a:r>
            <a:r>
              <a:rPr lang="ru-RU" dirty="0" err="1" smtClean="0"/>
              <a:t>Харківський</a:t>
            </a:r>
            <a:r>
              <a:rPr lang="ru-RU" dirty="0" smtClean="0"/>
              <a:t> </a:t>
            </a:r>
            <a:r>
              <a:rPr lang="ru-RU" dirty="0" err="1" smtClean="0"/>
              <a:t>аеропорт</a:t>
            </a:r>
            <a:r>
              <a:rPr lang="ru-RU" dirty="0" smtClean="0"/>
              <a:t> </a:t>
            </a:r>
            <a:r>
              <a:rPr lang="ru-RU" dirty="0" err="1" smtClean="0"/>
              <a:t>обслуговує</a:t>
            </a:r>
            <a:r>
              <a:rPr lang="ru-RU" dirty="0" smtClean="0"/>
              <a:t> </a:t>
            </a:r>
            <a:r>
              <a:rPr lang="ru-RU" dirty="0" err="1" smtClean="0"/>
              <a:t>внутрішні</a:t>
            </a:r>
            <a:r>
              <a:rPr lang="ru-RU" dirty="0" smtClean="0"/>
              <a:t> </a:t>
            </a:r>
            <a:r>
              <a:rPr lang="ru-RU" dirty="0" err="1" smtClean="0"/>
              <a:t>і</a:t>
            </a:r>
            <a:r>
              <a:rPr lang="ru-RU" dirty="0" smtClean="0"/>
              <a:t> </a:t>
            </a:r>
            <a:r>
              <a:rPr lang="ru-RU" dirty="0" err="1" smtClean="0"/>
              <a:t>міжнародні</a:t>
            </a:r>
            <a:r>
              <a:rPr lang="ru-RU" dirty="0" smtClean="0"/>
              <a:t> </a:t>
            </a:r>
            <a:r>
              <a:rPr lang="ru-RU" dirty="0" err="1" smtClean="0"/>
              <a:t>авіалінії</a:t>
            </a:r>
            <a:r>
              <a:rPr lang="ru-RU" dirty="0" smtClean="0"/>
              <a:t>, </a:t>
            </a:r>
            <a:r>
              <a:rPr lang="ru-RU" dirty="0" err="1" smtClean="0"/>
              <a:t>займаючись</a:t>
            </a:r>
            <a:r>
              <a:rPr lang="ru-RU" dirty="0" smtClean="0"/>
              <a:t> в основному </a:t>
            </a:r>
            <a:r>
              <a:rPr lang="ru-RU" dirty="0" err="1" smtClean="0"/>
              <a:t>пасажирськими</a:t>
            </a:r>
            <a:r>
              <a:rPr lang="ru-RU" dirty="0" smtClean="0"/>
              <a:t> </a:t>
            </a:r>
            <a:r>
              <a:rPr lang="ru-RU" dirty="0" err="1" smtClean="0"/>
              <a:t>перевезеннями</a:t>
            </a:r>
            <a:r>
              <a:rPr lang="ru-RU" dirty="0" smtClean="0"/>
              <a:t>.</a:t>
            </a:r>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8800" dirty="0" smtClean="0">
                <a:latin typeface="Times New Roman" pitchFamily="18" charset="0"/>
                <a:cs typeface="Times New Roman" pitchFamily="18" charset="0"/>
              </a:rPr>
              <a:t>Висновки</a:t>
            </a:r>
            <a:endParaRPr lang="ru-RU" sz="88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85000" lnSpcReduction="10000"/>
          </a:bodyPr>
          <a:lstStyle/>
          <a:p>
            <a:r>
              <a:rPr lang="ru-RU" dirty="0" err="1" smtClean="0"/>
              <a:t>Харків</a:t>
            </a:r>
            <a:r>
              <a:rPr lang="ru-RU" dirty="0" smtClean="0"/>
              <a:t> – </a:t>
            </a:r>
            <a:r>
              <a:rPr lang="ru-RU" dirty="0" err="1" smtClean="0"/>
              <a:t>одне</a:t>
            </a:r>
            <a:r>
              <a:rPr lang="ru-RU" dirty="0" smtClean="0"/>
              <a:t> </a:t>
            </a:r>
            <a:r>
              <a:rPr lang="ru-RU" dirty="0" err="1" smtClean="0"/>
              <a:t>із</a:t>
            </a:r>
            <a:r>
              <a:rPr lang="ru-RU" dirty="0" smtClean="0"/>
              <a:t> </a:t>
            </a:r>
            <a:r>
              <a:rPr lang="ru-RU" dirty="0" err="1" smtClean="0"/>
              <a:t>найпрекрасніших</a:t>
            </a:r>
            <a:r>
              <a:rPr lang="ru-RU" dirty="0" smtClean="0"/>
              <a:t> </a:t>
            </a:r>
            <a:r>
              <a:rPr lang="ru-RU" dirty="0" err="1" smtClean="0"/>
              <a:t>місць</a:t>
            </a:r>
            <a:r>
              <a:rPr lang="ru-RU" dirty="0" smtClean="0"/>
              <a:t> на </a:t>
            </a:r>
            <a:r>
              <a:rPr lang="ru-RU" dirty="0" err="1" smtClean="0"/>
              <a:t>землі</a:t>
            </a:r>
            <a:r>
              <a:rPr lang="ru-RU" dirty="0" smtClean="0"/>
              <a:t>. </a:t>
            </a:r>
            <a:r>
              <a:rPr lang="ru-RU" dirty="0" err="1" smtClean="0"/>
              <a:t>Зрозуміло</a:t>
            </a:r>
            <a:r>
              <a:rPr lang="ru-RU" dirty="0" smtClean="0"/>
              <a:t>, </a:t>
            </a:r>
            <a:r>
              <a:rPr lang="ru-RU" dirty="0" err="1" smtClean="0"/>
              <a:t>що</a:t>
            </a:r>
            <a:r>
              <a:rPr lang="ru-RU" dirty="0" smtClean="0"/>
              <a:t> </a:t>
            </a:r>
            <a:r>
              <a:rPr lang="ru-RU" dirty="0" err="1" smtClean="0"/>
              <a:t>кожна</a:t>
            </a:r>
            <a:r>
              <a:rPr lang="ru-RU" dirty="0" smtClean="0"/>
              <a:t> </a:t>
            </a:r>
            <a:r>
              <a:rPr lang="ru-RU" dirty="0" err="1" smtClean="0"/>
              <a:t>людина</a:t>
            </a:r>
            <a:r>
              <a:rPr lang="ru-RU" dirty="0" smtClean="0"/>
              <a:t> </a:t>
            </a:r>
            <a:r>
              <a:rPr lang="ru-RU" dirty="0" err="1" smtClean="0"/>
              <a:t>пишається</a:t>
            </a:r>
            <a:r>
              <a:rPr lang="ru-RU" dirty="0" smtClean="0"/>
              <a:t> </a:t>
            </a:r>
            <a:r>
              <a:rPr lang="ru-RU" dirty="0" err="1" smtClean="0"/>
              <a:t>своєю</a:t>
            </a:r>
            <a:r>
              <a:rPr lang="ru-RU" dirty="0" smtClean="0"/>
              <a:t> </a:t>
            </a:r>
            <a:r>
              <a:rPr lang="ru-RU" dirty="0" err="1" smtClean="0"/>
              <a:t>Батьківщиною</a:t>
            </a:r>
            <a:r>
              <a:rPr lang="ru-RU" dirty="0" smtClean="0"/>
              <a:t>, </a:t>
            </a:r>
            <a:r>
              <a:rPr lang="ru-RU" dirty="0" err="1" smtClean="0"/>
              <a:t>якою</a:t>
            </a:r>
            <a:r>
              <a:rPr lang="ru-RU" dirty="0" smtClean="0"/>
              <a:t> б вона не </a:t>
            </a:r>
            <a:r>
              <a:rPr lang="ru-RU" dirty="0" err="1" smtClean="0"/>
              <a:t>була</a:t>
            </a:r>
            <a:r>
              <a:rPr lang="ru-RU" dirty="0" smtClean="0"/>
              <a:t>, </a:t>
            </a:r>
            <a:r>
              <a:rPr lang="ru-RU" dirty="0" err="1" smtClean="0"/>
              <a:t>але</a:t>
            </a:r>
            <a:r>
              <a:rPr lang="ru-RU" dirty="0" smtClean="0"/>
              <a:t> </a:t>
            </a:r>
            <a:r>
              <a:rPr lang="ru-RU" dirty="0" err="1" smtClean="0"/>
              <a:t>така</a:t>
            </a:r>
            <a:r>
              <a:rPr lang="ru-RU" dirty="0" smtClean="0"/>
              <a:t> моя думка </a:t>
            </a:r>
            <a:r>
              <a:rPr lang="ru-RU" dirty="0" err="1" smtClean="0"/>
              <a:t>була</a:t>
            </a:r>
            <a:r>
              <a:rPr lang="ru-RU" dirty="0" smtClean="0"/>
              <a:t> сформована </a:t>
            </a:r>
            <a:r>
              <a:rPr lang="ru-RU" dirty="0" err="1" smtClean="0"/>
              <a:t>спираючись</a:t>
            </a:r>
            <a:r>
              <a:rPr lang="ru-RU" dirty="0" smtClean="0"/>
              <a:t> не </a:t>
            </a:r>
            <a:r>
              <a:rPr lang="ru-RU" dirty="0" err="1" smtClean="0"/>
              <a:t>лише</a:t>
            </a:r>
            <a:r>
              <a:rPr lang="ru-RU" dirty="0" smtClean="0"/>
              <a:t> на </a:t>
            </a:r>
            <a:r>
              <a:rPr lang="ru-RU" dirty="0" err="1" smtClean="0"/>
              <a:t>любов</a:t>
            </a:r>
            <a:r>
              <a:rPr lang="ru-RU" dirty="0" smtClean="0"/>
              <a:t> до </a:t>
            </a:r>
            <a:r>
              <a:rPr lang="ru-RU" dirty="0" err="1" smtClean="0"/>
              <a:t>рідного</a:t>
            </a:r>
            <a:r>
              <a:rPr lang="ru-RU" dirty="0" smtClean="0"/>
              <a:t> краю та </a:t>
            </a:r>
            <a:r>
              <a:rPr lang="ru-RU" dirty="0" err="1" smtClean="0"/>
              <a:t>патріотичні</a:t>
            </a:r>
            <a:r>
              <a:rPr lang="ru-RU" dirty="0" smtClean="0"/>
              <a:t> </a:t>
            </a:r>
            <a:r>
              <a:rPr lang="ru-RU" dirty="0" err="1" smtClean="0"/>
              <a:t>почуття</a:t>
            </a:r>
            <a:r>
              <a:rPr lang="ru-RU" dirty="0" smtClean="0"/>
              <a:t>. Я </a:t>
            </a:r>
            <a:r>
              <a:rPr lang="ru-RU" dirty="0" err="1" smtClean="0"/>
              <a:t>можу</a:t>
            </a:r>
            <a:r>
              <a:rPr lang="ru-RU" dirty="0" smtClean="0"/>
              <a:t> </a:t>
            </a:r>
            <a:r>
              <a:rPr lang="ru-RU" dirty="0" err="1" smtClean="0"/>
              <a:t>впевнено</a:t>
            </a:r>
            <a:r>
              <a:rPr lang="ru-RU" dirty="0" smtClean="0"/>
              <a:t> </a:t>
            </a:r>
            <a:r>
              <a:rPr lang="ru-RU" dirty="0" err="1" smtClean="0"/>
              <a:t>заявити</a:t>
            </a:r>
            <a:r>
              <a:rPr lang="ru-RU" dirty="0" smtClean="0"/>
              <a:t> , </a:t>
            </a:r>
            <a:r>
              <a:rPr lang="ru-RU" dirty="0" err="1" smtClean="0"/>
              <a:t>що</a:t>
            </a:r>
            <a:r>
              <a:rPr lang="ru-RU" dirty="0" smtClean="0"/>
              <a:t> </a:t>
            </a:r>
            <a:r>
              <a:rPr lang="ru-RU" dirty="0" err="1" smtClean="0"/>
              <a:t>Харків</a:t>
            </a:r>
            <a:r>
              <a:rPr lang="ru-RU" dirty="0" smtClean="0"/>
              <a:t> </a:t>
            </a:r>
            <a:r>
              <a:rPr lang="ru-RU" dirty="0" err="1" smtClean="0"/>
              <a:t>дійсно</a:t>
            </a:r>
            <a:r>
              <a:rPr lang="ru-RU" dirty="0" smtClean="0"/>
              <a:t> </a:t>
            </a:r>
            <a:r>
              <a:rPr lang="ru-RU" dirty="0" err="1" smtClean="0"/>
              <a:t>заслуговує</a:t>
            </a:r>
            <a:r>
              <a:rPr lang="ru-RU" dirty="0" smtClean="0"/>
              <a:t> </a:t>
            </a:r>
            <a:r>
              <a:rPr lang="ru-RU" dirty="0" err="1" smtClean="0"/>
              <a:t>цього</a:t>
            </a:r>
            <a:r>
              <a:rPr lang="ru-RU" dirty="0" smtClean="0"/>
              <a:t> </a:t>
            </a:r>
            <a:r>
              <a:rPr lang="ru-RU" dirty="0" err="1" smtClean="0"/>
              <a:t>звання</a:t>
            </a:r>
            <a:r>
              <a:rPr lang="ru-RU" dirty="0" smtClean="0"/>
              <a:t>, </a:t>
            </a:r>
            <a:r>
              <a:rPr lang="ru-RU" dirty="0" err="1" smtClean="0"/>
              <a:t>і</a:t>
            </a:r>
            <a:r>
              <a:rPr lang="ru-RU" dirty="0" smtClean="0"/>
              <a:t> </a:t>
            </a:r>
            <a:r>
              <a:rPr lang="ru-RU" dirty="0" err="1" smtClean="0"/>
              <a:t>це</a:t>
            </a:r>
            <a:r>
              <a:rPr lang="ru-RU" dirty="0" smtClean="0"/>
              <a:t> легко </a:t>
            </a:r>
            <a:r>
              <a:rPr lang="ru-RU" dirty="0" err="1" smtClean="0"/>
              <a:t>підтвердиться</a:t>
            </a:r>
            <a:r>
              <a:rPr lang="ru-RU" dirty="0" smtClean="0"/>
              <a:t>. </a:t>
            </a:r>
            <a:r>
              <a:rPr lang="ru-RU" dirty="0" err="1" smtClean="0"/>
              <a:t>Недарма</a:t>
            </a:r>
            <a:r>
              <a:rPr lang="ru-RU" dirty="0" smtClean="0"/>
              <a:t> </a:t>
            </a:r>
            <a:r>
              <a:rPr lang="ru-RU" dirty="0" err="1" smtClean="0"/>
              <a:t>саме</a:t>
            </a:r>
            <a:r>
              <a:rPr lang="ru-RU" dirty="0" smtClean="0"/>
              <a:t> </a:t>
            </a:r>
            <a:r>
              <a:rPr lang="ru-RU" dirty="0" err="1" smtClean="0"/>
              <a:t>нашому</a:t>
            </a:r>
            <a:r>
              <a:rPr lang="ru-RU" dirty="0" smtClean="0"/>
              <a:t> </a:t>
            </a:r>
            <a:r>
              <a:rPr lang="ru-RU" dirty="0" err="1" smtClean="0"/>
              <a:t>місту</a:t>
            </a:r>
            <a:r>
              <a:rPr lang="ru-RU" dirty="0" smtClean="0"/>
              <a:t> </a:t>
            </a:r>
            <a:r>
              <a:rPr lang="ru-RU" dirty="0" err="1" smtClean="0"/>
              <a:t>було</a:t>
            </a:r>
            <a:r>
              <a:rPr lang="ru-RU" dirty="0" smtClean="0"/>
              <a:t> </a:t>
            </a:r>
            <a:r>
              <a:rPr lang="ru-RU" dirty="0" err="1" smtClean="0"/>
              <a:t>присвоєно</a:t>
            </a:r>
            <a:r>
              <a:rPr lang="ru-RU" dirty="0" smtClean="0"/>
              <a:t> </a:t>
            </a:r>
            <a:r>
              <a:rPr lang="ru-RU" dirty="0" err="1" smtClean="0"/>
              <a:t>звання</a:t>
            </a:r>
            <a:r>
              <a:rPr lang="ru-RU" dirty="0" smtClean="0"/>
              <a:t> </a:t>
            </a:r>
            <a:r>
              <a:rPr lang="ru-RU" dirty="0" err="1" smtClean="0"/>
              <a:t>найкращого</a:t>
            </a:r>
            <a:r>
              <a:rPr lang="ru-RU" dirty="0" smtClean="0"/>
              <a:t> за </a:t>
            </a:r>
            <a:r>
              <a:rPr lang="ru-RU" dirty="0" err="1" smtClean="0"/>
              <a:t>рівнем</a:t>
            </a:r>
            <a:r>
              <a:rPr lang="ru-RU" dirty="0" smtClean="0"/>
              <a:t> </a:t>
            </a:r>
            <a:r>
              <a:rPr lang="ru-RU" dirty="0" err="1" smtClean="0"/>
              <a:t>життя</a:t>
            </a:r>
            <a:r>
              <a:rPr lang="ru-RU" dirty="0" smtClean="0"/>
              <a:t> в </a:t>
            </a:r>
            <a:r>
              <a:rPr lang="ru-RU" dirty="0" err="1" smtClean="0"/>
              <a:t>Україні</a:t>
            </a:r>
            <a:r>
              <a:rPr lang="ru-RU" dirty="0" smtClean="0"/>
              <a:t> у 2010 </a:t>
            </a:r>
            <a:r>
              <a:rPr lang="ru-RU" dirty="0" err="1" smtClean="0"/>
              <a:t>і</a:t>
            </a:r>
            <a:r>
              <a:rPr lang="ru-RU" dirty="0" smtClean="0"/>
              <a:t> 2011му  роках та </a:t>
            </a:r>
            <a:r>
              <a:rPr lang="ru-RU" dirty="0" err="1" smtClean="0"/>
              <a:t>обрано</a:t>
            </a:r>
            <a:r>
              <a:rPr lang="ru-RU" dirty="0" smtClean="0"/>
              <a:t> одним </a:t>
            </a:r>
            <a:r>
              <a:rPr lang="ru-RU" dirty="0" err="1" smtClean="0"/>
              <a:t>із</a:t>
            </a:r>
            <a:r>
              <a:rPr lang="ru-RU" dirty="0" smtClean="0"/>
              <a:t> </a:t>
            </a:r>
            <a:r>
              <a:rPr lang="ru-RU" dirty="0" err="1" smtClean="0"/>
              <a:t>приймаючих</a:t>
            </a:r>
            <a:r>
              <a:rPr lang="ru-RU" dirty="0" smtClean="0"/>
              <a:t> на футбольному </a:t>
            </a:r>
            <a:r>
              <a:rPr lang="ru-RU" dirty="0" err="1" smtClean="0"/>
              <a:t>чемпіонаті</a:t>
            </a:r>
            <a:r>
              <a:rPr lang="ru-RU" dirty="0" smtClean="0"/>
              <a:t> «</a:t>
            </a:r>
            <a:r>
              <a:rPr lang="ru-RU" dirty="0" err="1" smtClean="0"/>
              <a:t>Євро</a:t>
            </a:r>
            <a:r>
              <a:rPr lang="ru-RU" dirty="0" smtClean="0"/>
              <a:t> 2012», </a:t>
            </a:r>
            <a:r>
              <a:rPr lang="ru-RU" dirty="0" err="1" smtClean="0"/>
              <a:t>що</a:t>
            </a:r>
            <a:r>
              <a:rPr lang="ru-RU" dirty="0" smtClean="0"/>
              <a:t> </a:t>
            </a:r>
            <a:r>
              <a:rPr lang="ru-RU" dirty="0" err="1" smtClean="0"/>
              <a:t>свідчить</a:t>
            </a:r>
            <a:r>
              <a:rPr lang="ru-RU" dirty="0" smtClean="0"/>
              <a:t> про </a:t>
            </a:r>
            <a:r>
              <a:rPr lang="ru-RU" dirty="0" err="1" smtClean="0"/>
              <a:t>визнання</a:t>
            </a:r>
            <a:r>
              <a:rPr lang="ru-RU" dirty="0" smtClean="0"/>
              <a:t> на </a:t>
            </a:r>
            <a:r>
              <a:rPr lang="ru-RU" dirty="0" err="1" smtClean="0"/>
              <a:t>міжнародній</a:t>
            </a:r>
            <a:r>
              <a:rPr lang="ru-RU" dirty="0" smtClean="0"/>
              <a:t> </a:t>
            </a:r>
            <a:r>
              <a:rPr lang="ru-RU" dirty="0" err="1" smtClean="0"/>
              <a:t>арені</a:t>
            </a:r>
            <a:r>
              <a:rPr lang="ru-RU" dirty="0" smtClean="0"/>
              <a:t>. </a:t>
            </a:r>
            <a:r>
              <a:rPr lang="ru-RU" dirty="0" err="1" smtClean="0"/>
              <a:t>Харків</a:t>
            </a:r>
            <a:r>
              <a:rPr lang="ru-RU" dirty="0" smtClean="0"/>
              <a:t> - </a:t>
            </a:r>
            <a:r>
              <a:rPr lang="ru-RU" dirty="0" err="1" smtClean="0"/>
              <a:t>головний</a:t>
            </a:r>
            <a:r>
              <a:rPr lang="ru-RU" dirty="0" smtClean="0"/>
              <a:t> </a:t>
            </a:r>
            <a:r>
              <a:rPr lang="ru-RU" dirty="0" err="1" smtClean="0"/>
              <a:t>науковий</a:t>
            </a:r>
            <a:r>
              <a:rPr lang="ru-RU" dirty="0" smtClean="0"/>
              <a:t>, </a:t>
            </a:r>
            <a:r>
              <a:rPr lang="ru-RU" dirty="0" err="1" smtClean="0"/>
              <a:t>промисловий</a:t>
            </a:r>
            <a:r>
              <a:rPr lang="ru-RU" dirty="0" smtClean="0"/>
              <a:t>, </a:t>
            </a:r>
            <a:r>
              <a:rPr lang="ru-RU" dirty="0" err="1" smtClean="0"/>
              <a:t>транспортний</a:t>
            </a:r>
            <a:r>
              <a:rPr lang="ru-RU" dirty="0" smtClean="0"/>
              <a:t> та </a:t>
            </a:r>
            <a:r>
              <a:rPr lang="ru-RU" dirty="0" err="1" smtClean="0"/>
              <a:t>освітній</a:t>
            </a:r>
            <a:r>
              <a:rPr lang="ru-RU" dirty="0" smtClean="0"/>
              <a:t> центр </a:t>
            </a:r>
            <a:r>
              <a:rPr lang="ru-RU" dirty="0" err="1" smtClean="0"/>
              <a:t>країни</a:t>
            </a:r>
            <a:r>
              <a:rPr lang="ru-RU" dirty="0" smtClean="0"/>
              <a:t>, у </a:t>
            </a:r>
            <a:r>
              <a:rPr lang="ru-RU" dirty="0" err="1" smtClean="0"/>
              <a:t>стінах</a:t>
            </a:r>
            <a:r>
              <a:rPr lang="ru-RU" dirty="0" smtClean="0"/>
              <a:t> </a:t>
            </a:r>
            <a:r>
              <a:rPr lang="ru-RU" dirty="0" err="1" smtClean="0"/>
              <a:t>харківських</a:t>
            </a:r>
            <a:r>
              <a:rPr lang="ru-RU" dirty="0" smtClean="0"/>
              <a:t> </a:t>
            </a:r>
            <a:r>
              <a:rPr lang="ru-RU" dirty="0" err="1" smtClean="0"/>
              <a:t>вузів</a:t>
            </a:r>
            <a:r>
              <a:rPr lang="ru-RU" dirty="0" smtClean="0"/>
              <a:t> </a:t>
            </a:r>
            <a:r>
              <a:rPr lang="ru-RU" dirty="0" err="1" smtClean="0"/>
              <a:t>навчається</a:t>
            </a:r>
            <a:r>
              <a:rPr lang="ru-RU" dirty="0" smtClean="0"/>
              <a:t> 300 </a:t>
            </a:r>
            <a:r>
              <a:rPr lang="ru-RU" dirty="0" err="1" smtClean="0"/>
              <a:t>тисяч</a:t>
            </a:r>
            <a:r>
              <a:rPr lang="ru-RU" dirty="0" smtClean="0"/>
              <a:t> </a:t>
            </a:r>
            <a:r>
              <a:rPr lang="ru-RU" dirty="0" err="1" smtClean="0"/>
              <a:t>студентів</a:t>
            </a:r>
            <a:r>
              <a:rPr lang="ru-RU" dirty="0" smtClean="0"/>
              <a:t>, а </a:t>
            </a:r>
            <a:r>
              <a:rPr lang="ru-RU" dirty="0" err="1" smtClean="0"/>
              <a:t>це</a:t>
            </a:r>
            <a:r>
              <a:rPr lang="ru-RU" dirty="0" smtClean="0"/>
              <a:t> </a:t>
            </a:r>
            <a:r>
              <a:rPr lang="ru-RU" dirty="0" err="1" smtClean="0"/>
              <a:t>більше</a:t>
            </a:r>
            <a:r>
              <a:rPr lang="ru-RU" dirty="0" smtClean="0"/>
              <a:t> </a:t>
            </a:r>
            <a:r>
              <a:rPr lang="ru-RU" dirty="0" err="1" smtClean="0"/>
              <a:t>ніж</a:t>
            </a:r>
            <a:r>
              <a:rPr lang="ru-RU" dirty="0" smtClean="0"/>
              <a:t> в </a:t>
            </a:r>
            <a:r>
              <a:rPr lang="ru-RU" dirty="0" err="1" smtClean="0"/>
              <a:t>будь-якій</a:t>
            </a:r>
            <a:r>
              <a:rPr lang="ru-RU" dirty="0" smtClean="0"/>
              <a:t> </a:t>
            </a:r>
            <a:r>
              <a:rPr lang="ru-RU" dirty="0" err="1" smtClean="0"/>
              <a:t>з</a:t>
            </a:r>
            <a:r>
              <a:rPr lang="ru-RU" dirty="0" smtClean="0"/>
              <a:t> </a:t>
            </a:r>
            <a:r>
              <a:rPr lang="ru-RU" dirty="0" err="1" smtClean="0"/>
              <a:t>Європейських</a:t>
            </a:r>
            <a:r>
              <a:rPr lang="ru-RU" dirty="0" smtClean="0"/>
              <a:t> </a:t>
            </a:r>
            <a:r>
              <a:rPr lang="ru-RU" dirty="0" err="1" smtClean="0"/>
              <a:t>студентських</a:t>
            </a:r>
            <a:r>
              <a:rPr lang="ru-RU" dirty="0" smtClean="0"/>
              <a:t> </a:t>
            </a:r>
            <a:r>
              <a:rPr lang="ru-RU" dirty="0" err="1" smtClean="0"/>
              <a:t>столиць</a:t>
            </a:r>
            <a:r>
              <a:rPr lang="ru-RU" dirty="0" smtClean="0"/>
              <a:t>!</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778a6_41adf97a_orig.jpg"/>
          <p:cNvPicPr>
            <a:picLocks noGrp="1" noChangeAspect="1"/>
          </p:cNvPicPr>
          <p:nvPr>
            <p:ph idx="1"/>
          </p:nvPr>
        </p:nvPicPr>
        <p:blipFill>
          <a:blip r:embed="rId2"/>
          <a:stretch>
            <a:fillRect/>
          </a:stretch>
        </p:blipFill>
        <p:spPr>
          <a:xfrm>
            <a:off x="1928794" y="785794"/>
            <a:ext cx="5804259" cy="5753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kharkov2.jpg"/>
          <p:cNvPicPr>
            <a:picLocks noGrp="1" noChangeAspect="1"/>
          </p:cNvPicPr>
          <p:nvPr>
            <p:ph idx="1"/>
          </p:nvPr>
        </p:nvPicPr>
        <p:blipFill>
          <a:blip r:embed="rId2"/>
          <a:stretch>
            <a:fillRect/>
          </a:stretch>
        </p:blipFill>
        <p:spPr>
          <a:xfrm>
            <a:off x="857224" y="1357298"/>
            <a:ext cx="7515996" cy="45632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1143000"/>
          </a:xfrm>
        </p:spPr>
        <p:txBody>
          <a:bodyPr>
            <a:normAutofit/>
          </a:bodyPr>
          <a:lstStyle/>
          <a:p>
            <a:r>
              <a:rPr lang="uk-UA" sz="4800" dirty="0" smtClean="0">
                <a:latin typeface="Times New Roman" pitchFamily="18" charset="0"/>
                <a:cs typeface="Times New Roman" pitchFamily="18" charset="0"/>
              </a:rPr>
              <a:t>Список використаних джерел</a:t>
            </a:r>
            <a:endParaRPr lang="ru-RU" sz="4800" dirty="0">
              <a:latin typeface="Times New Roman" pitchFamily="18" charset="0"/>
              <a:cs typeface="Times New Roman" pitchFamily="18" charset="0"/>
            </a:endParaRPr>
          </a:p>
        </p:txBody>
      </p:sp>
      <p:sp>
        <p:nvSpPr>
          <p:cNvPr id="3" name="Содержимое 2"/>
          <p:cNvSpPr>
            <a:spLocks noGrp="1"/>
          </p:cNvSpPr>
          <p:nvPr>
            <p:ph idx="1"/>
          </p:nvPr>
        </p:nvSpPr>
        <p:spPr>
          <a:xfrm>
            <a:off x="428596" y="1785926"/>
            <a:ext cx="8258204" cy="4643470"/>
          </a:xfrm>
        </p:spPr>
        <p:txBody>
          <a:bodyPr>
            <a:normAutofit lnSpcReduction="10000"/>
          </a:bodyPr>
          <a:lstStyle/>
          <a:p>
            <a:r>
              <a:rPr lang="en-US" sz="2000" dirty="0" smtClean="0">
                <a:hlinkClick r:id="rId2"/>
              </a:rPr>
              <a:t>http</a:t>
            </a:r>
            <a:r>
              <a:rPr lang="en-US" sz="2000" dirty="0" smtClean="0">
                <a:hlinkClick r:id="rId2"/>
              </a:rPr>
              <a:t>://uk.wikipedia.org/wiki/%D0%A3%D0%BA%D1%80%D0%B0%D1%97%D0%BD%D1%81%D1%8C%D0%BA%D0%B0_%</a:t>
            </a:r>
            <a:r>
              <a:rPr lang="en-US" sz="2000" dirty="0" smtClean="0">
                <a:hlinkClick r:id="rId2"/>
              </a:rPr>
              <a:t>D0%BA%D1%83%D0%BB%D1%8C%D1%82%D1%83%D1%80%D0%B0</a:t>
            </a:r>
            <a:endParaRPr lang="uk-UA" sz="2000" dirty="0" smtClean="0"/>
          </a:p>
          <a:p>
            <a:r>
              <a:rPr lang="en-US" sz="2000" dirty="0" smtClean="0">
                <a:hlinkClick r:id="rId3"/>
              </a:rPr>
              <a:t>http://</a:t>
            </a:r>
            <a:r>
              <a:rPr lang="en-US" sz="2000" dirty="0" smtClean="0">
                <a:hlinkClick r:id="rId3"/>
              </a:rPr>
              <a:t>www.unian.ua/society/631255-regioni-ukrajini-perejivayut-intensivnu-depopulyatsiyu.html</a:t>
            </a:r>
            <a:endParaRPr lang="uk-UA" sz="2000" dirty="0" smtClean="0"/>
          </a:p>
          <a:p>
            <a:r>
              <a:rPr lang="en-US" sz="2000" dirty="0" smtClean="0">
                <a:hlinkClick r:id="rId4"/>
              </a:rPr>
              <a:t>http://uk.wikipedia.org/wiki/%D0%A5%D0%B0%D1%80%D0%BA%D1%96%D0%B2#.</a:t>
            </a:r>
            <a:r>
              <a:rPr lang="en-US" sz="2000" dirty="0" smtClean="0">
                <a:hlinkClick r:id="rId4"/>
              </a:rPr>
              <a:t>D0.95.D0.BA.D0.BE.D0.BD.D0.BE.D0.BC.D1.96.D0.BA.D0.B0</a:t>
            </a:r>
            <a:endParaRPr lang="uk-UA" sz="2000" dirty="0" smtClean="0"/>
          </a:p>
          <a:p>
            <a:r>
              <a:rPr lang="en-US" sz="2000" dirty="0" smtClean="0">
                <a:hlinkClick r:id="rId5"/>
              </a:rPr>
              <a:t>http://</a:t>
            </a:r>
            <a:r>
              <a:rPr lang="en-US" sz="2000" dirty="0" smtClean="0">
                <a:hlinkClick r:id="rId5"/>
              </a:rPr>
              <a:t>bukvar.su/ostalnye-referaty/106641-Demograficheskaya-situaciya-v-Har-kovskoiy-oblasti.html</a:t>
            </a:r>
            <a:endParaRPr lang="uk-UA" sz="2000" dirty="0" smtClean="0"/>
          </a:p>
          <a:p>
            <a:r>
              <a:rPr lang="en-US" sz="2000" dirty="0" smtClean="0">
                <a:hlinkClick r:id="rId6"/>
              </a:rPr>
              <a:t>http://lessons.com.ua/poxodzhennya-nazva-mista-xarkova</a:t>
            </a:r>
            <a:r>
              <a:rPr lang="en-US" sz="2000" dirty="0" smtClean="0">
                <a:hlinkClick r:id="rId6"/>
              </a:rPr>
              <a:t>/</a:t>
            </a:r>
            <a:endParaRPr lang="uk-UA" sz="2000" dirty="0" smtClean="0"/>
          </a:p>
          <a:p>
            <a:r>
              <a:rPr lang="en-US" sz="2000" dirty="0" smtClean="0">
                <a:hlinkClick r:id="rId7"/>
              </a:rPr>
              <a:t>http://</a:t>
            </a:r>
            <a:r>
              <a:rPr lang="en-US" sz="2000" dirty="0" smtClean="0">
                <a:hlinkClick r:id="rId7"/>
              </a:rPr>
              <a:t>tvoj.kharkov.ua/nature/nature.php?r=3</a:t>
            </a:r>
            <a:endParaRPr lang="uk-UA" sz="2000" dirty="0" smtClean="0"/>
          </a:p>
          <a:p>
            <a:r>
              <a:rPr lang="en-US" sz="2000" dirty="0" smtClean="0">
                <a:hlinkClick r:id="rId8"/>
              </a:rPr>
              <a:t>http://uk.wikipedia.org/wiki/%D0%95%D0%BA%D0%BE%D0%BB%D0%BE%D0%B3%D1%96%D1%8F_%</a:t>
            </a:r>
            <a:r>
              <a:rPr lang="en-US" sz="2000" dirty="0" smtClean="0">
                <a:hlinkClick r:id="rId8"/>
              </a:rPr>
              <a:t>D0%A5%D0%B0%D1%80%D0%BA%D0%BE%D0%B2%D0%B0</a:t>
            </a:r>
            <a:endParaRPr lang="uk-UA" sz="2000" dirty="0" smtClean="0"/>
          </a:p>
          <a:p>
            <a:endParaRPr lang="uk-UA" sz="16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57200" y="928670"/>
            <a:ext cx="8229600" cy="5395930"/>
          </a:xfrm>
        </p:spPr>
        <p:txBody>
          <a:bodyPr>
            <a:normAutofit/>
          </a:bodyPr>
          <a:lstStyle/>
          <a:p>
            <a:r>
              <a:rPr lang="vi-VN" sz="4000" dirty="0" smtClean="0"/>
              <a:t>Ха́рків</a:t>
            </a:r>
            <a:r>
              <a:rPr lang="en-US" sz="4000" dirty="0" smtClean="0"/>
              <a:t>— </a:t>
            </a:r>
            <a:r>
              <a:rPr lang="vi-VN" sz="4000" dirty="0" smtClean="0"/>
              <a:t>місто на сході України на Слобожанщині, адміністративний центр Харківської області. Населення — 1 450 тис. </a:t>
            </a:r>
            <a:r>
              <a:rPr lang="vi-VN" sz="4000" dirty="0" smtClean="0"/>
              <a:t>осіб, </a:t>
            </a:r>
            <a:r>
              <a:rPr lang="vi-VN" sz="4000" dirty="0" smtClean="0"/>
              <a:t>площа міста — 350 </a:t>
            </a:r>
            <a:r>
              <a:rPr lang="vi-VN" sz="4000" dirty="0" smtClean="0"/>
              <a:t>км². </a:t>
            </a:r>
            <a:r>
              <a:rPr lang="vi-VN" sz="4000" dirty="0" smtClean="0"/>
              <a:t>Разом з прилеглими містами та районами формує Харківську агломерацію з населенням понад 2 млн осіб.</a:t>
            </a:r>
            <a:endParaRPr lang="ru-RU"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86839548_vokzal.jpg"/>
          <p:cNvPicPr>
            <a:picLocks noGrp="1" noChangeAspect="1"/>
          </p:cNvPicPr>
          <p:nvPr>
            <p:ph idx="1"/>
          </p:nvPr>
        </p:nvPicPr>
        <p:blipFill>
          <a:blip r:embed="rId2"/>
          <a:stretch>
            <a:fillRect/>
          </a:stretch>
        </p:blipFill>
        <p:spPr>
          <a:xfrm>
            <a:off x="1142976" y="1000108"/>
            <a:ext cx="6905829" cy="45521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6143644"/>
          </a:xfrm>
        </p:spPr>
        <p:txBody>
          <a:bodyPr>
            <a:normAutofit fontScale="92500"/>
          </a:bodyPr>
          <a:lstStyle/>
          <a:p>
            <a:r>
              <a:rPr lang="uk-UA" dirty="0" smtClean="0"/>
              <a:t>Тектонічні структури: </a:t>
            </a:r>
            <a:r>
              <a:rPr lang="uk-UA" dirty="0" err="1" smtClean="0"/>
              <a:t>Дніпрвсько</a:t>
            </a:r>
            <a:r>
              <a:rPr lang="uk-UA" dirty="0" smtClean="0"/>
              <a:t> </a:t>
            </a:r>
            <a:r>
              <a:rPr lang="uk-UA" dirty="0" err="1" smtClean="0"/>
              <a:t>–Донецька</a:t>
            </a:r>
            <a:r>
              <a:rPr lang="uk-UA" dirty="0" smtClean="0"/>
              <a:t> западина.</a:t>
            </a:r>
          </a:p>
          <a:p>
            <a:r>
              <a:rPr lang="uk-UA" dirty="0" smtClean="0"/>
              <a:t>Рельєф : Полтавська рівнина</a:t>
            </a:r>
          </a:p>
          <a:p>
            <a:r>
              <a:rPr lang="ru-RU" dirty="0" err="1" smtClean="0"/>
              <a:t>Помірно</a:t>
            </a:r>
            <a:r>
              <a:rPr lang="ru-RU" dirty="0" smtClean="0"/>
              <a:t> </a:t>
            </a:r>
            <a:r>
              <a:rPr lang="ru-RU" dirty="0" err="1" smtClean="0"/>
              <a:t>континентальний</a:t>
            </a:r>
            <a:r>
              <a:rPr lang="ru-RU" dirty="0" smtClean="0"/>
              <a:t> </a:t>
            </a:r>
            <a:r>
              <a:rPr lang="ru-RU" dirty="0" err="1" smtClean="0"/>
              <a:t>клымат</a:t>
            </a:r>
            <a:r>
              <a:rPr lang="ru-RU" dirty="0" smtClean="0"/>
              <a:t> : зима холодна </a:t>
            </a:r>
            <a:r>
              <a:rPr lang="ru-RU" dirty="0" err="1" smtClean="0"/>
              <a:t>і</a:t>
            </a:r>
            <a:r>
              <a:rPr lang="ru-RU" dirty="0" smtClean="0"/>
              <a:t> </a:t>
            </a:r>
            <a:r>
              <a:rPr lang="ru-RU" dirty="0" err="1" smtClean="0"/>
              <a:t>сніжна</a:t>
            </a:r>
            <a:r>
              <a:rPr lang="ru-RU" dirty="0" smtClean="0"/>
              <a:t>, </a:t>
            </a:r>
            <a:r>
              <a:rPr lang="ru-RU" dirty="0" err="1" smtClean="0"/>
              <a:t>але</a:t>
            </a:r>
            <a:r>
              <a:rPr lang="ru-RU" dirty="0" smtClean="0"/>
              <a:t> </a:t>
            </a:r>
            <a:r>
              <a:rPr lang="ru-RU" dirty="0" err="1" smtClean="0"/>
              <a:t>мінлива</a:t>
            </a:r>
            <a:r>
              <a:rPr lang="ru-RU" dirty="0" smtClean="0"/>
              <a:t>, </a:t>
            </a:r>
            <a:r>
              <a:rPr lang="ru-RU" dirty="0" err="1" smtClean="0"/>
              <a:t>літо</a:t>
            </a:r>
            <a:r>
              <a:rPr lang="ru-RU" dirty="0" smtClean="0"/>
              <a:t> — </a:t>
            </a:r>
            <a:r>
              <a:rPr lang="ru-RU" dirty="0" err="1" smtClean="0"/>
              <a:t>спекотне</a:t>
            </a:r>
            <a:r>
              <a:rPr lang="ru-RU" dirty="0" smtClean="0"/>
              <a:t>. </a:t>
            </a:r>
            <a:r>
              <a:rPr lang="ru-RU" dirty="0" err="1" smtClean="0"/>
              <a:t>Середня</a:t>
            </a:r>
            <a:r>
              <a:rPr lang="ru-RU" dirty="0" smtClean="0"/>
              <a:t> температура року — + 6,9 °C (у </a:t>
            </a:r>
            <a:r>
              <a:rPr lang="ru-RU" dirty="0" err="1" smtClean="0"/>
              <a:t>січні</a:t>
            </a:r>
            <a:r>
              <a:rPr lang="ru-RU" dirty="0" smtClean="0"/>
              <a:t> — 6,9, у </a:t>
            </a:r>
            <a:r>
              <a:rPr lang="ru-RU" dirty="0" err="1" smtClean="0"/>
              <a:t>липні</a:t>
            </a:r>
            <a:r>
              <a:rPr lang="ru-RU" dirty="0" smtClean="0"/>
              <a:t> + 20,3). </a:t>
            </a:r>
            <a:r>
              <a:rPr lang="ru-RU" dirty="0" err="1" smtClean="0"/>
              <a:t>Середня</a:t>
            </a:r>
            <a:r>
              <a:rPr lang="ru-RU" dirty="0" smtClean="0"/>
              <a:t> </a:t>
            </a:r>
            <a:r>
              <a:rPr lang="ru-RU" dirty="0" err="1" smtClean="0"/>
              <a:t>кількість</a:t>
            </a:r>
            <a:r>
              <a:rPr lang="ru-RU" dirty="0" smtClean="0"/>
              <a:t> </a:t>
            </a:r>
            <a:r>
              <a:rPr lang="ru-RU" dirty="0" err="1" smtClean="0"/>
              <a:t>опадів</a:t>
            </a:r>
            <a:r>
              <a:rPr lang="ru-RU" dirty="0" smtClean="0"/>
              <a:t> за </a:t>
            </a:r>
            <a:r>
              <a:rPr lang="ru-RU" dirty="0" err="1" smtClean="0"/>
              <a:t>рік</a:t>
            </a:r>
            <a:r>
              <a:rPr lang="ru-RU" dirty="0" smtClean="0"/>
              <a:t> 513 мм, </a:t>
            </a:r>
            <a:r>
              <a:rPr lang="ru-RU" dirty="0" err="1" smtClean="0"/>
              <a:t>найбільша</a:t>
            </a:r>
            <a:r>
              <a:rPr lang="ru-RU" dirty="0" smtClean="0"/>
              <a:t> в </a:t>
            </a:r>
            <a:r>
              <a:rPr lang="ru-RU" dirty="0" err="1" smtClean="0"/>
              <a:t>червні</a:t>
            </a:r>
            <a:r>
              <a:rPr lang="ru-RU" dirty="0" smtClean="0"/>
              <a:t> </a:t>
            </a:r>
            <a:r>
              <a:rPr lang="ru-RU" dirty="0" err="1" smtClean="0"/>
              <a:t>й</a:t>
            </a:r>
            <a:r>
              <a:rPr lang="ru-RU" dirty="0" smtClean="0"/>
              <a:t> </a:t>
            </a:r>
            <a:r>
              <a:rPr lang="ru-RU" dirty="0" err="1" smtClean="0"/>
              <a:t>липні</a:t>
            </a:r>
            <a:r>
              <a:rPr lang="ru-RU" dirty="0" smtClean="0"/>
              <a:t>. </a:t>
            </a:r>
            <a:endParaRPr lang="ru-RU" dirty="0" smtClean="0"/>
          </a:p>
          <a:p>
            <a:r>
              <a:rPr lang="ru-RU" dirty="0" err="1" smtClean="0"/>
              <a:t>Харків</a:t>
            </a:r>
            <a:r>
              <a:rPr lang="ru-RU" dirty="0" smtClean="0"/>
              <a:t> </a:t>
            </a:r>
            <a:r>
              <a:rPr lang="ru-RU" dirty="0" err="1" smtClean="0"/>
              <a:t>лежить</a:t>
            </a:r>
            <a:r>
              <a:rPr lang="ru-RU" dirty="0" smtClean="0"/>
              <a:t> на </a:t>
            </a:r>
            <a:r>
              <a:rPr lang="ru-RU" dirty="0" err="1" smtClean="0"/>
              <a:t>вододільному</a:t>
            </a:r>
            <a:r>
              <a:rPr lang="ru-RU" dirty="0" smtClean="0"/>
              <a:t> </a:t>
            </a:r>
            <a:r>
              <a:rPr lang="ru-RU" dirty="0" err="1" smtClean="0"/>
              <a:t>підвищенні</a:t>
            </a:r>
            <a:r>
              <a:rPr lang="ru-RU" dirty="0" smtClean="0"/>
              <a:t> </a:t>
            </a:r>
            <a:r>
              <a:rPr lang="ru-RU" dirty="0" err="1" smtClean="0"/>
              <a:t>і</a:t>
            </a:r>
            <a:r>
              <a:rPr lang="ru-RU" dirty="0" smtClean="0"/>
              <a:t> в </a:t>
            </a:r>
            <a:r>
              <a:rPr lang="ru-RU" dirty="0" err="1" smtClean="0"/>
              <a:t>долині</a:t>
            </a:r>
            <a:r>
              <a:rPr lang="ru-RU" dirty="0" smtClean="0"/>
              <a:t> </a:t>
            </a:r>
            <a:r>
              <a:rPr lang="ru-RU" dirty="0" err="1" smtClean="0"/>
              <a:t>річок</a:t>
            </a:r>
            <a:r>
              <a:rPr lang="ru-RU" dirty="0" smtClean="0"/>
              <a:t> (</a:t>
            </a:r>
            <a:r>
              <a:rPr lang="ru-RU" dirty="0" err="1" smtClean="0"/>
              <a:t>Харків</a:t>
            </a:r>
            <a:r>
              <a:rPr lang="ru-RU" dirty="0" smtClean="0"/>
              <a:t>, Лопань, Уди, </a:t>
            </a:r>
            <a:r>
              <a:rPr lang="ru-RU" dirty="0" err="1" smtClean="0"/>
              <a:t>Немишля</a:t>
            </a:r>
            <a:r>
              <a:rPr lang="ru-RU" dirty="0" smtClean="0"/>
              <a:t>); на </a:t>
            </a:r>
            <a:r>
              <a:rPr lang="ru-RU" dirty="0" err="1" smtClean="0"/>
              <a:t>території</a:t>
            </a:r>
            <a:r>
              <a:rPr lang="ru-RU" dirty="0" smtClean="0"/>
              <a:t> </a:t>
            </a:r>
            <a:r>
              <a:rPr lang="ru-RU" dirty="0" err="1" smtClean="0"/>
              <a:t>сучасного</a:t>
            </a:r>
            <a:r>
              <a:rPr lang="ru-RU" dirty="0" smtClean="0"/>
              <a:t> </a:t>
            </a:r>
            <a:r>
              <a:rPr lang="ru-RU" dirty="0" err="1" smtClean="0"/>
              <a:t>Харкова</a:t>
            </a:r>
            <a:r>
              <a:rPr lang="ru-RU" dirty="0" smtClean="0"/>
              <a:t> </a:t>
            </a:r>
            <a:r>
              <a:rPr lang="ru-RU" dirty="0" err="1" smtClean="0"/>
              <a:t>ці</a:t>
            </a:r>
            <a:r>
              <a:rPr lang="ru-RU" dirty="0" smtClean="0"/>
              <a:t> </a:t>
            </a:r>
            <a:r>
              <a:rPr lang="ru-RU" dirty="0" err="1" smtClean="0"/>
              <a:t>невеликі</a:t>
            </a:r>
            <a:r>
              <a:rPr lang="ru-RU" dirty="0" smtClean="0"/>
              <a:t> </a:t>
            </a:r>
            <a:r>
              <a:rPr lang="ru-RU" dirty="0" err="1" smtClean="0"/>
              <a:t>річки</a:t>
            </a:r>
            <a:r>
              <a:rPr lang="ru-RU" dirty="0" smtClean="0"/>
              <a:t> </a:t>
            </a:r>
            <a:r>
              <a:rPr lang="ru-RU" dirty="0" err="1" smtClean="0"/>
              <a:t>сходяться</a:t>
            </a:r>
            <a:r>
              <a:rPr lang="ru-RU" dirty="0" smtClean="0"/>
              <a:t> </a:t>
            </a:r>
            <a:r>
              <a:rPr lang="ru-RU" dirty="0" err="1" smtClean="0"/>
              <a:t>і</a:t>
            </a:r>
            <a:r>
              <a:rPr lang="ru-RU" dirty="0" smtClean="0"/>
              <a:t> </a:t>
            </a:r>
            <a:r>
              <a:rPr lang="ru-RU" dirty="0" err="1" smtClean="0"/>
              <a:t>вливаються</a:t>
            </a:r>
            <a:r>
              <a:rPr lang="ru-RU" dirty="0" smtClean="0"/>
              <a:t> (через Уди) до </a:t>
            </a:r>
            <a:r>
              <a:rPr lang="ru-RU" dirty="0" err="1" smtClean="0"/>
              <a:t>Сіверського</a:t>
            </a:r>
            <a:r>
              <a:rPr lang="ru-RU" dirty="0" smtClean="0"/>
              <a:t> </a:t>
            </a:r>
            <a:r>
              <a:rPr lang="ru-RU" dirty="0" err="1" smtClean="0"/>
              <a:t>Дінця</a:t>
            </a:r>
            <a:r>
              <a:rPr lang="ru-RU" dirty="0" smtClean="0"/>
              <a:t>.</a:t>
            </a:r>
          </a:p>
          <a:p>
            <a:endParaRPr lang="ru-RU" dirty="0" smtClean="0"/>
          </a:p>
          <a:p>
            <a:r>
              <a:rPr lang="ru-RU" dirty="0" err="1" smtClean="0"/>
              <a:t>Первісно</a:t>
            </a:r>
            <a:r>
              <a:rPr lang="ru-RU" dirty="0" smtClean="0"/>
              <a:t> </a:t>
            </a:r>
            <a:r>
              <a:rPr lang="ru-RU" dirty="0" err="1" smtClean="0"/>
              <a:t>долини</a:t>
            </a:r>
            <a:r>
              <a:rPr lang="ru-RU" dirty="0" smtClean="0"/>
              <a:t> </a:t>
            </a:r>
            <a:r>
              <a:rPr lang="ru-RU" dirty="0" err="1" smtClean="0"/>
              <a:t>річок</a:t>
            </a:r>
            <a:r>
              <a:rPr lang="ru-RU" dirty="0" smtClean="0"/>
              <a:t> на </a:t>
            </a:r>
            <a:r>
              <a:rPr lang="ru-RU" dirty="0" err="1" smtClean="0"/>
              <a:t>території</a:t>
            </a:r>
            <a:r>
              <a:rPr lang="ru-RU" dirty="0" smtClean="0"/>
              <a:t> </a:t>
            </a:r>
            <a:r>
              <a:rPr lang="ru-RU" dirty="0" err="1" smtClean="0"/>
              <a:t>нинішнього</a:t>
            </a:r>
            <a:r>
              <a:rPr lang="ru-RU" dirty="0" smtClean="0"/>
              <a:t> </a:t>
            </a:r>
            <a:r>
              <a:rPr lang="ru-RU" dirty="0" err="1" smtClean="0"/>
              <a:t>Харкова</a:t>
            </a:r>
            <a:r>
              <a:rPr lang="ru-RU" dirty="0" smtClean="0"/>
              <a:t> </a:t>
            </a:r>
            <a:r>
              <a:rPr lang="ru-RU" dirty="0" err="1" smtClean="0"/>
              <a:t>були</a:t>
            </a:r>
            <a:r>
              <a:rPr lang="ru-RU" dirty="0" smtClean="0"/>
              <a:t> </a:t>
            </a:r>
            <a:r>
              <a:rPr lang="ru-RU" dirty="0" err="1" smtClean="0"/>
              <a:t>заболочені</a:t>
            </a:r>
            <a:r>
              <a:rPr lang="ru-RU" dirty="0" smtClean="0"/>
              <a:t>, </a:t>
            </a:r>
            <a:r>
              <a:rPr lang="ru-RU" dirty="0" err="1" smtClean="0"/>
              <a:t>улітку</a:t>
            </a:r>
            <a:r>
              <a:rPr lang="ru-RU" dirty="0" smtClean="0"/>
              <a:t> </a:t>
            </a:r>
            <a:r>
              <a:rPr lang="ru-RU" dirty="0" err="1" smtClean="0"/>
              <a:t>деякі</a:t>
            </a:r>
            <a:r>
              <a:rPr lang="ru-RU" dirty="0" smtClean="0"/>
              <a:t> </a:t>
            </a:r>
            <a:r>
              <a:rPr lang="ru-RU" dirty="0" err="1" smtClean="0"/>
              <a:t>висихали</a:t>
            </a:r>
            <a:r>
              <a:rPr lang="ru-RU" dirty="0" smtClean="0"/>
              <a:t> до </a:t>
            </a:r>
            <a:r>
              <a:rPr lang="ru-RU" dirty="0" err="1" smtClean="0"/>
              <a:t>малих</a:t>
            </a:r>
            <a:r>
              <a:rPr lang="ru-RU" dirty="0" smtClean="0"/>
              <a:t> </a:t>
            </a:r>
            <a:r>
              <a:rPr lang="ru-RU" dirty="0" err="1" smtClean="0"/>
              <a:t>потоків</a:t>
            </a:r>
            <a:r>
              <a:rPr lang="ru-RU" dirty="0" smtClean="0"/>
              <a:t> (</a:t>
            </a:r>
            <a:r>
              <a:rPr lang="ru-RU" dirty="0" err="1" smtClean="0"/>
              <a:t>Нетеча</a:t>
            </a:r>
            <a:r>
              <a:rPr lang="ru-RU" dirty="0" smtClean="0"/>
              <a:t>, </a:t>
            </a:r>
            <a:r>
              <a:rPr lang="ru-RU" dirty="0" err="1" smtClean="0"/>
              <a:t>Немишля</a:t>
            </a:r>
            <a:r>
              <a:rPr lang="ru-RU" dirty="0" smtClean="0"/>
              <a:t>).</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LopanStrelkaKharkov.jpg"/>
          <p:cNvPicPr>
            <a:picLocks noGrp="1" noChangeAspect="1"/>
          </p:cNvPicPr>
          <p:nvPr>
            <p:ph idx="1"/>
          </p:nvPr>
        </p:nvPicPr>
        <p:blipFill>
          <a:blip r:embed="rId2" cstate="print"/>
          <a:stretch>
            <a:fillRect/>
          </a:stretch>
        </p:blipFill>
        <p:spPr>
          <a:xfrm>
            <a:off x="928662" y="928670"/>
            <a:ext cx="7651619" cy="532449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42984"/>
            <a:ext cx="8229600" cy="5181616"/>
          </a:xfrm>
        </p:spPr>
        <p:txBody>
          <a:bodyPr>
            <a:normAutofit/>
          </a:bodyPr>
          <a:lstStyle/>
          <a:p>
            <a:r>
              <a:rPr lang="ru-RU" dirty="0" err="1" smtClean="0"/>
              <a:t>Ґрунтовий</a:t>
            </a:r>
            <a:r>
              <a:rPr lang="ru-RU" dirty="0" smtClean="0"/>
              <a:t> </a:t>
            </a:r>
            <a:r>
              <a:rPr lang="ru-RU" dirty="0" err="1" smtClean="0"/>
              <a:t>покрив</a:t>
            </a:r>
            <a:r>
              <a:rPr lang="ru-RU" dirty="0" smtClean="0"/>
              <a:t> </a:t>
            </a:r>
            <a:r>
              <a:rPr lang="ru-RU" dirty="0" err="1" smtClean="0"/>
              <a:t>міста</a:t>
            </a:r>
            <a:r>
              <a:rPr lang="ru-RU" dirty="0" smtClean="0"/>
              <a:t> </a:t>
            </a:r>
            <a:r>
              <a:rPr lang="ru-RU" dirty="0" err="1" smtClean="0"/>
              <a:t>формується</a:t>
            </a:r>
            <a:r>
              <a:rPr lang="ru-RU" dirty="0" smtClean="0"/>
              <a:t> </a:t>
            </a:r>
            <a:r>
              <a:rPr lang="ru-RU" dirty="0" err="1" smtClean="0"/>
              <a:t>тривалий</a:t>
            </a:r>
            <a:r>
              <a:rPr lang="ru-RU" dirty="0" smtClean="0"/>
              <a:t> час, </a:t>
            </a:r>
            <a:r>
              <a:rPr lang="ru-RU" dirty="0" err="1" smtClean="0"/>
              <a:t>міські</a:t>
            </a:r>
            <a:r>
              <a:rPr lang="ru-RU" dirty="0" smtClean="0"/>
              <a:t> </a:t>
            </a:r>
            <a:r>
              <a:rPr lang="ru-RU" dirty="0" err="1" smtClean="0"/>
              <a:t>ґрунти</a:t>
            </a:r>
            <a:r>
              <a:rPr lang="ru-RU" dirty="0" smtClean="0"/>
              <a:t> </a:t>
            </a:r>
            <a:r>
              <a:rPr lang="ru-RU" dirty="0" err="1" smtClean="0"/>
              <a:t>спадкують</a:t>
            </a:r>
            <a:r>
              <a:rPr lang="ru-RU" dirty="0" smtClean="0"/>
              <a:t> як </a:t>
            </a:r>
            <a:r>
              <a:rPr lang="ru-RU" dirty="0" err="1" smtClean="0"/>
              <a:t>певні</a:t>
            </a:r>
            <a:r>
              <a:rPr lang="ru-RU" dirty="0" smtClean="0"/>
              <a:t> характеристики </a:t>
            </a:r>
            <a:r>
              <a:rPr lang="ru-RU" dirty="0" err="1" smtClean="0"/>
              <a:t>природних</a:t>
            </a:r>
            <a:r>
              <a:rPr lang="ru-RU" dirty="0" smtClean="0"/>
              <a:t> </a:t>
            </a:r>
            <a:r>
              <a:rPr lang="ru-RU" dirty="0" err="1" smtClean="0"/>
              <a:t>ґрунтів</a:t>
            </a:r>
            <a:r>
              <a:rPr lang="ru-RU" dirty="0" smtClean="0"/>
              <a:t>, так </a:t>
            </a:r>
            <a:r>
              <a:rPr lang="ru-RU" dirty="0" err="1" smtClean="0"/>
              <a:t>і</a:t>
            </a:r>
            <a:r>
              <a:rPr lang="ru-RU" dirty="0" smtClean="0"/>
              <a:t> </a:t>
            </a:r>
            <a:r>
              <a:rPr lang="ru-RU" dirty="0" err="1" smtClean="0"/>
              <a:t>відбивають</a:t>
            </a:r>
            <a:r>
              <a:rPr lang="ru-RU" dirty="0" smtClean="0"/>
              <a:t> </a:t>
            </a:r>
            <a:r>
              <a:rPr lang="ru-RU" dirty="0" err="1" smtClean="0"/>
              <a:t>інтенсивність</a:t>
            </a:r>
            <a:r>
              <a:rPr lang="ru-RU" dirty="0" smtClean="0"/>
              <a:t> </a:t>
            </a:r>
            <a:r>
              <a:rPr lang="ru-RU" dirty="0" err="1" smtClean="0"/>
              <a:t>і</a:t>
            </a:r>
            <a:r>
              <a:rPr lang="ru-RU" dirty="0" smtClean="0"/>
              <a:t> характер </a:t>
            </a:r>
            <a:r>
              <a:rPr lang="ru-RU" dirty="0" err="1" smtClean="0"/>
              <a:t>промислового</a:t>
            </a:r>
            <a:r>
              <a:rPr lang="ru-RU" dirty="0" smtClean="0"/>
              <a:t> </a:t>
            </a:r>
            <a:r>
              <a:rPr lang="ru-RU" dirty="0" err="1" smtClean="0"/>
              <a:t>розвитку</a:t>
            </a:r>
            <a:r>
              <a:rPr lang="ru-RU" dirty="0" smtClean="0"/>
              <a:t> </a:t>
            </a:r>
            <a:r>
              <a:rPr lang="ru-RU" dirty="0" err="1" smtClean="0"/>
              <a:t>міста</a:t>
            </a:r>
            <a:r>
              <a:rPr lang="ru-RU" dirty="0" smtClean="0"/>
              <a:t>. </a:t>
            </a:r>
            <a:r>
              <a:rPr lang="ru-RU" dirty="0" err="1" smtClean="0"/>
              <a:t>Міські</a:t>
            </a:r>
            <a:r>
              <a:rPr lang="ru-RU" dirty="0" smtClean="0"/>
              <a:t> </a:t>
            </a:r>
            <a:r>
              <a:rPr lang="ru-RU" dirty="0" err="1" smtClean="0"/>
              <a:t>ґрунти</a:t>
            </a:r>
            <a:r>
              <a:rPr lang="ru-RU" dirty="0" smtClean="0"/>
              <a:t> </a:t>
            </a:r>
            <a:r>
              <a:rPr lang="ru-RU" dirty="0" err="1" smtClean="0"/>
              <a:t>виконують</a:t>
            </a:r>
            <a:r>
              <a:rPr lang="ru-RU" dirty="0" smtClean="0"/>
              <a:t> роль природного </a:t>
            </a:r>
            <a:r>
              <a:rPr lang="ru-RU" dirty="0" err="1" smtClean="0"/>
              <a:t>геохімічного</a:t>
            </a:r>
            <a:r>
              <a:rPr lang="ru-RU" dirty="0" smtClean="0"/>
              <a:t> </a:t>
            </a:r>
            <a:r>
              <a:rPr lang="ru-RU" dirty="0" err="1" smtClean="0"/>
              <a:t>бар'єру</a:t>
            </a:r>
            <a:r>
              <a:rPr lang="ru-RU" dirty="0" smtClean="0"/>
              <a:t>, тому в них </a:t>
            </a:r>
            <a:r>
              <a:rPr lang="ru-RU" dirty="0" err="1" smtClean="0"/>
              <a:t>накопичуються</a:t>
            </a:r>
            <a:r>
              <a:rPr lang="ru-RU" dirty="0" smtClean="0"/>
              <a:t> </a:t>
            </a:r>
            <a:r>
              <a:rPr lang="ru-RU" dirty="0" err="1" smtClean="0"/>
              <a:t>забруднюючі</a:t>
            </a:r>
            <a:r>
              <a:rPr lang="ru-RU" dirty="0" smtClean="0"/>
              <a:t> </a:t>
            </a:r>
            <a:r>
              <a:rPr lang="ru-RU" dirty="0" err="1" smtClean="0"/>
              <a:t>речовини</a:t>
            </a:r>
            <a:r>
              <a:rPr lang="ru-RU" dirty="0" smtClean="0"/>
              <a:t> </a:t>
            </a:r>
            <a:r>
              <a:rPr lang="ru-RU" dirty="0" err="1" smtClean="0"/>
              <a:t>які</a:t>
            </a:r>
            <a:r>
              <a:rPr lang="ru-RU" dirty="0" smtClean="0"/>
              <a:t> </a:t>
            </a:r>
            <a:r>
              <a:rPr lang="ru-RU" dirty="0" err="1" smtClean="0"/>
              <a:t>надходять</a:t>
            </a:r>
            <a:r>
              <a:rPr lang="ru-RU" dirty="0" smtClean="0"/>
              <a:t> </a:t>
            </a:r>
            <a:r>
              <a:rPr lang="ru-RU" dirty="0" err="1" smtClean="0"/>
              <a:t>з</a:t>
            </a:r>
            <a:r>
              <a:rPr lang="ru-RU" dirty="0" smtClean="0"/>
              <a:t> атмосферного </a:t>
            </a:r>
            <a:r>
              <a:rPr lang="ru-RU" dirty="0" err="1" smtClean="0"/>
              <a:t>повітря</a:t>
            </a:r>
            <a:r>
              <a:rPr lang="ru-RU" dirty="0" smtClean="0"/>
              <a:t>, </a:t>
            </a:r>
            <a:r>
              <a:rPr lang="ru-RU" dirty="0" err="1" smtClean="0"/>
              <a:t>талих</a:t>
            </a:r>
            <a:r>
              <a:rPr lang="ru-RU" dirty="0" smtClean="0"/>
              <a:t> </a:t>
            </a:r>
            <a:r>
              <a:rPr lang="ru-RU" dirty="0" err="1" smtClean="0"/>
              <a:t>і</a:t>
            </a:r>
            <a:r>
              <a:rPr lang="ru-RU" dirty="0" smtClean="0"/>
              <a:t> </a:t>
            </a:r>
            <a:r>
              <a:rPr lang="ru-RU" dirty="0" err="1" smtClean="0"/>
              <a:t>дощових</a:t>
            </a:r>
            <a:r>
              <a:rPr lang="ru-RU" dirty="0" smtClean="0"/>
              <a:t> вод. На </a:t>
            </a:r>
            <a:r>
              <a:rPr lang="ru-RU" dirty="0" err="1" smtClean="0"/>
              <a:t>санітарно-гігієнічні</a:t>
            </a:r>
            <a:r>
              <a:rPr lang="ru-RU" dirty="0" smtClean="0"/>
              <a:t> </a:t>
            </a:r>
            <a:r>
              <a:rPr lang="ru-RU" dirty="0" err="1" smtClean="0"/>
              <a:t>показники</a:t>
            </a:r>
            <a:r>
              <a:rPr lang="ru-RU" dirty="0" smtClean="0"/>
              <a:t> </a:t>
            </a:r>
            <a:r>
              <a:rPr lang="ru-RU" dirty="0" err="1" smtClean="0"/>
              <a:t>ґрунту</a:t>
            </a:r>
            <a:r>
              <a:rPr lang="ru-RU" dirty="0" smtClean="0"/>
              <a:t> </a:t>
            </a:r>
            <a:r>
              <a:rPr lang="ru-RU" dirty="0" err="1" smtClean="0"/>
              <a:t>також</a:t>
            </a:r>
            <a:r>
              <a:rPr lang="ru-RU" dirty="0" smtClean="0"/>
              <a:t> </a:t>
            </a:r>
            <a:r>
              <a:rPr lang="ru-RU" dirty="0" err="1" smtClean="0"/>
              <a:t>впливають</a:t>
            </a:r>
            <a:r>
              <a:rPr lang="ru-RU" dirty="0" smtClean="0"/>
              <a:t> </a:t>
            </a:r>
            <a:r>
              <a:rPr lang="ru-RU" dirty="0" err="1" smtClean="0"/>
              <a:t>такі</a:t>
            </a:r>
            <a:r>
              <a:rPr lang="ru-RU" dirty="0" smtClean="0"/>
              <a:t> </a:t>
            </a:r>
            <a:r>
              <a:rPr lang="ru-RU" dirty="0" err="1" smtClean="0"/>
              <a:t>чинники</a:t>
            </a:r>
            <a:r>
              <a:rPr lang="ru-RU" dirty="0" smtClean="0"/>
              <a:t>, як </a:t>
            </a:r>
            <a:r>
              <a:rPr lang="ru-RU" dirty="0" err="1" smtClean="0"/>
              <a:t>наявність</a:t>
            </a:r>
            <a:r>
              <a:rPr lang="ru-RU" dirty="0" smtClean="0"/>
              <a:t> </a:t>
            </a:r>
            <a:r>
              <a:rPr lang="ru-RU" dirty="0" err="1" smtClean="0"/>
              <a:t>звалищ</a:t>
            </a:r>
            <a:r>
              <a:rPr lang="ru-RU" dirty="0" smtClean="0"/>
              <a:t> </a:t>
            </a:r>
            <a:r>
              <a:rPr lang="ru-RU" dirty="0" err="1" smtClean="0"/>
              <a:t>побутових</a:t>
            </a:r>
            <a:r>
              <a:rPr lang="ru-RU" dirty="0" smtClean="0"/>
              <a:t> </a:t>
            </a:r>
            <a:r>
              <a:rPr lang="ru-RU" dirty="0" err="1" smtClean="0"/>
              <a:t>і</a:t>
            </a:r>
            <a:r>
              <a:rPr lang="ru-RU" dirty="0" smtClean="0"/>
              <a:t> </a:t>
            </a:r>
            <a:r>
              <a:rPr lang="ru-RU" dirty="0" err="1" smtClean="0"/>
              <a:t>промислових</a:t>
            </a:r>
            <a:r>
              <a:rPr lang="ru-RU" dirty="0" smtClean="0"/>
              <a:t> </a:t>
            </a:r>
            <a:r>
              <a:rPr lang="ru-RU" dirty="0" err="1" smtClean="0"/>
              <a:t>відходів</a:t>
            </a:r>
            <a:r>
              <a:rPr lang="ru-RU" dirty="0" smtClean="0"/>
              <a:t>, </a:t>
            </a:r>
            <a:r>
              <a:rPr lang="ru-RU" dirty="0" err="1" smtClean="0"/>
              <a:t>відсутність</a:t>
            </a:r>
            <a:r>
              <a:rPr lang="ru-RU" dirty="0" smtClean="0"/>
              <a:t> </a:t>
            </a:r>
            <a:r>
              <a:rPr lang="ru-RU" dirty="0" err="1" smtClean="0"/>
              <a:t>централізованого</a:t>
            </a:r>
            <a:r>
              <a:rPr lang="ru-RU" dirty="0" smtClean="0"/>
              <a:t> </a:t>
            </a:r>
            <a:r>
              <a:rPr lang="ru-RU" dirty="0" err="1" smtClean="0"/>
              <a:t>відводу</a:t>
            </a:r>
            <a:r>
              <a:rPr lang="ru-RU" dirty="0" smtClean="0"/>
              <a:t> </a:t>
            </a:r>
            <a:r>
              <a:rPr lang="ru-RU" dirty="0" err="1" smtClean="0"/>
              <a:t>каналізаційних</a:t>
            </a:r>
            <a:r>
              <a:rPr lang="ru-RU" dirty="0" smtClean="0"/>
              <a:t> </a:t>
            </a:r>
            <a:r>
              <a:rPr lang="ru-RU" dirty="0" err="1" smtClean="0"/>
              <a:t>стоків</a:t>
            </a:r>
            <a:r>
              <a:rPr lang="ru-RU" dirty="0" smtClean="0"/>
              <a:t> </a:t>
            </a:r>
            <a:r>
              <a:rPr lang="ru-RU" dirty="0" err="1" smtClean="0"/>
              <a:t>від</a:t>
            </a:r>
            <a:r>
              <a:rPr lang="ru-RU" dirty="0" smtClean="0"/>
              <a:t> </a:t>
            </a:r>
            <a:r>
              <a:rPr lang="ru-RU" dirty="0" err="1" smtClean="0"/>
              <a:t>приватної</a:t>
            </a:r>
            <a:r>
              <a:rPr lang="ru-RU" dirty="0" smtClean="0"/>
              <a:t> </a:t>
            </a:r>
            <a:r>
              <a:rPr lang="ru-RU" dirty="0" err="1" smtClean="0"/>
              <a:t>забудови</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_9.jpg"/>
          <p:cNvPicPr>
            <a:picLocks noGrp="1" noChangeAspect="1"/>
          </p:cNvPicPr>
          <p:nvPr>
            <p:ph idx="1"/>
          </p:nvPr>
        </p:nvPicPr>
        <p:blipFill>
          <a:blip r:embed="rId2"/>
          <a:stretch>
            <a:fillRect/>
          </a:stretch>
        </p:blipFill>
        <p:spPr>
          <a:xfrm>
            <a:off x="714348" y="1071546"/>
            <a:ext cx="7643866" cy="541577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237</TotalTime>
  <Words>955</Words>
  <Application>Microsoft Office PowerPoint</Application>
  <PresentationFormat>Экран (4:3)</PresentationFormat>
  <Paragraphs>53</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Поток</vt:lpstr>
      <vt:lpstr> Місто Харків- моя Батьківщина</vt:lpstr>
      <vt:lpstr>План</vt:lpstr>
      <vt:lpstr>Вступ</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Корисні копалини</vt:lpstr>
      <vt:lpstr>Походження назва міста Харкова </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Культура</vt:lpstr>
      <vt:lpstr>Слайд 28</vt:lpstr>
      <vt:lpstr>Промисловість</vt:lpstr>
      <vt:lpstr>Сільське господарство</vt:lpstr>
      <vt:lpstr>Транспорт</vt:lpstr>
      <vt:lpstr>Висновки</vt:lpstr>
      <vt:lpstr>Слайд 33</vt:lpstr>
      <vt:lpstr>Слайд 34</vt:lpstr>
      <vt:lpstr>Список використаних джерел</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Харківська область. Місто Лозова</dc:title>
  <dc:creator>Elvira</dc:creator>
  <cp:lastModifiedBy>Elvira</cp:lastModifiedBy>
  <cp:revision>30</cp:revision>
  <dcterms:created xsi:type="dcterms:W3CDTF">2014-05-19T16:22:34Z</dcterms:created>
  <dcterms:modified xsi:type="dcterms:W3CDTF">2014-05-19T20:20:23Z</dcterms:modified>
</cp:coreProperties>
</file>