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78" r:id="rId5"/>
    <p:sldId id="261" r:id="rId6"/>
    <p:sldId id="282" r:id="rId7"/>
    <p:sldId id="257" r:id="rId8"/>
    <p:sldId id="275" r:id="rId9"/>
    <p:sldId id="277" r:id="rId10"/>
    <p:sldId id="259" r:id="rId11"/>
    <p:sldId id="279" r:id="rId12"/>
    <p:sldId id="260" r:id="rId13"/>
    <p:sldId id="280" r:id="rId14"/>
    <p:sldId id="274" r:id="rId15"/>
    <p:sldId id="263" r:id="rId16"/>
    <p:sldId id="264" r:id="rId17"/>
    <p:sldId id="272" r:id="rId18"/>
    <p:sldId id="273" r:id="rId19"/>
    <p:sldId id="267" r:id="rId20"/>
    <p:sldId id="268" r:id="rId21"/>
    <p:sldId id="271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млрд.дол.</a:t>
            </a:r>
          </a:p>
        </c:rich>
      </c:tx>
      <c:layout>
        <c:manualLayout>
          <c:xMode val="edge"/>
          <c:yMode val="edge"/>
          <c:x val="0.13763088474809149"/>
          <c:y val="0.91969635811663553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Мільярди доларів станом на 2011 рік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Лист1!$A$2:$A$11</c:f>
              <c:strCache>
                <c:ptCount val="10"/>
                <c:pt idx="0">
                  <c:v>Україна</c:v>
                </c:pt>
                <c:pt idx="1">
                  <c:v>Саудівська Аравія</c:v>
                </c:pt>
                <c:pt idx="2">
                  <c:v>Бразилія</c:v>
                </c:pt>
                <c:pt idx="3">
                  <c:v>Малайзія</c:v>
                </c:pt>
                <c:pt idx="4">
                  <c:v>Австралія </c:v>
                </c:pt>
                <c:pt idx="5">
                  <c:v>Німеччина</c:v>
                </c:pt>
                <c:pt idx="6">
                  <c:v>США</c:v>
                </c:pt>
                <c:pt idx="7">
                  <c:v>Тайвань</c:v>
                </c:pt>
                <c:pt idx="8">
                  <c:v>Республіка Корея</c:v>
                </c:pt>
                <c:pt idx="9">
                  <c:v>Японія</c:v>
                </c:pt>
              </c:strCache>
            </c:strRef>
          </c:cat>
          <c:val>
            <c:numRef>
              <c:f>Лист1!$B$2:$B$11</c:f>
              <c:numCache>
                <c:formatCode>\О\с\н\о\в\н\о\й</c:formatCode>
                <c:ptCount val="10"/>
                <c:pt idx="0">
                  <c:v>2.2000000000000002</c:v>
                </c:pt>
                <c:pt idx="1">
                  <c:v>49.6</c:v>
                </c:pt>
                <c:pt idx="2">
                  <c:v>52.6</c:v>
                </c:pt>
                <c:pt idx="3">
                  <c:v>62</c:v>
                </c:pt>
                <c:pt idx="4">
                  <c:v>82.1</c:v>
                </c:pt>
                <c:pt idx="5">
                  <c:v>92.8</c:v>
                </c:pt>
                <c:pt idx="6">
                  <c:v>121.4</c:v>
                </c:pt>
                <c:pt idx="7">
                  <c:v>124.9</c:v>
                </c:pt>
                <c:pt idx="8">
                  <c:v>162.4</c:v>
                </c:pt>
                <c:pt idx="9">
                  <c:v>194.6</c:v>
                </c:pt>
              </c:numCache>
            </c:numRef>
          </c:val>
        </c:ser>
        <c:gapWidth val="75"/>
        <c:overlap val="40"/>
        <c:axId val="95065216"/>
        <c:axId val="95066752"/>
      </c:barChart>
      <c:catAx>
        <c:axId val="95065216"/>
        <c:scaling>
          <c:orientation val="minMax"/>
        </c:scaling>
        <c:axPos val="l"/>
        <c:majorTickMark val="none"/>
        <c:tickLblPos val="nextTo"/>
        <c:crossAx val="95066752"/>
        <c:crosses val="autoZero"/>
        <c:auto val="1"/>
        <c:lblAlgn val="ctr"/>
        <c:lblOffset val="100"/>
      </c:catAx>
      <c:valAx>
        <c:axId val="95066752"/>
        <c:scaling>
          <c:orientation val="minMax"/>
        </c:scaling>
        <c:axPos val="b"/>
        <c:majorGridlines/>
        <c:numFmt formatCode="\О\с\н\о\в\н\о\й" sourceLinked="1"/>
        <c:majorTickMark val="none"/>
        <c:tickLblPos val="nextTo"/>
        <c:crossAx val="950652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/>
            </a:pPr>
            <a:r>
              <a:rPr lang="uk-UA" sz="1400" b="0" dirty="0" err="1" smtClean="0"/>
              <a:t>млрд.дол</a:t>
            </a:r>
            <a:endParaRPr lang="en-US" dirty="0"/>
          </a:p>
        </c:rich>
      </c:tx>
      <c:layout>
        <c:manualLayout>
          <c:xMode val="edge"/>
          <c:yMode val="edge"/>
          <c:x val="8.3468596030759512E-2"/>
          <c:y val="0.92141972239976644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Мільярди доларів станом на 2011 рік. Дані української сторони по торгівлі товарами. Джерело : Hong Kong Trade Development Council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Лист1!$A$2:$A$11</c:f>
              <c:strCache>
                <c:ptCount val="10"/>
                <c:pt idx="0">
                  <c:v>Україна</c:v>
                </c:pt>
                <c:pt idx="1">
                  <c:v>Росія</c:v>
                </c:pt>
                <c:pt idx="2">
                  <c:v>Великобританія</c:v>
                </c:pt>
                <c:pt idx="3">
                  <c:v>Індія</c:v>
                </c:pt>
                <c:pt idx="4">
                  <c:v>Нідерланди</c:v>
                </c:pt>
                <c:pt idx="5">
                  <c:v>Німеччина</c:v>
                </c:pt>
                <c:pt idx="6">
                  <c:v>Республіка Корея </c:v>
                </c:pt>
                <c:pt idx="7">
                  <c:v>Японія</c:v>
                </c:pt>
                <c:pt idx="8">
                  <c:v>Гонконг</c:v>
                </c:pt>
                <c:pt idx="9">
                  <c:v>США</c:v>
                </c:pt>
              </c:strCache>
            </c:strRef>
          </c:cat>
          <c:val>
            <c:numRef>
              <c:f>Лист1!$B$2:$B$11</c:f>
              <c:numCache>
                <c:formatCode>\О\с\н\о\в\н\о\й</c:formatCode>
                <c:ptCount val="10"/>
                <c:pt idx="0">
                  <c:v>6.3</c:v>
                </c:pt>
                <c:pt idx="1">
                  <c:v>38.9</c:v>
                </c:pt>
                <c:pt idx="2">
                  <c:v>44.1</c:v>
                </c:pt>
                <c:pt idx="3">
                  <c:v>50.5</c:v>
                </c:pt>
                <c:pt idx="4">
                  <c:v>59.5</c:v>
                </c:pt>
                <c:pt idx="5">
                  <c:v>76.5</c:v>
                </c:pt>
                <c:pt idx="6">
                  <c:v>83</c:v>
                </c:pt>
                <c:pt idx="7">
                  <c:v>148.4</c:v>
                </c:pt>
                <c:pt idx="8">
                  <c:v>267.89999999999969</c:v>
                </c:pt>
                <c:pt idx="9">
                  <c:v>324.5</c:v>
                </c:pt>
              </c:numCache>
            </c:numRef>
          </c:val>
        </c:ser>
        <c:dLbls>
          <c:showVal val="1"/>
        </c:dLbls>
        <c:gapWidth val="75"/>
        <c:overlap val="40"/>
        <c:axId val="95075328"/>
        <c:axId val="94348032"/>
      </c:barChart>
      <c:catAx>
        <c:axId val="95075328"/>
        <c:scaling>
          <c:orientation val="minMax"/>
        </c:scaling>
        <c:axPos val="l"/>
        <c:majorTickMark val="none"/>
        <c:tickLblPos val="nextTo"/>
        <c:crossAx val="94348032"/>
        <c:crosses val="autoZero"/>
        <c:auto val="1"/>
        <c:lblAlgn val="ctr"/>
        <c:lblOffset val="100"/>
      </c:catAx>
      <c:valAx>
        <c:axId val="94348032"/>
        <c:scaling>
          <c:orientation val="minMax"/>
        </c:scaling>
        <c:axPos val="b"/>
        <c:majorGridlines/>
        <c:numFmt formatCode="\О\с\н\о\в\н\о\й" sourceLinked="1"/>
        <c:majorTickMark val="none"/>
        <c:tickLblPos val="nextTo"/>
        <c:crossAx val="950753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Промисловість</c:v>
                </c:pt>
                <c:pt idx="1">
                  <c:v>Сільське господарство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0.15000000000000022</c:v>
                </c:pt>
                <c:pt idx="2">
                  <c:v>0.33000000000000057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CC852-D540-4A8C-90BD-ED655706FCB4}" type="doc">
      <dgm:prSet loTypeId="urn:microsoft.com/office/officeart/2005/8/layout/pyramid2" loCatId="pyramid" qsTypeId="urn:microsoft.com/office/officeart/2005/8/quickstyle/3d5" qsCatId="3D" csTypeId="urn:microsoft.com/office/officeart/2005/8/colors/accent2_4" csCatId="accent2" phldr="1"/>
      <dgm:spPr/>
    </dgm:pt>
    <dgm:pt modelId="{81403C30-F091-46BE-A37C-94038E670FF3}">
      <dgm:prSet phldrT="[Текст]"/>
      <dgm:spPr/>
      <dgm:t>
        <a:bodyPr/>
        <a:lstStyle/>
        <a:p>
          <a:r>
            <a:rPr lang="uk-UA" dirty="0" smtClean="0"/>
            <a:t>надав можливість розвиватися приватному бізнесу; </a:t>
          </a:r>
          <a:endParaRPr lang="ru-RU" dirty="0"/>
        </a:p>
      </dgm:t>
    </dgm:pt>
    <dgm:pt modelId="{49B17B65-3D1A-463B-BCCC-0B5E114B19D0}" type="parTrans" cxnId="{267D5BB6-D04E-4369-9467-F247036FA762}">
      <dgm:prSet/>
      <dgm:spPr/>
      <dgm:t>
        <a:bodyPr/>
        <a:lstStyle/>
        <a:p>
          <a:endParaRPr lang="ru-RU"/>
        </a:p>
      </dgm:t>
    </dgm:pt>
    <dgm:pt modelId="{99025399-BC51-4775-B5BE-3195FFD04099}" type="sibTrans" cxnId="{267D5BB6-D04E-4369-9467-F247036FA762}">
      <dgm:prSet/>
      <dgm:spPr/>
      <dgm:t>
        <a:bodyPr/>
        <a:lstStyle/>
        <a:p>
          <a:endParaRPr lang="ru-RU"/>
        </a:p>
      </dgm:t>
    </dgm:pt>
    <dgm:pt modelId="{E075BCD5-86FB-43CA-8AF6-BF3A5F23A21F}">
      <dgm:prSet phldrT="[Текст]"/>
      <dgm:spPr/>
      <dgm:t>
        <a:bodyPr/>
        <a:lstStyle/>
        <a:p>
          <a:r>
            <a:rPr lang="uk-UA" dirty="0" smtClean="0"/>
            <a:t>децентралізував контроль над промисловими підприємствами;</a:t>
          </a:r>
          <a:endParaRPr lang="ru-RU" dirty="0"/>
        </a:p>
      </dgm:t>
    </dgm:pt>
    <dgm:pt modelId="{D8936743-9123-411E-B57D-39DAFB962373}" type="parTrans" cxnId="{FA1B8DBB-D94F-4C17-BCEC-4EDAFD6675F5}">
      <dgm:prSet/>
      <dgm:spPr/>
      <dgm:t>
        <a:bodyPr/>
        <a:lstStyle/>
        <a:p>
          <a:endParaRPr lang="ru-RU"/>
        </a:p>
      </dgm:t>
    </dgm:pt>
    <dgm:pt modelId="{FB536827-C28F-4E42-970E-C231D1B48D53}" type="sibTrans" cxnId="{FA1B8DBB-D94F-4C17-BCEC-4EDAFD6675F5}">
      <dgm:prSet/>
      <dgm:spPr/>
      <dgm:t>
        <a:bodyPr/>
        <a:lstStyle/>
        <a:p>
          <a:endParaRPr lang="ru-RU"/>
        </a:p>
      </dgm:t>
    </dgm:pt>
    <dgm:pt modelId="{B57C6E2E-45C7-4400-AE7B-8E371ED4CC49}" type="pres">
      <dgm:prSet presAssocID="{E88CC852-D540-4A8C-90BD-ED655706FCB4}" presName="compositeShape" presStyleCnt="0">
        <dgm:presLayoutVars>
          <dgm:dir/>
          <dgm:resizeHandles/>
        </dgm:presLayoutVars>
      </dgm:prSet>
      <dgm:spPr/>
    </dgm:pt>
    <dgm:pt modelId="{115A54DB-455A-4D05-AE97-17AFEA102897}" type="pres">
      <dgm:prSet presAssocID="{E88CC852-D540-4A8C-90BD-ED655706FCB4}" presName="pyramid" presStyleLbl="node1" presStyleIdx="0" presStyleCnt="1" custLinFactNeighborX="-43517" custLinFactNeighborY="-2550"/>
      <dgm:spPr/>
    </dgm:pt>
    <dgm:pt modelId="{5B26289B-5828-4227-9D28-F2B9BD862294}" type="pres">
      <dgm:prSet presAssocID="{E88CC852-D540-4A8C-90BD-ED655706FCB4}" presName="theList" presStyleCnt="0"/>
      <dgm:spPr/>
    </dgm:pt>
    <dgm:pt modelId="{C252373B-66B4-443F-AC96-4DE54F1CAB4B}" type="pres">
      <dgm:prSet presAssocID="{81403C30-F091-46BE-A37C-94038E670FF3}" presName="aNode" presStyleLbl="fgAcc1" presStyleIdx="0" presStyleCnt="2" custLinFactNeighborX="-61892" custLinFactNeighborY="39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36302-A786-493A-BDB1-36202DF84280}" type="pres">
      <dgm:prSet presAssocID="{81403C30-F091-46BE-A37C-94038E670FF3}" presName="aSpace" presStyleCnt="0"/>
      <dgm:spPr/>
    </dgm:pt>
    <dgm:pt modelId="{16402BD9-8401-4524-A5F2-6B0E3598014F}" type="pres">
      <dgm:prSet presAssocID="{E075BCD5-86FB-43CA-8AF6-BF3A5F23A21F}" presName="aNode" presStyleLbl="fgAcc1" presStyleIdx="1" presStyleCnt="2" custLinFactY="32125" custLinFactNeighborX="-618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9F8C-A940-48F5-B68E-C6C54DB1CAA5}" type="pres">
      <dgm:prSet presAssocID="{E075BCD5-86FB-43CA-8AF6-BF3A5F23A21F}" presName="aSpace" presStyleCnt="0"/>
      <dgm:spPr/>
    </dgm:pt>
  </dgm:ptLst>
  <dgm:cxnLst>
    <dgm:cxn modelId="{3DA75D45-34A8-4290-9C85-DAE8923CA7BD}" type="presOf" srcId="{E88CC852-D540-4A8C-90BD-ED655706FCB4}" destId="{B57C6E2E-45C7-4400-AE7B-8E371ED4CC49}" srcOrd="0" destOrd="0" presId="urn:microsoft.com/office/officeart/2005/8/layout/pyramid2"/>
    <dgm:cxn modelId="{267D5BB6-D04E-4369-9467-F247036FA762}" srcId="{E88CC852-D540-4A8C-90BD-ED655706FCB4}" destId="{81403C30-F091-46BE-A37C-94038E670FF3}" srcOrd="0" destOrd="0" parTransId="{49B17B65-3D1A-463B-BCCC-0B5E114B19D0}" sibTransId="{99025399-BC51-4775-B5BE-3195FFD04099}"/>
    <dgm:cxn modelId="{4A966902-1F19-468A-A4F2-78FB0F0964BD}" type="presOf" srcId="{E075BCD5-86FB-43CA-8AF6-BF3A5F23A21F}" destId="{16402BD9-8401-4524-A5F2-6B0E3598014F}" srcOrd="0" destOrd="0" presId="urn:microsoft.com/office/officeart/2005/8/layout/pyramid2"/>
    <dgm:cxn modelId="{AB4212F1-08DC-432C-8E72-F874D198BA84}" type="presOf" srcId="{81403C30-F091-46BE-A37C-94038E670FF3}" destId="{C252373B-66B4-443F-AC96-4DE54F1CAB4B}" srcOrd="0" destOrd="0" presId="urn:microsoft.com/office/officeart/2005/8/layout/pyramid2"/>
    <dgm:cxn modelId="{FA1B8DBB-D94F-4C17-BCEC-4EDAFD6675F5}" srcId="{E88CC852-D540-4A8C-90BD-ED655706FCB4}" destId="{E075BCD5-86FB-43CA-8AF6-BF3A5F23A21F}" srcOrd="1" destOrd="0" parTransId="{D8936743-9123-411E-B57D-39DAFB962373}" sibTransId="{FB536827-C28F-4E42-970E-C231D1B48D53}"/>
    <dgm:cxn modelId="{994DB61F-4E3B-4709-AADD-CC9A4BF02C61}" type="presParOf" srcId="{B57C6E2E-45C7-4400-AE7B-8E371ED4CC49}" destId="{115A54DB-455A-4D05-AE97-17AFEA102897}" srcOrd="0" destOrd="0" presId="urn:microsoft.com/office/officeart/2005/8/layout/pyramid2"/>
    <dgm:cxn modelId="{3F82BB73-3C7E-48B6-9872-953494CBCE29}" type="presParOf" srcId="{B57C6E2E-45C7-4400-AE7B-8E371ED4CC49}" destId="{5B26289B-5828-4227-9D28-F2B9BD862294}" srcOrd="1" destOrd="0" presId="urn:microsoft.com/office/officeart/2005/8/layout/pyramid2"/>
    <dgm:cxn modelId="{27F2B17B-80F2-43E0-9AD5-3683C0330CEC}" type="presParOf" srcId="{5B26289B-5828-4227-9D28-F2B9BD862294}" destId="{C252373B-66B4-443F-AC96-4DE54F1CAB4B}" srcOrd="0" destOrd="0" presId="urn:microsoft.com/office/officeart/2005/8/layout/pyramid2"/>
    <dgm:cxn modelId="{24C88823-9698-458D-BD80-FE58986358DC}" type="presParOf" srcId="{5B26289B-5828-4227-9D28-F2B9BD862294}" destId="{0B936302-A786-493A-BDB1-36202DF84280}" srcOrd="1" destOrd="0" presId="urn:microsoft.com/office/officeart/2005/8/layout/pyramid2"/>
    <dgm:cxn modelId="{A1FB5061-5F24-43DF-B0B9-A41DFE7477EE}" type="presParOf" srcId="{5B26289B-5828-4227-9D28-F2B9BD862294}" destId="{16402BD9-8401-4524-A5F2-6B0E3598014F}" srcOrd="2" destOrd="0" presId="urn:microsoft.com/office/officeart/2005/8/layout/pyramid2"/>
    <dgm:cxn modelId="{455764B2-6F7D-43F9-8403-6AAE7F2A5799}" type="presParOf" srcId="{5B26289B-5828-4227-9D28-F2B9BD862294}" destId="{41839F8C-A940-48F5-B68E-C6C54DB1CAA5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7AF65-B146-49FE-83B8-9D2AC0E518DC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E8D04D-AEEE-4326-A6A7-4600EB2560D5}">
      <dgm:prSet phldrT="[Текст]"/>
      <dgm:spPr/>
      <dgm:t>
        <a:bodyPr/>
        <a:lstStyle/>
        <a:p>
          <a:r>
            <a:rPr lang="ru-RU" b="0" i="0" dirty="0" err="1" smtClean="0"/>
            <a:t>навантаження</a:t>
          </a:r>
          <a:r>
            <a:rPr lang="ru-RU" b="0" i="0" dirty="0" smtClean="0"/>
            <a:t> на </a:t>
          </a:r>
          <a:r>
            <a:rPr lang="ru-RU" b="0" i="0" dirty="0" err="1" smtClean="0"/>
            <a:t>навколишнє</a:t>
          </a:r>
          <a:r>
            <a:rPr lang="ru-RU" b="0" i="0" dirty="0" smtClean="0"/>
            <a:t> </a:t>
          </a:r>
          <a:r>
            <a:rPr lang="ru-RU" b="0" i="0" dirty="0" err="1" smtClean="0"/>
            <a:t>середовище</a:t>
          </a:r>
          <a:r>
            <a:rPr lang="ru-RU" b="0" i="0" dirty="0" smtClean="0"/>
            <a:t> у </a:t>
          </a:r>
          <a:r>
            <a:rPr lang="ru-RU" b="0" i="0" dirty="0" err="1" smtClean="0"/>
            <a:t>зв</a:t>
          </a:r>
          <a:r>
            <a:rPr lang="en-US" b="0" i="0" dirty="0" smtClean="0"/>
            <a:t>’</a:t>
          </a:r>
          <a:r>
            <a:rPr lang="ru-RU" b="0" i="0" dirty="0" err="1" smtClean="0"/>
            <a:t>язку</a:t>
          </a:r>
          <a:r>
            <a:rPr lang="ru-RU" b="0" i="0" dirty="0" smtClean="0"/>
            <a:t> </a:t>
          </a:r>
          <a:r>
            <a:rPr lang="ru-RU" b="0" i="0" dirty="0" err="1" smtClean="0"/>
            <a:t>з</a:t>
          </a:r>
          <a:r>
            <a:rPr lang="ru-RU" b="0" i="0" dirty="0" smtClean="0"/>
            <a:t> великою к</a:t>
          </a:r>
          <a:r>
            <a:rPr lang="uk-UA" b="0" i="0" dirty="0" err="1" smtClean="0"/>
            <a:t>ількістю</a:t>
          </a:r>
          <a:r>
            <a:rPr lang="uk-UA" b="0" i="0" dirty="0" smtClean="0"/>
            <a:t> населення</a:t>
          </a:r>
          <a:endParaRPr lang="ru-RU" dirty="0"/>
        </a:p>
      </dgm:t>
    </dgm:pt>
    <dgm:pt modelId="{F5454DAE-118C-4507-B2C8-B96F6F9EDFED}" type="parTrans" cxnId="{0444F37B-FA1C-46F2-8938-DA4A6B11F114}">
      <dgm:prSet/>
      <dgm:spPr/>
      <dgm:t>
        <a:bodyPr/>
        <a:lstStyle/>
        <a:p>
          <a:endParaRPr lang="ru-RU"/>
        </a:p>
      </dgm:t>
    </dgm:pt>
    <dgm:pt modelId="{15E9C7DE-020F-4647-89C7-7D6C57793A30}" type="sibTrans" cxnId="{0444F37B-FA1C-46F2-8938-DA4A6B11F114}">
      <dgm:prSet/>
      <dgm:spPr/>
      <dgm:t>
        <a:bodyPr/>
        <a:lstStyle/>
        <a:p>
          <a:endParaRPr lang="ru-RU"/>
        </a:p>
      </dgm:t>
    </dgm:pt>
    <dgm:pt modelId="{B52D8BBC-12DE-449A-8903-F5D3B29CD216}">
      <dgm:prSet phldrT="[Текст]"/>
      <dgm:spPr/>
      <dgm:t>
        <a:bodyPr/>
        <a:lstStyle/>
        <a:p>
          <a:r>
            <a:rPr lang="uk-UA" dirty="0" smtClean="0"/>
            <a:t>диспропорції в розвитку регіонів</a:t>
          </a:r>
          <a:endParaRPr lang="ru-RU" dirty="0"/>
        </a:p>
      </dgm:t>
    </dgm:pt>
    <dgm:pt modelId="{3217D814-BE97-4CD3-BEB2-7D19B25A0252}" type="parTrans" cxnId="{A52EAC48-ACD8-4391-919F-207062F070C7}">
      <dgm:prSet/>
      <dgm:spPr/>
      <dgm:t>
        <a:bodyPr/>
        <a:lstStyle/>
        <a:p>
          <a:endParaRPr lang="ru-RU"/>
        </a:p>
      </dgm:t>
    </dgm:pt>
    <dgm:pt modelId="{66EEEEAA-B742-4440-B53A-6ABD29C689A4}" type="sibTrans" cxnId="{A52EAC48-ACD8-4391-919F-207062F070C7}">
      <dgm:prSet/>
      <dgm:spPr/>
      <dgm:t>
        <a:bodyPr/>
        <a:lstStyle/>
        <a:p>
          <a:endParaRPr lang="ru-RU"/>
        </a:p>
      </dgm:t>
    </dgm:pt>
    <dgm:pt modelId="{FF70535E-0844-4025-AC7E-E751CD5E983C}">
      <dgm:prSet/>
      <dgm:spPr/>
      <dgm:t>
        <a:bodyPr/>
        <a:lstStyle/>
        <a:p>
          <a:r>
            <a:rPr lang="ru-RU" b="0" i="0" dirty="0" err="1" smtClean="0"/>
            <a:t>безробіття</a:t>
          </a:r>
          <a:r>
            <a:rPr lang="ru-RU" b="0" i="0" dirty="0" smtClean="0"/>
            <a:t>, особливо в </a:t>
          </a:r>
          <a:r>
            <a:rPr lang="ru-RU" b="0" i="0" dirty="0" err="1" smtClean="0"/>
            <a:t>селі</a:t>
          </a:r>
          <a:r>
            <a:rPr lang="ru-RU" b="0" i="0" dirty="0" smtClean="0"/>
            <a:t>, </a:t>
          </a:r>
          <a:r>
            <a:rPr lang="ru-RU" b="0" i="0" dirty="0" err="1" smtClean="0"/>
            <a:t>різниця</a:t>
          </a:r>
          <a:r>
            <a:rPr lang="ru-RU" b="0" i="0" dirty="0" smtClean="0"/>
            <a:t> </a:t>
          </a:r>
          <a:r>
            <a:rPr lang="ru-RU" b="0" i="0" dirty="0" err="1" smtClean="0"/>
            <a:t>в</a:t>
          </a:r>
          <a:r>
            <a:rPr lang="ru-RU" b="0" i="0" dirty="0" smtClean="0"/>
            <a:t> доходах </a:t>
          </a:r>
          <a:r>
            <a:rPr lang="ru-RU" b="0" i="0" dirty="0" err="1" smtClean="0"/>
            <a:t>багатих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бідних</a:t>
          </a:r>
          <a:endParaRPr lang="ru-RU" dirty="0"/>
        </a:p>
      </dgm:t>
    </dgm:pt>
    <dgm:pt modelId="{D4B07C65-D265-4820-AEFF-6E67338C7CB4}" type="parTrans" cxnId="{C7F6D2DF-12C3-4AF7-98F7-C6134E50BE2A}">
      <dgm:prSet/>
      <dgm:spPr/>
    </dgm:pt>
    <dgm:pt modelId="{B9E58D1E-BEA6-4B07-B961-F502EF9F97B5}" type="sibTrans" cxnId="{C7F6D2DF-12C3-4AF7-98F7-C6134E50BE2A}">
      <dgm:prSet/>
      <dgm:spPr/>
      <dgm:t>
        <a:bodyPr/>
        <a:lstStyle/>
        <a:p>
          <a:endParaRPr lang="ru-RU"/>
        </a:p>
      </dgm:t>
    </dgm:pt>
    <dgm:pt modelId="{BE3F736A-43D2-44EF-8653-DEB1634EE037}">
      <dgm:prSet/>
      <dgm:spPr/>
      <dgm:t>
        <a:bodyPr/>
        <a:lstStyle/>
        <a:p>
          <a:endParaRPr lang="ru-RU"/>
        </a:p>
      </dgm:t>
    </dgm:pt>
    <dgm:pt modelId="{89A8AB56-B245-4560-AE81-2015D55F8235}" type="parTrans" cxnId="{02F61A56-F1FE-4BEE-883D-5E74B71ED3B1}">
      <dgm:prSet/>
      <dgm:spPr/>
    </dgm:pt>
    <dgm:pt modelId="{60BF73F3-8B08-4C2F-B1A2-B78D2EAD45E9}" type="sibTrans" cxnId="{02F61A56-F1FE-4BEE-883D-5E74B71ED3B1}">
      <dgm:prSet/>
      <dgm:spPr/>
    </dgm:pt>
    <dgm:pt modelId="{54C747EF-8C29-4DCF-95EA-E3F17836ED75}">
      <dgm:prSet/>
      <dgm:spPr/>
      <dgm:t>
        <a:bodyPr/>
        <a:lstStyle/>
        <a:p>
          <a:r>
            <a:rPr lang="ru-RU" b="0" i="0" smtClean="0"/>
            <a:t>нестача орних земель і енергетичних ресурсів</a:t>
          </a:r>
          <a:endParaRPr lang="ru-RU"/>
        </a:p>
      </dgm:t>
    </dgm:pt>
    <dgm:pt modelId="{F7639CC2-8597-4556-A175-78BB19A7823A}" type="parTrans" cxnId="{902F32E6-07FB-425D-A74F-109A01A2FD25}">
      <dgm:prSet/>
      <dgm:spPr/>
      <dgm:t>
        <a:bodyPr/>
        <a:lstStyle/>
        <a:p>
          <a:endParaRPr lang="ru-RU"/>
        </a:p>
      </dgm:t>
    </dgm:pt>
    <dgm:pt modelId="{DFB3B43B-22C9-42ED-B703-5456135C9EBA}" type="sibTrans" cxnId="{902F32E6-07FB-425D-A74F-109A01A2FD25}">
      <dgm:prSet/>
      <dgm:spPr/>
      <dgm:t>
        <a:bodyPr/>
        <a:lstStyle/>
        <a:p>
          <a:endParaRPr lang="ru-RU"/>
        </a:p>
      </dgm:t>
    </dgm:pt>
    <dgm:pt modelId="{816128D7-AD3C-48CD-97D7-B00F93969BA3}">
      <dgm:prSet/>
      <dgm:spPr/>
      <dgm:t>
        <a:bodyPr/>
        <a:lstStyle/>
        <a:p>
          <a:r>
            <a:rPr lang="ru-RU" b="0" i="0" smtClean="0"/>
            <a:t>високий рівень корупції і злочинності</a:t>
          </a:r>
          <a:endParaRPr lang="ru-RU"/>
        </a:p>
      </dgm:t>
    </dgm:pt>
    <dgm:pt modelId="{E8D13B6C-14E6-45EE-8F9C-C31F00A2A665}" type="parTrans" cxnId="{F665E2E6-A5DB-4A14-9FC4-C8B1EC48A65F}">
      <dgm:prSet/>
      <dgm:spPr/>
      <dgm:t>
        <a:bodyPr/>
        <a:lstStyle/>
        <a:p>
          <a:endParaRPr lang="ru-RU"/>
        </a:p>
      </dgm:t>
    </dgm:pt>
    <dgm:pt modelId="{A8638855-7384-4931-A641-082FC079150B}" type="sibTrans" cxnId="{F665E2E6-A5DB-4A14-9FC4-C8B1EC48A65F}">
      <dgm:prSet/>
      <dgm:spPr/>
      <dgm:t>
        <a:bodyPr/>
        <a:lstStyle/>
        <a:p>
          <a:endParaRPr lang="ru-RU"/>
        </a:p>
      </dgm:t>
    </dgm:pt>
    <dgm:pt modelId="{458842A6-EDED-4A80-9B16-96F50D84F013}" type="pres">
      <dgm:prSet presAssocID="{7DA7AF65-B146-49FE-83B8-9D2AC0E518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7056D-2CB4-4BE9-8075-E2410BBE86E5}" type="pres">
      <dgm:prSet presAssocID="{7DA7AF65-B146-49FE-83B8-9D2AC0E518DC}" presName="dummyMaxCanvas" presStyleCnt="0">
        <dgm:presLayoutVars/>
      </dgm:prSet>
      <dgm:spPr/>
    </dgm:pt>
    <dgm:pt modelId="{E1ECF911-8BB2-45DF-BBED-0FB3154E5486}" type="pres">
      <dgm:prSet presAssocID="{7DA7AF65-B146-49FE-83B8-9D2AC0E518D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3C8B-6DEA-494E-AC08-EDBFFECA03ED}" type="pres">
      <dgm:prSet presAssocID="{7DA7AF65-B146-49FE-83B8-9D2AC0E518D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703CE-C86A-43A1-B8E6-749B3EB867BB}" type="pres">
      <dgm:prSet presAssocID="{7DA7AF65-B146-49FE-83B8-9D2AC0E518D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0F42E-2D07-4C6B-ACF5-B4CCBF155B51}" type="pres">
      <dgm:prSet presAssocID="{7DA7AF65-B146-49FE-83B8-9D2AC0E518D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C400-1C2A-4344-86C6-118C2F69766C}" type="pres">
      <dgm:prSet presAssocID="{7DA7AF65-B146-49FE-83B8-9D2AC0E518D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A1E0D-214A-47DB-BCAB-1FFB378C809E}" type="pres">
      <dgm:prSet presAssocID="{7DA7AF65-B146-49FE-83B8-9D2AC0E518D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BB13F-FBDC-413F-AD33-6D4E27C0968B}" type="pres">
      <dgm:prSet presAssocID="{7DA7AF65-B146-49FE-83B8-9D2AC0E518D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3ABFA-675F-4298-BB6F-EA2FD3CE5044}" type="pres">
      <dgm:prSet presAssocID="{7DA7AF65-B146-49FE-83B8-9D2AC0E518D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B20F7-7448-4333-A95C-DC9EF89E7A27}" type="pres">
      <dgm:prSet presAssocID="{7DA7AF65-B146-49FE-83B8-9D2AC0E518D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66D28-EAC9-4194-91E2-39742107EAF2}" type="pres">
      <dgm:prSet presAssocID="{7DA7AF65-B146-49FE-83B8-9D2AC0E518D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A8BB9-A64C-4C22-A9DE-CE30A13AFB3F}" type="pres">
      <dgm:prSet presAssocID="{7DA7AF65-B146-49FE-83B8-9D2AC0E518D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26A4-65BB-4642-B014-8A95A845F41C}" type="pres">
      <dgm:prSet presAssocID="{7DA7AF65-B146-49FE-83B8-9D2AC0E518D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620A3-54C6-4FBC-8B3A-8AA879321EFB}" type="pres">
      <dgm:prSet presAssocID="{7DA7AF65-B146-49FE-83B8-9D2AC0E518D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60E10-0C17-441A-81DC-331DF898AEAD}" type="pres">
      <dgm:prSet presAssocID="{7DA7AF65-B146-49FE-83B8-9D2AC0E518D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DF46C-59C1-442B-8E5F-0CEBEC84E90D}" type="presOf" srcId="{FF70535E-0844-4025-AC7E-E751CD5E983C}" destId="{0BD620A3-54C6-4FBC-8B3A-8AA879321EFB}" srcOrd="1" destOrd="0" presId="urn:microsoft.com/office/officeart/2005/8/layout/vProcess5"/>
    <dgm:cxn modelId="{F665E2E6-A5DB-4A14-9FC4-C8B1EC48A65F}" srcId="{7DA7AF65-B146-49FE-83B8-9D2AC0E518DC}" destId="{816128D7-AD3C-48CD-97D7-B00F93969BA3}" srcOrd="1" destOrd="0" parTransId="{E8D13B6C-14E6-45EE-8F9C-C31F00A2A665}" sibTransId="{A8638855-7384-4931-A641-082FC079150B}"/>
    <dgm:cxn modelId="{0B9358EE-115C-44E5-8D18-8957151169B8}" type="presOf" srcId="{816128D7-AD3C-48CD-97D7-B00F93969BA3}" destId="{24B03C8B-6DEA-494E-AC08-EDBFFECA03ED}" srcOrd="0" destOrd="0" presId="urn:microsoft.com/office/officeart/2005/8/layout/vProcess5"/>
    <dgm:cxn modelId="{180B6C6A-895C-4851-A315-4FFF992E7DB8}" type="presOf" srcId="{15E9C7DE-020F-4647-89C7-7D6C57793A30}" destId="{048A1E0D-214A-47DB-BCAB-1FFB378C809E}" srcOrd="0" destOrd="0" presId="urn:microsoft.com/office/officeart/2005/8/layout/vProcess5"/>
    <dgm:cxn modelId="{10A5CC9B-9D51-4052-B0B5-7AF296CA1C77}" type="presOf" srcId="{B52D8BBC-12DE-449A-8903-F5D3B29CD216}" destId="{E63126A4-65BB-4642-B014-8A95A845F41C}" srcOrd="1" destOrd="0" presId="urn:microsoft.com/office/officeart/2005/8/layout/vProcess5"/>
    <dgm:cxn modelId="{02F61A56-F1FE-4BEE-883D-5E74B71ED3B1}" srcId="{7DA7AF65-B146-49FE-83B8-9D2AC0E518DC}" destId="{BE3F736A-43D2-44EF-8653-DEB1634EE037}" srcOrd="5" destOrd="0" parTransId="{89A8AB56-B245-4560-AE81-2015D55F8235}" sibTransId="{60BF73F3-8B08-4C2F-B1A2-B78D2EAD45E9}"/>
    <dgm:cxn modelId="{ECA51542-2033-4D06-8165-0DA2C8D44F9D}" type="presOf" srcId="{66EEEEAA-B742-4440-B53A-6ABD29C689A4}" destId="{3EB3ABFA-675F-4298-BB6F-EA2FD3CE5044}" srcOrd="0" destOrd="0" presId="urn:microsoft.com/office/officeart/2005/8/layout/vProcess5"/>
    <dgm:cxn modelId="{A52EAC48-ACD8-4391-919F-207062F070C7}" srcId="{7DA7AF65-B146-49FE-83B8-9D2AC0E518DC}" destId="{B52D8BBC-12DE-449A-8903-F5D3B29CD216}" srcOrd="2" destOrd="0" parTransId="{3217D814-BE97-4CD3-BEB2-7D19B25A0252}" sibTransId="{66EEEEAA-B742-4440-B53A-6ABD29C689A4}"/>
    <dgm:cxn modelId="{C7F6D2DF-12C3-4AF7-98F7-C6134E50BE2A}" srcId="{7DA7AF65-B146-49FE-83B8-9D2AC0E518DC}" destId="{FF70535E-0844-4025-AC7E-E751CD5E983C}" srcOrd="3" destOrd="0" parTransId="{D4B07C65-D265-4820-AEFF-6E67338C7CB4}" sibTransId="{B9E58D1E-BEA6-4B07-B961-F502EF9F97B5}"/>
    <dgm:cxn modelId="{9C0305F4-27D3-414D-A774-72D5A8922804}" type="presOf" srcId="{73E8D04D-AEEE-4326-A6A7-4600EB2560D5}" destId="{81166D28-EAC9-4194-91E2-39742107EAF2}" srcOrd="1" destOrd="0" presId="urn:microsoft.com/office/officeart/2005/8/layout/vProcess5"/>
    <dgm:cxn modelId="{BA4961A9-393C-4231-B542-9D01766C8453}" type="presOf" srcId="{B52D8BBC-12DE-449A-8903-F5D3B29CD216}" destId="{C3B703CE-C86A-43A1-B8E6-749B3EB867BB}" srcOrd="0" destOrd="0" presId="urn:microsoft.com/office/officeart/2005/8/layout/vProcess5"/>
    <dgm:cxn modelId="{B24FA392-C788-4C8D-91BB-4C0373871E9D}" type="presOf" srcId="{B9E58D1E-BEA6-4B07-B961-F502EF9F97B5}" destId="{61CB20F7-7448-4333-A95C-DC9EF89E7A27}" srcOrd="0" destOrd="0" presId="urn:microsoft.com/office/officeart/2005/8/layout/vProcess5"/>
    <dgm:cxn modelId="{A9D1E9F5-5E11-4E08-8BD2-FCAC8FE83C65}" type="presOf" srcId="{FF70535E-0844-4025-AC7E-E751CD5E983C}" destId="{E500F42E-2D07-4C6B-ACF5-B4CCBF155B51}" srcOrd="0" destOrd="0" presId="urn:microsoft.com/office/officeart/2005/8/layout/vProcess5"/>
    <dgm:cxn modelId="{99533E86-82E8-4997-A43C-3942019097ED}" type="presOf" srcId="{7DA7AF65-B146-49FE-83B8-9D2AC0E518DC}" destId="{458842A6-EDED-4A80-9B16-96F50D84F013}" srcOrd="0" destOrd="0" presId="urn:microsoft.com/office/officeart/2005/8/layout/vProcess5"/>
    <dgm:cxn modelId="{902F32E6-07FB-425D-A74F-109A01A2FD25}" srcId="{7DA7AF65-B146-49FE-83B8-9D2AC0E518DC}" destId="{54C747EF-8C29-4DCF-95EA-E3F17836ED75}" srcOrd="4" destOrd="0" parTransId="{F7639CC2-8597-4556-A175-78BB19A7823A}" sibTransId="{DFB3B43B-22C9-42ED-B703-5456135C9EBA}"/>
    <dgm:cxn modelId="{0444F37B-FA1C-46F2-8938-DA4A6B11F114}" srcId="{7DA7AF65-B146-49FE-83B8-9D2AC0E518DC}" destId="{73E8D04D-AEEE-4326-A6A7-4600EB2560D5}" srcOrd="0" destOrd="0" parTransId="{F5454DAE-118C-4507-B2C8-B96F6F9EDFED}" sibTransId="{15E9C7DE-020F-4647-89C7-7D6C57793A30}"/>
    <dgm:cxn modelId="{0750DEC6-6BFA-4A8A-BB1B-0C71AEED8367}" type="presOf" srcId="{54C747EF-8C29-4DCF-95EA-E3F17836ED75}" destId="{F4D5C400-1C2A-4344-86C6-118C2F69766C}" srcOrd="0" destOrd="0" presId="urn:microsoft.com/office/officeart/2005/8/layout/vProcess5"/>
    <dgm:cxn modelId="{E5ED0BEE-7C0F-43F2-A1ED-E7F9247A3B65}" type="presOf" srcId="{816128D7-AD3C-48CD-97D7-B00F93969BA3}" destId="{316A8BB9-A64C-4C22-A9DE-CE30A13AFB3F}" srcOrd="1" destOrd="0" presId="urn:microsoft.com/office/officeart/2005/8/layout/vProcess5"/>
    <dgm:cxn modelId="{E23E0AD0-576F-434C-BC42-3115AE4C77B2}" type="presOf" srcId="{54C747EF-8C29-4DCF-95EA-E3F17836ED75}" destId="{E8A60E10-0C17-441A-81DC-331DF898AEAD}" srcOrd="1" destOrd="0" presId="urn:microsoft.com/office/officeart/2005/8/layout/vProcess5"/>
    <dgm:cxn modelId="{BCD19F2B-1625-42CE-A9EA-3D9EFD1C64FB}" type="presOf" srcId="{A8638855-7384-4931-A641-082FC079150B}" destId="{72FBB13F-FBDC-413F-AD33-6D4E27C0968B}" srcOrd="0" destOrd="0" presId="urn:microsoft.com/office/officeart/2005/8/layout/vProcess5"/>
    <dgm:cxn modelId="{AE20C0FE-9743-4355-82A1-F8907656F056}" type="presOf" srcId="{73E8D04D-AEEE-4326-A6A7-4600EB2560D5}" destId="{E1ECF911-8BB2-45DF-BBED-0FB3154E5486}" srcOrd="0" destOrd="0" presId="urn:microsoft.com/office/officeart/2005/8/layout/vProcess5"/>
    <dgm:cxn modelId="{E4197544-A365-4354-A9CE-10767A21D825}" type="presParOf" srcId="{458842A6-EDED-4A80-9B16-96F50D84F013}" destId="{BD47056D-2CB4-4BE9-8075-E2410BBE86E5}" srcOrd="0" destOrd="0" presId="urn:microsoft.com/office/officeart/2005/8/layout/vProcess5"/>
    <dgm:cxn modelId="{067F5BB2-FBD4-4915-8076-CA198B328FAA}" type="presParOf" srcId="{458842A6-EDED-4A80-9B16-96F50D84F013}" destId="{E1ECF911-8BB2-45DF-BBED-0FB3154E5486}" srcOrd="1" destOrd="0" presId="urn:microsoft.com/office/officeart/2005/8/layout/vProcess5"/>
    <dgm:cxn modelId="{58BE942F-9D89-49C3-80C6-238644555528}" type="presParOf" srcId="{458842A6-EDED-4A80-9B16-96F50D84F013}" destId="{24B03C8B-6DEA-494E-AC08-EDBFFECA03ED}" srcOrd="2" destOrd="0" presId="urn:microsoft.com/office/officeart/2005/8/layout/vProcess5"/>
    <dgm:cxn modelId="{E20DC11D-2AEB-4349-827A-B3AF7BE76FE9}" type="presParOf" srcId="{458842A6-EDED-4A80-9B16-96F50D84F013}" destId="{C3B703CE-C86A-43A1-B8E6-749B3EB867BB}" srcOrd="3" destOrd="0" presId="urn:microsoft.com/office/officeart/2005/8/layout/vProcess5"/>
    <dgm:cxn modelId="{A94AFEEC-B3B4-43E9-96B8-B59C3C30F7F7}" type="presParOf" srcId="{458842A6-EDED-4A80-9B16-96F50D84F013}" destId="{E500F42E-2D07-4C6B-ACF5-B4CCBF155B51}" srcOrd="4" destOrd="0" presId="urn:microsoft.com/office/officeart/2005/8/layout/vProcess5"/>
    <dgm:cxn modelId="{A76E7270-8BC7-4AF1-BDAF-16B5153D8FE2}" type="presParOf" srcId="{458842A6-EDED-4A80-9B16-96F50D84F013}" destId="{F4D5C400-1C2A-4344-86C6-118C2F69766C}" srcOrd="5" destOrd="0" presId="urn:microsoft.com/office/officeart/2005/8/layout/vProcess5"/>
    <dgm:cxn modelId="{4D409B62-3F8E-463D-B799-A2299D492AF7}" type="presParOf" srcId="{458842A6-EDED-4A80-9B16-96F50D84F013}" destId="{048A1E0D-214A-47DB-BCAB-1FFB378C809E}" srcOrd="6" destOrd="0" presId="urn:microsoft.com/office/officeart/2005/8/layout/vProcess5"/>
    <dgm:cxn modelId="{EC148FB2-8A60-40F3-BDC8-31C0ADD7926B}" type="presParOf" srcId="{458842A6-EDED-4A80-9B16-96F50D84F013}" destId="{72FBB13F-FBDC-413F-AD33-6D4E27C0968B}" srcOrd="7" destOrd="0" presId="urn:microsoft.com/office/officeart/2005/8/layout/vProcess5"/>
    <dgm:cxn modelId="{F9B5BEAD-F4C8-4E07-B030-528E65694176}" type="presParOf" srcId="{458842A6-EDED-4A80-9B16-96F50D84F013}" destId="{3EB3ABFA-675F-4298-BB6F-EA2FD3CE5044}" srcOrd="8" destOrd="0" presId="urn:microsoft.com/office/officeart/2005/8/layout/vProcess5"/>
    <dgm:cxn modelId="{8891B8D9-4478-4AC9-BCEB-2EFFAEDE8D6D}" type="presParOf" srcId="{458842A6-EDED-4A80-9B16-96F50D84F013}" destId="{61CB20F7-7448-4333-A95C-DC9EF89E7A27}" srcOrd="9" destOrd="0" presId="urn:microsoft.com/office/officeart/2005/8/layout/vProcess5"/>
    <dgm:cxn modelId="{78E87A88-E60E-497F-BD4B-0A709457EA38}" type="presParOf" srcId="{458842A6-EDED-4A80-9B16-96F50D84F013}" destId="{81166D28-EAC9-4194-91E2-39742107EAF2}" srcOrd="10" destOrd="0" presId="urn:microsoft.com/office/officeart/2005/8/layout/vProcess5"/>
    <dgm:cxn modelId="{CFDC33CF-56CF-4420-A8C5-C5C9B9E3F0B7}" type="presParOf" srcId="{458842A6-EDED-4A80-9B16-96F50D84F013}" destId="{316A8BB9-A64C-4C22-A9DE-CE30A13AFB3F}" srcOrd="11" destOrd="0" presId="urn:microsoft.com/office/officeart/2005/8/layout/vProcess5"/>
    <dgm:cxn modelId="{5856A388-8296-4F52-9CB4-5DBC64E9BB2F}" type="presParOf" srcId="{458842A6-EDED-4A80-9B16-96F50D84F013}" destId="{E63126A4-65BB-4642-B014-8A95A845F41C}" srcOrd="12" destOrd="0" presId="urn:microsoft.com/office/officeart/2005/8/layout/vProcess5"/>
    <dgm:cxn modelId="{A5C64B66-0856-491F-B8FC-A20FCE764BC5}" type="presParOf" srcId="{458842A6-EDED-4A80-9B16-96F50D84F013}" destId="{0BD620A3-54C6-4FBC-8B3A-8AA879321EFB}" srcOrd="13" destOrd="0" presId="urn:microsoft.com/office/officeart/2005/8/layout/vProcess5"/>
    <dgm:cxn modelId="{9CB9F961-5C17-45A3-842C-1926B93D7773}" type="presParOf" srcId="{458842A6-EDED-4A80-9B16-96F50D84F013}" destId="{E8A60E10-0C17-441A-81DC-331DF898AEAD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5FFCC-3A86-41EC-ABE0-58B055B2C3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C62F44-D3B6-411E-A66A-3FEE6C2E1A55}" type="pres">
      <dgm:prSet presAssocID="{84D5FFCC-3A86-41EC-ABE0-58B055B2C3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7A5EB-0D26-47AF-979B-2B906EDAD588}" type="presOf" srcId="{84D5FFCC-3A86-41EC-ABE0-58B055B2C3F0}" destId="{A2C62F44-D3B6-411E-A66A-3FEE6C2E1A5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5FFCC-3A86-41EC-ABE0-58B055B2C3F0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8BE93C-C57B-4661-B2E9-377B291462F5}">
      <dgm:prSet phldrT="[Текст]" custT="1"/>
      <dgm:spPr/>
      <dgm:t>
        <a:bodyPr/>
        <a:lstStyle/>
        <a:p>
          <a:r>
            <a:rPr lang="ru-RU" sz="1400" b="1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залучення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іноземного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капіталу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передової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техніки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технології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оволодіння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досвідом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управління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підготовка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національних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кадрів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dirty="0"/>
        </a:p>
      </dgm:t>
    </dgm:pt>
    <dgm:pt modelId="{E7F1C6D6-53E3-4CEF-ADDB-16FC10FDDFFD}" type="parTrans" cxnId="{59CD16BE-87DD-463C-8CE5-C56FF771F616}">
      <dgm:prSet/>
      <dgm:spPr/>
      <dgm:t>
        <a:bodyPr/>
        <a:lstStyle/>
        <a:p>
          <a:endParaRPr lang="ru-RU"/>
        </a:p>
      </dgm:t>
    </dgm:pt>
    <dgm:pt modelId="{ED8FC276-9DDD-4510-B73B-1F35929FB403}" type="sibTrans" cxnId="{59CD16BE-87DD-463C-8CE5-C56FF771F616}">
      <dgm:prSet/>
      <dgm:spPr/>
      <dgm:t>
        <a:bodyPr/>
        <a:lstStyle/>
        <a:p>
          <a:endParaRPr lang="ru-RU"/>
        </a:p>
      </dgm:t>
    </dgm:pt>
    <dgm:pt modelId="{4EF04405-01D1-4170-B1ED-A53B62000857}">
      <dgm:prSet phldrT="[Текст]" custT="1"/>
      <dgm:spPr/>
      <dgm:t>
        <a:bodyPr/>
        <a:lstStyle/>
        <a:p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збільшення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експортної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валютної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виручки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0FA69C-ED4C-45B6-A30C-4CDA3D73A6DD}" type="parTrans" cxnId="{2E02D21B-9347-476B-B897-039D2398DB49}">
      <dgm:prSet/>
      <dgm:spPr/>
      <dgm:t>
        <a:bodyPr/>
        <a:lstStyle/>
        <a:p>
          <a:endParaRPr lang="ru-RU"/>
        </a:p>
      </dgm:t>
    </dgm:pt>
    <dgm:pt modelId="{1891F1BE-F0CA-487C-9D71-28DD9B36DFB3}" type="sibTrans" cxnId="{2E02D21B-9347-476B-B897-039D2398DB49}">
      <dgm:prSet/>
      <dgm:spPr/>
      <dgm:t>
        <a:bodyPr/>
        <a:lstStyle/>
        <a:p>
          <a:endParaRPr lang="ru-RU"/>
        </a:p>
      </dgm:t>
    </dgm:pt>
    <dgm:pt modelId="{A5952D19-E9B5-40A0-8EB7-B2D5A65EEF07}">
      <dgm:prSet phldrT="[Текст]" custT="1"/>
      <dgm:spPr/>
      <dgm:t>
        <a:bodyPr/>
        <a:lstStyle/>
        <a:p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стимулювання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реформи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попередня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"обкатка"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її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заходів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8E79D5-9370-41FA-B125-D8B7111D1CF5}" type="parTrans" cxnId="{8013DFE3-FBD2-458A-93D4-B83E91E543FA}">
      <dgm:prSet/>
      <dgm:spPr/>
      <dgm:t>
        <a:bodyPr/>
        <a:lstStyle/>
        <a:p>
          <a:endParaRPr lang="ru-RU"/>
        </a:p>
      </dgm:t>
    </dgm:pt>
    <dgm:pt modelId="{967F69AA-DA8F-4402-A369-02164F165A09}" type="sibTrans" cxnId="{8013DFE3-FBD2-458A-93D4-B83E91E543FA}">
      <dgm:prSet/>
      <dgm:spPr/>
      <dgm:t>
        <a:bodyPr/>
        <a:lstStyle/>
        <a:p>
          <a:endParaRPr lang="ru-RU"/>
        </a:p>
      </dgm:t>
    </dgm:pt>
    <dgm:pt modelId="{7A818926-0554-4E56-8C8A-45CC1EC744F0}" type="pres">
      <dgm:prSet presAssocID="{84D5FFCC-3A86-41EC-ABE0-58B055B2C3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95ED6-CBEB-4464-BF94-C3C2292E421F}" type="pres">
      <dgm:prSet presAssocID="{1D8BE93C-C57B-4661-B2E9-377B291462F5}" presName="parentLin" presStyleCnt="0"/>
      <dgm:spPr/>
      <dgm:t>
        <a:bodyPr/>
        <a:lstStyle/>
        <a:p>
          <a:endParaRPr lang="ru-RU"/>
        </a:p>
      </dgm:t>
    </dgm:pt>
    <dgm:pt modelId="{BC9C878B-152F-4D54-8661-D1762E1D040B}" type="pres">
      <dgm:prSet presAssocID="{1D8BE93C-C57B-4661-B2E9-377B291462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869035-DBEF-47D9-8645-5CC7A1CCF834}" type="pres">
      <dgm:prSet presAssocID="{1D8BE93C-C57B-4661-B2E9-377B291462F5}" presName="parentText" presStyleLbl="node1" presStyleIdx="0" presStyleCnt="3" custScaleY="180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3B7FD-6E64-41E0-B2FA-045A3FB41C6F}" type="pres">
      <dgm:prSet presAssocID="{1D8BE93C-C57B-4661-B2E9-377B291462F5}" presName="negativeSpace" presStyleCnt="0"/>
      <dgm:spPr/>
      <dgm:t>
        <a:bodyPr/>
        <a:lstStyle/>
        <a:p>
          <a:endParaRPr lang="ru-RU"/>
        </a:p>
      </dgm:t>
    </dgm:pt>
    <dgm:pt modelId="{494E9AF5-A8BB-47B7-A7D0-AD6D23349351}" type="pres">
      <dgm:prSet presAssocID="{1D8BE93C-C57B-4661-B2E9-377B291462F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0E477-27B5-4402-950A-E51EF39F2422}" type="pres">
      <dgm:prSet presAssocID="{ED8FC276-9DDD-4510-B73B-1F35929FB403}" presName="spaceBetweenRectangles" presStyleCnt="0"/>
      <dgm:spPr/>
      <dgm:t>
        <a:bodyPr/>
        <a:lstStyle/>
        <a:p>
          <a:endParaRPr lang="ru-RU"/>
        </a:p>
      </dgm:t>
    </dgm:pt>
    <dgm:pt modelId="{94645CFE-F039-4DC2-8257-8765D6DF914C}" type="pres">
      <dgm:prSet presAssocID="{4EF04405-01D1-4170-B1ED-A53B62000857}" presName="parentLin" presStyleCnt="0"/>
      <dgm:spPr/>
      <dgm:t>
        <a:bodyPr/>
        <a:lstStyle/>
        <a:p>
          <a:endParaRPr lang="ru-RU"/>
        </a:p>
      </dgm:t>
    </dgm:pt>
    <dgm:pt modelId="{228C5B60-28BB-4005-8AD1-844BA379E5B0}" type="pres">
      <dgm:prSet presAssocID="{4EF04405-01D1-4170-B1ED-A53B620008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69C50B-4B92-440F-99AE-2761F9E44E11}" type="pres">
      <dgm:prSet presAssocID="{4EF04405-01D1-4170-B1ED-A53B62000857}" presName="parentText" presStyleLbl="node1" presStyleIdx="1" presStyleCnt="3" custScaleY="160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6A7C-19AB-4DCD-BB1F-12F822266D12}" type="pres">
      <dgm:prSet presAssocID="{4EF04405-01D1-4170-B1ED-A53B62000857}" presName="negativeSpace" presStyleCnt="0"/>
      <dgm:spPr/>
      <dgm:t>
        <a:bodyPr/>
        <a:lstStyle/>
        <a:p>
          <a:endParaRPr lang="ru-RU"/>
        </a:p>
      </dgm:t>
    </dgm:pt>
    <dgm:pt modelId="{E435161E-C5EE-4E2D-9229-90B8C31045AF}" type="pres">
      <dgm:prSet presAssocID="{4EF04405-01D1-4170-B1ED-A53B6200085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10F68-9284-42F0-9554-8E9BD589F48D}" type="pres">
      <dgm:prSet presAssocID="{1891F1BE-F0CA-487C-9D71-28DD9B36DFB3}" presName="spaceBetweenRectangles" presStyleCnt="0"/>
      <dgm:spPr/>
      <dgm:t>
        <a:bodyPr/>
        <a:lstStyle/>
        <a:p>
          <a:endParaRPr lang="ru-RU"/>
        </a:p>
      </dgm:t>
    </dgm:pt>
    <dgm:pt modelId="{F21A077B-DBAD-49EC-B6FB-0304F0F6D5F0}" type="pres">
      <dgm:prSet presAssocID="{A5952D19-E9B5-40A0-8EB7-B2D5A65EEF07}" presName="parentLin" presStyleCnt="0"/>
      <dgm:spPr/>
      <dgm:t>
        <a:bodyPr/>
        <a:lstStyle/>
        <a:p>
          <a:endParaRPr lang="ru-RU"/>
        </a:p>
      </dgm:t>
    </dgm:pt>
    <dgm:pt modelId="{2E633868-62F0-470A-A965-FB1A46FCC31A}" type="pres">
      <dgm:prSet presAssocID="{A5952D19-E9B5-40A0-8EB7-B2D5A65EEF0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AC2A676-ADFB-42E7-808F-9BD90733CCC3}" type="pres">
      <dgm:prSet presAssocID="{A5952D19-E9B5-40A0-8EB7-B2D5A65EEF07}" presName="parentText" presStyleLbl="node1" presStyleIdx="2" presStyleCnt="3" custScaleY="173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F9C91-14A9-436F-820E-58A14C4906A9}" type="pres">
      <dgm:prSet presAssocID="{A5952D19-E9B5-40A0-8EB7-B2D5A65EEF07}" presName="negativeSpace" presStyleCnt="0"/>
      <dgm:spPr/>
      <dgm:t>
        <a:bodyPr/>
        <a:lstStyle/>
        <a:p>
          <a:endParaRPr lang="ru-RU"/>
        </a:p>
      </dgm:t>
    </dgm:pt>
    <dgm:pt modelId="{95E31632-D2C8-44EC-A6EF-46B467E730CC}" type="pres">
      <dgm:prSet presAssocID="{A5952D19-E9B5-40A0-8EB7-B2D5A65EEF0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456B18-4AB7-4811-9BC2-B3B512496BBA}" type="presOf" srcId="{4EF04405-01D1-4170-B1ED-A53B62000857}" destId="{228C5B60-28BB-4005-8AD1-844BA379E5B0}" srcOrd="0" destOrd="0" presId="urn:microsoft.com/office/officeart/2005/8/layout/list1"/>
    <dgm:cxn modelId="{3FB07573-315C-4502-B1FE-30053DA84CE0}" type="presOf" srcId="{A5952D19-E9B5-40A0-8EB7-B2D5A65EEF07}" destId="{3AC2A676-ADFB-42E7-808F-9BD90733CCC3}" srcOrd="1" destOrd="0" presId="urn:microsoft.com/office/officeart/2005/8/layout/list1"/>
    <dgm:cxn modelId="{8013DFE3-FBD2-458A-93D4-B83E91E543FA}" srcId="{84D5FFCC-3A86-41EC-ABE0-58B055B2C3F0}" destId="{A5952D19-E9B5-40A0-8EB7-B2D5A65EEF07}" srcOrd="2" destOrd="0" parTransId="{318E79D5-9370-41FA-B125-D8B7111D1CF5}" sibTransId="{967F69AA-DA8F-4402-A369-02164F165A09}"/>
    <dgm:cxn modelId="{F225E880-F33D-4207-A926-B600F450269F}" type="presOf" srcId="{1D8BE93C-C57B-4661-B2E9-377B291462F5}" destId="{BC9C878B-152F-4D54-8661-D1762E1D040B}" srcOrd="0" destOrd="0" presId="urn:microsoft.com/office/officeart/2005/8/layout/list1"/>
    <dgm:cxn modelId="{35668A89-4D24-4913-AB42-1EF54ABAC229}" type="presOf" srcId="{A5952D19-E9B5-40A0-8EB7-B2D5A65EEF07}" destId="{2E633868-62F0-470A-A965-FB1A46FCC31A}" srcOrd="0" destOrd="0" presId="urn:microsoft.com/office/officeart/2005/8/layout/list1"/>
    <dgm:cxn modelId="{36E5EDFD-D035-4C03-B128-59358528EAE1}" type="presOf" srcId="{4EF04405-01D1-4170-B1ED-A53B62000857}" destId="{F169C50B-4B92-440F-99AE-2761F9E44E11}" srcOrd="1" destOrd="0" presId="urn:microsoft.com/office/officeart/2005/8/layout/list1"/>
    <dgm:cxn modelId="{61C9A58A-FED8-4D4A-A44D-7EFB5B3D728E}" type="presOf" srcId="{1D8BE93C-C57B-4661-B2E9-377B291462F5}" destId="{94869035-DBEF-47D9-8645-5CC7A1CCF834}" srcOrd="1" destOrd="0" presId="urn:microsoft.com/office/officeart/2005/8/layout/list1"/>
    <dgm:cxn modelId="{2E02D21B-9347-476B-B897-039D2398DB49}" srcId="{84D5FFCC-3A86-41EC-ABE0-58B055B2C3F0}" destId="{4EF04405-01D1-4170-B1ED-A53B62000857}" srcOrd="1" destOrd="0" parTransId="{650FA69C-ED4C-45B6-A30C-4CDA3D73A6DD}" sibTransId="{1891F1BE-F0CA-487C-9D71-28DD9B36DFB3}"/>
    <dgm:cxn modelId="{59CD16BE-87DD-463C-8CE5-C56FF771F616}" srcId="{84D5FFCC-3A86-41EC-ABE0-58B055B2C3F0}" destId="{1D8BE93C-C57B-4661-B2E9-377B291462F5}" srcOrd="0" destOrd="0" parTransId="{E7F1C6D6-53E3-4CEF-ADDB-16FC10FDDFFD}" sibTransId="{ED8FC276-9DDD-4510-B73B-1F35929FB403}"/>
    <dgm:cxn modelId="{3CC3338A-8E52-4385-9E5B-432F782D74F2}" type="presOf" srcId="{84D5FFCC-3A86-41EC-ABE0-58B055B2C3F0}" destId="{7A818926-0554-4E56-8C8A-45CC1EC744F0}" srcOrd="0" destOrd="0" presId="urn:microsoft.com/office/officeart/2005/8/layout/list1"/>
    <dgm:cxn modelId="{06F1B555-968F-41C3-A334-C0B9B7B1640C}" type="presParOf" srcId="{7A818926-0554-4E56-8C8A-45CC1EC744F0}" destId="{33395ED6-CBEB-4464-BF94-C3C2292E421F}" srcOrd="0" destOrd="0" presId="urn:microsoft.com/office/officeart/2005/8/layout/list1"/>
    <dgm:cxn modelId="{9774DB48-1C6C-47E1-AB27-AADD7AC3655A}" type="presParOf" srcId="{33395ED6-CBEB-4464-BF94-C3C2292E421F}" destId="{BC9C878B-152F-4D54-8661-D1762E1D040B}" srcOrd="0" destOrd="0" presId="urn:microsoft.com/office/officeart/2005/8/layout/list1"/>
    <dgm:cxn modelId="{F45D1DD0-44ED-4063-90A5-11574136F70C}" type="presParOf" srcId="{33395ED6-CBEB-4464-BF94-C3C2292E421F}" destId="{94869035-DBEF-47D9-8645-5CC7A1CCF834}" srcOrd="1" destOrd="0" presId="urn:microsoft.com/office/officeart/2005/8/layout/list1"/>
    <dgm:cxn modelId="{EBFEC5BD-0319-4E84-90D7-BD9802796B8C}" type="presParOf" srcId="{7A818926-0554-4E56-8C8A-45CC1EC744F0}" destId="{3183B7FD-6E64-41E0-B2FA-045A3FB41C6F}" srcOrd="1" destOrd="0" presId="urn:microsoft.com/office/officeart/2005/8/layout/list1"/>
    <dgm:cxn modelId="{44F81848-143A-4EBD-BF6E-93CF01BBE02E}" type="presParOf" srcId="{7A818926-0554-4E56-8C8A-45CC1EC744F0}" destId="{494E9AF5-A8BB-47B7-A7D0-AD6D23349351}" srcOrd="2" destOrd="0" presId="urn:microsoft.com/office/officeart/2005/8/layout/list1"/>
    <dgm:cxn modelId="{525988AE-66CB-436B-A365-CD76A7CB5D9A}" type="presParOf" srcId="{7A818926-0554-4E56-8C8A-45CC1EC744F0}" destId="{9EB0E477-27B5-4402-950A-E51EF39F2422}" srcOrd="3" destOrd="0" presId="urn:microsoft.com/office/officeart/2005/8/layout/list1"/>
    <dgm:cxn modelId="{F6F8CF35-D551-4D50-8370-F2B648C486AA}" type="presParOf" srcId="{7A818926-0554-4E56-8C8A-45CC1EC744F0}" destId="{94645CFE-F039-4DC2-8257-8765D6DF914C}" srcOrd="4" destOrd="0" presId="urn:microsoft.com/office/officeart/2005/8/layout/list1"/>
    <dgm:cxn modelId="{FC686646-9AAB-44A6-AB7F-F2A8E0EDB693}" type="presParOf" srcId="{94645CFE-F039-4DC2-8257-8765D6DF914C}" destId="{228C5B60-28BB-4005-8AD1-844BA379E5B0}" srcOrd="0" destOrd="0" presId="urn:microsoft.com/office/officeart/2005/8/layout/list1"/>
    <dgm:cxn modelId="{DA0D34ED-1240-4F08-B848-65E7BFD5A53C}" type="presParOf" srcId="{94645CFE-F039-4DC2-8257-8765D6DF914C}" destId="{F169C50B-4B92-440F-99AE-2761F9E44E11}" srcOrd="1" destOrd="0" presId="urn:microsoft.com/office/officeart/2005/8/layout/list1"/>
    <dgm:cxn modelId="{D9C2BF6C-752B-4D2B-AEF1-CDD1448B0B56}" type="presParOf" srcId="{7A818926-0554-4E56-8C8A-45CC1EC744F0}" destId="{9C3C6A7C-19AB-4DCD-BB1F-12F822266D12}" srcOrd="5" destOrd="0" presId="urn:microsoft.com/office/officeart/2005/8/layout/list1"/>
    <dgm:cxn modelId="{9E391863-3C0B-42DA-B2DD-8927DE5C71E5}" type="presParOf" srcId="{7A818926-0554-4E56-8C8A-45CC1EC744F0}" destId="{E435161E-C5EE-4E2D-9229-90B8C31045AF}" srcOrd="6" destOrd="0" presId="urn:microsoft.com/office/officeart/2005/8/layout/list1"/>
    <dgm:cxn modelId="{D96A8DCF-C09F-4A26-9A96-00A4C449164F}" type="presParOf" srcId="{7A818926-0554-4E56-8C8A-45CC1EC744F0}" destId="{AA910F68-9284-42F0-9554-8E9BD589F48D}" srcOrd="7" destOrd="0" presId="urn:microsoft.com/office/officeart/2005/8/layout/list1"/>
    <dgm:cxn modelId="{05F7DC37-A502-443B-BC68-9249F27D49E0}" type="presParOf" srcId="{7A818926-0554-4E56-8C8A-45CC1EC744F0}" destId="{F21A077B-DBAD-49EC-B6FB-0304F0F6D5F0}" srcOrd="8" destOrd="0" presId="urn:microsoft.com/office/officeart/2005/8/layout/list1"/>
    <dgm:cxn modelId="{790237A3-D3C1-4127-ABA8-21826CA1E5F5}" type="presParOf" srcId="{F21A077B-DBAD-49EC-B6FB-0304F0F6D5F0}" destId="{2E633868-62F0-470A-A965-FB1A46FCC31A}" srcOrd="0" destOrd="0" presId="urn:microsoft.com/office/officeart/2005/8/layout/list1"/>
    <dgm:cxn modelId="{61941498-A795-4746-A736-66534B6103F5}" type="presParOf" srcId="{F21A077B-DBAD-49EC-B6FB-0304F0F6D5F0}" destId="{3AC2A676-ADFB-42E7-808F-9BD90733CCC3}" srcOrd="1" destOrd="0" presId="urn:microsoft.com/office/officeart/2005/8/layout/list1"/>
    <dgm:cxn modelId="{4132D384-47F2-4D1F-AE97-1243C067478F}" type="presParOf" srcId="{7A818926-0554-4E56-8C8A-45CC1EC744F0}" destId="{EA9F9C91-14A9-436F-820E-58A14C4906A9}" srcOrd="9" destOrd="0" presId="urn:microsoft.com/office/officeart/2005/8/layout/list1"/>
    <dgm:cxn modelId="{EB22DE17-4E2C-4067-8839-F18F92555C9F}" type="presParOf" srcId="{7A818926-0554-4E56-8C8A-45CC1EC744F0}" destId="{95E31632-D2C8-44EC-A6EF-46B467E730CC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A4FC3C-DE55-44B9-9293-D83EAEC12482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CA57B4-C977-42C6-BA12-653CD1A7BE78}">
      <dgm:prSet phldrT="[Текст]" custT="1"/>
      <dgm:spPr/>
      <dgm:t>
        <a:bodyPr/>
        <a:lstStyle/>
        <a:p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стимулювання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розвитку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економіки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країни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цілому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передача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передової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зарубіжної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технології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та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досвіду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управління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внутрішні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райони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країни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DD45382-E3E5-446B-851E-27F6BA5DF02D}" type="parTrans" cxnId="{4D40F1F8-16DC-423C-AF54-7D7BA4C6ACF0}">
      <dgm:prSet/>
      <dgm:spPr/>
      <dgm:t>
        <a:bodyPr/>
        <a:lstStyle/>
        <a:p>
          <a:endParaRPr lang="ru-RU"/>
        </a:p>
      </dgm:t>
    </dgm:pt>
    <dgm:pt modelId="{E5E96C29-4D0A-4BA5-B38C-AA2FEBF1C6B1}" type="sibTrans" cxnId="{4D40F1F8-16DC-423C-AF54-7D7BA4C6ACF0}">
      <dgm:prSet/>
      <dgm:spPr/>
      <dgm:t>
        <a:bodyPr/>
        <a:lstStyle/>
        <a:p>
          <a:endParaRPr lang="ru-RU"/>
        </a:p>
      </dgm:t>
    </dgm:pt>
    <dgm:pt modelId="{A9D14D6C-2FF5-476E-BE29-0C9F70136531}">
      <dgm:prSet phldrT="[Текст]" custT="1"/>
      <dgm:spPr/>
      <dgm:t>
        <a:bodyPr/>
        <a:lstStyle/>
        <a:p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мобілізація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фінансових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можливостей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китайської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еміграції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D8C2696-F656-4D93-90D0-13C6DB784CA5}" type="parTrans" cxnId="{8D521462-6714-4724-8D3A-3B857E9C5EDE}">
      <dgm:prSet/>
      <dgm:spPr/>
      <dgm:t>
        <a:bodyPr/>
        <a:lstStyle/>
        <a:p>
          <a:endParaRPr lang="ru-RU"/>
        </a:p>
      </dgm:t>
    </dgm:pt>
    <dgm:pt modelId="{E327BEAC-6914-4090-9624-27BDFCAEAE59}" type="sibTrans" cxnId="{8D521462-6714-4724-8D3A-3B857E9C5EDE}">
      <dgm:prSet/>
      <dgm:spPr/>
      <dgm:t>
        <a:bodyPr/>
        <a:lstStyle/>
        <a:p>
          <a:endParaRPr lang="ru-RU"/>
        </a:p>
      </dgm:t>
    </dgm:pt>
    <dgm:pt modelId="{35D05DBD-D0AD-43FF-8C3B-17A8E258BE6E}">
      <dgm:prSet phldrT="[Текст]" custT="1"/>
      <dgm:spPr/>
      <dgm:t>
        <a:bodyPr/>
        <a:lstStyle/>
        <a:p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забезпечення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прискореного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розвитку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тих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регіонів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країни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де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знаходяться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спецзони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всіх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типів</a:t>
          </a:r>
          <a:r>
            <a:rPr lang="ru-RU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C4888A0-B55A-4874-817D-EB17B5D925B1}" type="parTrans" cxnId="{D74A95B6-9D20-4406-9B1D-506EF59888C8}">
      <dgm:prSet/>
      <dgm:spPr/>
      <dgm:t>
        <a:bodyPr/>
        <a:lstStyle/>
        <a:p>
          <a:endParaRPr lang="ru-RU"/>
        </a:p>
      </dgm:t>
    </dgm:pt>
    <dgm:pt modelId="{61FBEFFD-33A9-4EB3-BA5F-852741BB75A7}" type="sibTrans" cxnId="{D74A95B6-9D20-4406-9B1D-506EF59888C8}">
      <dgm:prSet/>
      <dgm:spPr/>
      <dgm:t>
        <a:bodyPr/>
        <a:lstStyle/>
        <a:p>
          <a:endParaRPr lang="ru-RU"/>
        </a:p>
      </dgm:t>
    </dgm:pt>
    <dgm:pt modelId="{A58B7DBC-E509-4AEA-8EB9-A75E2D6A628F}" type="pres">
      <dgm:prSet presAssocID="{ACA4FC3C-DE55-44B9-9293-D83EAEC124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5B8E3-48A3-4447-85F3-52F769762688}" type="pres">
      <dgm:prSet presAssocID="{4ECA57B4-C977-42C6-BA12-653CD1A7BE78}" presName="parentLin" presStyleCnt="0"/>
      <dgm:spPr/>
      <dgm:t>
        <a:bodyPr/>
        <a:lstStyle/>
        <a:p>
          <a:endParaRPr lang="ru-RU"/>
        </a:p>
      </dgm:t>
    </dgm:pt>
    <dgm:pt modelId="{7EE590BB-A11A-4186-A8B6-A0E4AB59871D}" type="pres">
      <dgm:prSet presAssocID="{4ECA57B4-C977-42C6-BA12-653CD1A7BE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D4F954-6DAB-4AF5-896D-48B609867280}" type="pres">
      <dgm:prSet presAssocID="{4ECA57B4-C977-42C6-BA12-653CD1A7BE78}" presName="parentText" presStyleLbl="node1" presStyleIdx="0" presStyleCnt="3" custScaleY="246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AECB8-FEFA-443F-BC3B-1786743AA0D5}" type="pres">
      <dgm:prSet presAssocID="{4ECA57B4-C977-42C6-BA12-653CD1A7BE78}" presName="negativeSpace" presStyleCnt="0"/>
      <dgm:spPr/>
      <dgm:t>
        <a:bodyPr/>
        <a:lstStyle/>
        <a:p>
          <a:endParaRPr lang="ru-RU"/>
        </a:p>
      </dgm:t>
    </dgm:pt>
    <dgm:pt modelId="{B716620C-E338-4A7A-A325-65187D951BE3}" type="pres">
      <dgm:prSet presAssocID="{4ECA57B4-C977-42C6-BA12-653CD1A7BE7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29601-90DC-4DAC-A448-EEE2AE46F8B6}" type="pres">
      <dgm:prSet presAssocID="{E5E96C29-4D0A-4BA5-B38C-AA2FEBF1C6B1}" presName="spaceBetweenRectangles" presStyleCnt="0"/>
      <dgm:spPr/>
      <dgm:t>
        <a:bodyPr/>
        <a:lstStyle/>
        <a:p>
          <a:endParaRPr lang="ru-RU"/>
        </a:p>
      </dgm:t>
    </dgm:pt>
    <dgm:pt modelId="{8D6EF683-8FA6-4DAB-93D9-49BC9D5609BA}" type="pres">
      <dgm:prSet presAssocID="{A9D14D6C-2FF5-476E-BE29-0C9F70136531}" presName="parentLin" presStyleCnt="0"/>
      <dgm:spPr/>
      <dgm:t>
        <a:bodyPr/>
        <a:lstStyle/>
        <a:p>
          <a:endParaRPr lang="ru-RU"/>
        </a:p>
      </dgm:t>
    </dgm:pt>
    <dgm:pt modelId="{4FA432BC-C23C-4DCC-95E4-A9C9AD460A51}" type="pres">
      <dgm:prSet presAssocID="{A9D14D6C-2FF5-476E-BE29-0C9F701365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959381-DB28-42BA-BE53-F226300792F7}" type="pres">
      <dgm:prSet presAssocID="{A9D14D6C-2FF5-476E-BE29-0C9F70136531}" presName="parentText" presStyleLbl="node1" presStyleIdx="1" presStyleCnt="3" custScaleY="230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BB2A5-2224-45E3-91B7-7A30218A1B36}" type="pres">
      <dgm:prSet presAssocID="{A9D14D6C-2FF5-476E-BE29-0C9F70136531}" presName="negativeSpace" presStyleCnt="0"/>
      <dgm:spPr/>
      <dgm:t>
        <a:bodyPr/>
        <a:lstStyle/>
        <a:p>
          <a:endParaRPr lang="ru-RU"/>
        </a:p>
      </dgm:t>
    </dgm:pt>
    <dgm:pt modelId="{002B3B19-E434-4744-9B47-28260D4DE90F}" type="pres">
      <dgm:prSet presAssocID="{A9D14D6C-2FF5-476E-BE29-0C9F7013653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6F19B-9739-4D98-8BC4-E7F15BA3164F}" type="pres">
      <dgm:prSet presAssocID="{E327BEAC-6914-4090-9624-27BDFCAEAE59}" presName="spaceBetweenRectangles" presStyleCnt="0"/>
      <dgm:spPr/>
      <dgm:t>
        <a:bodyPr/>
        <a:lstStyle/>
        <a:p>
          <a:endParaRPr lang="ru-RU"/>
        </a:p>
      </dgm:t>
    </dgm:pt>
    <dgm:pt modelId="{FD42EEBA-74BA-4D1B-A245-A6CACF38AEB1}" type="pres">
      <dgm:prSet presAssocID="{35D05DBD-D0AD-43FF-8C3B-17A8E258BE6E}" presName="parentLin" presStyleCnt="0"/>
      <dgm:spPr/>
      <dgm:t>
        <a:bodyPr/>
        <a:lstStyle/>
        <a:p>
          <a:endParaRPr lang="ru-RU"/>
        </a:p>
      </dgm:t>
    </dgm:pt>
    <dgm:pt modelId="{621530D2-8B7E-461E-97B4-F21672100586}" type="pres">
      <dgm:prSet presAssocID="{35D05DBD-D0AD-43FF-8C3B-17A8E258BE6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751890F-55AD-4664-9E92-8045AB462547}" type="pres">
      <dgm:prSet presAssocID="{35D05DBD-D0AD-43FF-8C3B-17A8E258BE6E}" presName="parentText" presStyleLbl="node1" presStyleIdx="2" presStyleCnt="3" custScaleX="100000" custScaleY="177393" custLinFactNeighborX="-38118" custLinFactNeighborY="67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28F0D-BABD-4691-A44E-3DF8DB6DD6FE}" type="pres">
      <dgm:prSet presAssocID="{35D05DBD-D0AD-43FF-8C3B-17A8E258BE6E}" presName="negativeSpace" presStyleCnt="0"/>
      <dgm:spPr/>
      <dgm:t>
        <a:bodyPr/>
        <a:lstStyle/>
        <a:p>
          <a:endParaRPr lang="ru-RU"/>
        </a:p>
      </dgm:t>
    </dgm:pt>
    <dgm:pt modelId="{1F46FE3E-0E3C-487E-BDEA-BEB9570D62D6}" type="pres">
      <dgm:prSet presAssocID="{35D05DBD-D0AD-43FF-8C3B-17A8E258BE6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DC940-AA5D-4BAE-A9BB-F7CF0CE9A54F}" type="presOf" srcId="{4ECA57B4-C977-42C6-BA12-653CD1A7BE78}" destId="{7EE590BB-A11A-4186-A8B6-A0E4AB59871D}" srcOrd="0" destOrd="0" presId="urn:microsoft.com/office/officeart/2005/8/layout/list1"/>
    <dgm:cxn modelId="{6408F3FB-1372-4463-8F1F-08A74854C55F}" type="presOf" srcId="{A9D14D6C-2FF5-476E-BE29-0C9F70136531}" destId="{4FA432BC-C23C-4DCC-95E4-A9C9AD460A51}" srcOrd="0" destOrd="0" presId="urn:microsoft.com/office/officeart/2005/8/layout/list1"/>
    <dgm:cxn modelId="{9CB691EA-03E2-414F-ADBC-701D0C012D72}" type="presOf" srcId="{A9D14D6C-2FF5-476E-BE29-0C9F70136531}" destId="{1E959381-DB28-42BA-BE53-F226300792F7}" srcOrd="1" destOrd="0" presId="urn:microsoft.com/office/officeart/2005/8/layout/list1"/>
    <dgm:cxn modelId="{8D521462-6714-4724-8D3A-3B857E9C5EDE}" srcId="{ACA4FC3C-DE55-44B9-9293-D83EAEC12482}" destId="{A9D14D6C-2FF5-476E-BE29-0C9F70136531}" srcOrd="1" destOrd="0" parTransId="{2D8C2696-F656-4D93-90D0-13C6DB784CA5}" sibTransId="{E327BEAC-6914-4090-9624-27BDFCAEAE59}"/>
    <dgm:cxn modelId="{E19ABDD9-3D40-4A9A-9EE6-3D5A22370252}" type="presOf" srcId="{35D05DBD-D0AD-43FF-8C3B-17A8E258BE6E}" destId="{9751890F-55AD-4664-9E92-8045AB462547}" srcOrd="1" destOrd="0" presId="urn:microsoft.com/office/officeart/2005/8/layout/list1"/>
    <dgm:cxn modelId="{607C551D-D4B4-4D02-A885-76CE7FFC44F9}" type="presOf" srcId="{4ECA57B4-C977-42C6-BA12-653CD1A7BE78}" destId="{8FD4F954-6DAB-4AF5-896D-48B609867280}" srcOrd="1" destOrd="0" presId="urn:microsoft.com/office/officeart/2005/8/layout/list1"/>
    <dgm:cxn modelId="{4D40F1F8-16DC-423C-AF54-7D7BA4C6ACF0}" srcId="{ACA4FC3C-DE55-44B9-9293-D83EAEC12482}" destId="{4ECA57B4-C977-42C6-BA12-653CD1A7BE78}" srcOrd="0" destOrd="0" parTransId="{ADD45382-E3E5-446B-851E-27F6BA5DF02D}" sibTransId="{E5E96C29-4D0A-4BA5-B38C-AA2FEBF1C6B1}"/>
    <dgm:cxn modelId="{D74A95B6-9D20-4406-9B1D-506EF59888C8}" srcId="{ACA4FC3C-DE55-44B9-9293-D83EAEC12482}" destId="{35D05DBD-D0AD-43FF-8C3B-17A8E258BE6E}" srcOrd="2" destOrd="0" parTransId="{6C4888A0-B55A-4874-817D-EB17B5D925B1}" sibTransId="{61FBEFFD-33A9-4EB3-BA5F-852741BB75A7}"/>
    <dgm:cxn modelId="{4B87183E-ED17-4C1B-A856-5D765D223ACD}" type="presOf" srcId="{35D05DBD-D0AD-43FF-8C3B-17A8E258BE6E}" destId="{621530D2-8B7E-461E-97B4-F21672100586}" srcOrd="0" destOrd="0" presId="urn:microsoft.com/office/officeart/2005/8/layout/list1"/>
    <dgm:cxn modelId="{1861840E-2AB4-43CB-8B2F-7719A1664FEF}" type="presOf" srcId="{ACA4FC3C-DE55-44B9-9293-D83EAEC12482}" destId="{A58B7DBC-E509-4AEA-8EB9-A75E2D6A628F}" srcOrd="0" destOrd="0" presId="urn:microsoft.com/office/officeart/2005/8/layout/list1"/>
    <dgm:cxn modelId="{70929F55-EFC4-46F7-B84B-7B3DD91845E9}" type="presParOf" srcId="{A58B7DBC-E509-4AEA-8EB9-A75E2D6A628F}" destId="{E135B8E3-48A3-4447-85F3-52F769762688}" srcOrd="0" destOrd="0" presId="urn:microsoft.com/office/officeart/2005/8/layout/list1"/>
    <dgm:cxn modelId="{328F8F90-7F53-4D91-9021-343734523CC8}" type="presParOf" srcId="{E135B8E3-48A3-4447-85F3-52F769762688}" destId="{7EE590BB-A11A-4186-A8B6-A0E4AB59871D}" srcOrd="0" destOrd="0" presId="urn:microsoft.com/office/officeart/2005/8/layout/list1"/>
    <dgm:cxn modelId="{A0DD1DBC-BE82-4D83-98DB-D2856CB3A518}" type="presParOf" srcId="{E135B8E3-48A3-4447-85F3-52F769762688}" destId="{8FD4F954-6DAB-4AF5-896D-48B609867280}" srcOrd="1" destOrd="0" presId="urn:microsoft.com/office/officeart/2005/8/layout/list1"/>
    <dgm:cxn modelId="{8AF943DC-6A3C-48CB-8CD2-4C8E530D054E}" type="presParOf" srcId="{A58B7DBC-E509-4AEA-8EB9-A75E2D6A628F}" destId="{455AECB8-FEFA-443F-BC3B-1786743AA0D5}" srcOrd="1" destOrd="0" presId="urn:microsoft.com/office/officeart/2005/8/layout/list1"/>
    <dgm:cxn modelId="{4C552D96-E6AE-4D1A-BA88-0D1C0E583BF2}" type="presParOf" srcId="{A58B7DBC-E509-4AEA-8EB9-A75E2D6A628F}" destId="{B716620C-E338-4A7A-A325-65187D951BE3}" srcOrd="2" destOrd="0" presId="urn:microsoft.com/office/officeart/2005/8/layout/list1"/>
    <dgm:cxn modelId="{7F4F5BFC-6B1E-447F-9BB2-D5F1E22F8F91}" type="presParOf" srcId="{A58B7DBC-E509-4AEA-8EB9-A75E2D6A628F}" destId="{0FE29601-90DC-4DAC-A448-EEE2AE46F8B6}" srcOrd="3" destOrd="0" presId="urn:microsoft.com/office/officeart/2005/8/layout/list1"/>
    <dgm:cxn modelId="{5BBF5518-5A8B-424B-AB67-CCEE1A86D495}" type="presParOf" srcId="{A58B7DBC-E509-4AEA-8EB9-A75E2D6A628F}" destId="{8D6EF683-8FA6-4DAB-93D9-49BC9D5609BA}" srcOrd="4" destOrd="0" presId="urn:microsoft.com/office/officeart/2005/8/layout/list1"/>
    <dgm:cxn modelId="{A65B72A0-6454-4ACC-A32B-DC47C2A007DD}" type="presParOf" srcId="{8D6EF683-8FA6-4DAB-93D9-49BC9D5609BA}" destId="{4FA432BC-C23C-4DCC-95E4-A9C9AD460A51}" srcOrd="0" destOrd="0" presId="urn:microsoft.com/office/officeart/2005/8/layout/list1"/>
    <dgm:cxn modelId="{13E52248-6DD5-4F94-9B09-1303F0AC83AA}" type="presParOf" srcId="{8D6EF683-8FA6-4DAB-93D9-49BC9D5609BA}" destId="{1E959381-DB28-42BA-BE53-F226300792F7}" srcOrd="1" destOrd="0" presId="urn:microsoft.com/office/officeart/2005/8/layout/list1"/>
    <dgm:cxn modelId="{52653F8A-D264-4CF2-973C-37B5368112C1}" type="presParOf" srcId="{A58B7DBC-E509-4AEA-8EB9-A75E2D6A628F}" destId="{746BB2A5-2224-45E3-91B7-7A30218A1B36}" srcOrd="5" destOrd="0" presId="urn:microsoft.com/office/officeart/2005/8/layout/list1"/>
    <dgm:cxn modelId="{22F23E3D-A52A-4B70-A5BE-D2CA74E1E32E}" type="presParOf" srcId="{A58B7DBC-E509-4AEA-8EB9-A75E2D6A628F}" destId="{002B3B19-E434-4744-9B47-28260D4DE90F}" srcOrd="6" destOrd="0" presId="urn:microsoft.com/office/officeart/2005/8/layout/list1"/>
    <dgm:cxn modelId="{D3F03B1E-3C5E-486B-A92D-4896EEA702B6}" type="presParOf" srcId="{A58B7DBC-E509-4AEA-8EB9-A75E2D6A628F}" destId="{3F76F19B-9739-4D98-8BC4-E7F15BA3164F}" srcOrd="7" destOrd="0" presId="urn:microsoft.com/office/officeart/2005/8/layout/list1"/>
    <dgm:cxn modelId="{131FD110-B888-4423-8849-1BBED984A89D}" type="presParOf" srcId="{A58B7DBC-E509-4AEA-8EB9-A75E2D6A628F}" destId="{FD42EEBA-74BA-4D1B-A245-A6CACF38AEB1}" srcOrd="8" destOrd="0" presId="urn:microsoft.com/office/officeart/2005/8/layout/list1"/>
    <dgm:cxn modelId="{865F3372-7498-42CC-ADCE-2285E8C818B9}" type="presParOf" srcId="{FD42EEBA-74BA-4D1B-A245-A6CACF38AEB1}" destId="{621530D2-8B7E-461E-97B4-F21672100586}" srcOrd="0" destOrd="0" presId="urn:microsoft.com/office/officeart/2005/8/layout/list1"/>
    <dgm:cxn modelId="{AC7BBFBA-7703-4DAC-BEA4-A126623B446A}" type="presParOf" srcId="{FD42EEBA-74BA-4D1B-A245-A6CACF38AEB1}" destId="{9751890F-55AD-4664-9E92-8045AB462547}" srcOrd="1" destOrd="0" presId="urn:microsoft.com/office/officeart/2005/8/layout/list1"/>
    <dgm:cxn modelId="{CAFBB4CF-BEE9-4AD7-B408-6FB8B443A0E8}" type="presParOf" srcId="{A58B7DBC-E509-4AEA-8EB9-A75E2D6A628F}" destId="{D1928F0D-BABD-4691-A44E-3DF8DB6DD6FE}" srcOrd="9" destOrd="0" presId="urn:microsoft.com/office/officeart/2005/8/layout/list1"/>
    <dgm:cxn modelId="{994FCA6B-C3D8-4A56-A8B4-362D435048B4}" type="presParOf" srcId="{A58B7DBC-E509-4AEA-8EB9-A75E2D6A628F}" destId="{1F46FE3E-0E3C-487E-BDEA-BEB9570D62D6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A54DB-455A-4D05-AE97-17AFEA102897}">
      <dsp:nvSpPr>
        <dsp:cNvPr id="0" name=""/>
        <dsp:cNvSpPr/>
      </dsp:nvSpPr>
      <dsp:spPr>
        <a:xfrm>
          <a:off x="0" y="0"/>
          <a:ext cx="4525963" cy="4525963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2373B-66B4-443F-AC96-4DE54F1CAB4B}">
      <dsp:nvSpPr>
        <dsp:cNvPr id="0" name=""/>
        <dsp:cNvSpPr/>
      </dsp:nvSpPr>
      <dsp:spPr>
        <a:xfrm>
          <a:off x="1954566" y="532655"/>
          <a:ext cx="2941875" cy="1608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надав можливість розвиватися приватному бізнесу; </a:t>
          </a:r>
          <a:endParaRPr lang="ru-RU" sz="2200" kern="1200" dirty="0"/>
        </a:p>
      </dsp:txBody>
      <dsp:txXfrm>
        <a:off x="1954566" y="532655"/>
        <a:ext cx="2941875" cy="1608838"/>
      </dsp:txXfrm>
    </dsp:sp>
    <dsp:sp modelId="{16402BD9-8401-4524-A5F2-6B0E3598014F}">
      <dsp:nvSpPr>
        <dsp:cNvPr id="0" name=""/>
        <dsp:cNvSpPr/>
      </dsp:nvSpPr>
      <dsp:spPr>
        <a:xfrm>
          <a:off x="1954566" y="2917124"/>
          <a:ext cx="2941875" cy="1608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741746"/>
              <a:satOff val="-12694"/>
              <a:lumOff val="46929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децентралізував контроль над промисловими підприємствами;</a:t>
          </a:r>
          <a:endParaRPr lang="ru-RU" sz="2200" kern="1200" dirty="0"/>
        </a:p>
      </dsp:txBody>
      <dsp:txXfrm>
        <a:off x="1954566" y="2917124"/>
        <a:ext cx="2941875" cy="16088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F911-8BB2-45DF-BBED-0FB3154E5486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навантаження</a:t>
          </a:r>
          <a:r>
            <a:rPr lang="ru-RU" sz="2100" b="0" i="0" kern="1200" dirty="0" smtClean="0"/>
            <a:t> на </a:t>
          </a:r>
          <a:r>
            <a:rPr lang="ru-RU" sz="2100" b="0" i="0" kern="1200" dirty="0" err="1" smtClean="0"/>
            <a:t>навколишнє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середовище</a:t>
          </a:r>
          <a:r>
            <a:rPr lang="ru-RU" sz="2100" b="0" i="0" kern="1200" dirty="0" smtClean="0"/>
            <a:t> у </a:t>
          </a:r>
          <a:r>
            <a:rPr lang="ru-RU" sz="2100" b="0" i="0" kern="1200" dirty="0" err="1" smtClean="0"/>
            <a:t>зв</a:t>
          </a:r>
          <a:r>
            <a:rPr lang="en-US" sz="2100" b="0" i="0" kern="1200" dirty="0" smtClean="0"/>
            <a:t>’</a:t>
          </a:r>
          <a:r>
            <a:rPr lang="ru-RU" sz="2100" b="0" i="0" kern="1200" dirty="0" err="1" smtClean="0"/>
            <a:t>язку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</a:t>
          </a:r>
          <a:r>
            <a:rPr lang="ru-RU" sz="2100" b="0" i="0" kern="1200" dirty="0" smtClean="0"/>
            <a:t> великою к</a:t>
          </a:r>
          <a:r>
            <a:rPr lang="uk-UA" sz="2100" b="0" i="0" kern="1200" dirty="0" err="1" smtClean="0"/>
            <a:t>ількістю</a:t>
          </a:r>
          <a:r>
            <a:rPr lang="uk-UA" sz="2100" b="0" i="0" kern="1200" dirty="0" smtClean="0"/>
            <a:t> населення</a:t>
          </a:r>
          <a:endParaRPr lang="ru-RU" sz="2100" kern="1200" dirty="0"/>
        </a:p>
      </dsp:txBody>
      <dsp:txXfrm>
        <a:off x="0" y="0"/>
        <a:ext cx="5410101" cy="814673"/>
      </dsp:txXfrm>
    </dsp:sp>
    <dsp:sp modelId="{24B03C8B-6DEA-494E-AC08-EDBFFECA03ED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31455"/>
                <a:satOff val="3914"/>
                <a:lumOff val="442"/>
                <a:alphaOff val="0"/>
                <a:shade val="51000"/>
                <a:satMod val="130000"/>
              </a:schemeClr>
            </a:gs>
            <a:gs pos="80000">
              <a:schemeClr val="accent2">
                <a:hueOff val="-4331455"/>
                <a:satOff val="3914"/>
                <a:lumOff val="442"/>
                <a:alphaOff val="0"/>
                <a:shade val="93000"/>
                <a:satMod val="130000"/>
              </a:schemeClr>
            </a:gs>
            <a:gs pos="100000">
              <a:schemeClr val="accent2">
                <a:hueOff val="-4331455"/>
                <a:satOff val="3914"/>
                <a:lumOff val="4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/>
            <a:t>високий рівень корупції і злочинності</a:t>
          </a:r>
          <a:endParaRPr lang="ru-RU" sz="2100" kern="1200"/>
        </a:p>
      </dsp:txBody>
      <dsp:txXfrm>
        <a:off x="473202" y="927822"/>
        <a:ext cx="5334052" cy="814673"/>
      </dsp:txXfrm>
    </dsp:sp>
    <dsp:sp modelId="{C3B703CE-C86A-43A1-B8E6-749B3EB867BB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shade val="51000"/>
                <a:satMod val="130000"/>
              </a:schemeClr>
            </a:gs>
            <a:gs pos="80000">
              <a:schemeClr val="accent2">
                <a:hueOff val="-8662909"/>
                <a:satOff val="7828"/>
                <a:lumOff val="884"/>
                <a:alphaOff val="0"/>
                <a:shade val="93000"/>
                <a:satMod val="130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диспропорції в розвитку регіонів</a:t>
          </a:r>
          <a:endParaRPr lang="ru-RU" sz="2100" kern="1200" dirty="0"/>
        </a:p>
      </dsp:txBody>
      <dsp:txXfrm>
        <a:off x="946404" y="1855644"/>
        <a:ext cx="5334052" cy="814673"/>
      </dsp:txXfrm>
    </dsp:sp>
    <dsp:sp modelId="{E500F42E-2D07-4C6B-ACF5-B4CCBF155B51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994363"/>
                <a:satOff val="11743"/>
                <a:lumOff val="1326"/>
                <a:alphaOff val="0"/>
                <a:shade val="51000"/>
                <a:satMod val="130000"/>
              </a:schemeClr>
            </a:gs>
            <a:gs pos="80000">
              <a:schemeClr val="accent2">
                <a:hueOff val="-12994363"/>
                <a:satOff val="11743"/>
                <a:lumOff val="1326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94363"/>
                <a:satOff val="11743"/>
                <a:lumOff val="13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безробіття</a:t>
          </a:r>
          <a:r>
            <a:rPr lang="ru-RU" sz="2100" b="0" i="0" kern="1200" dirty="0" smtClean="0"/>
            <a:t>, особливо в </a:t>
          </a:r>
          <a:r>
            <a:rPr lang="ru-RU" sz="2100" b="0" i="0" kern="1200" dirty="0" err="1" smtClean="0"/>
            <a:t>селі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різниця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в</a:t>
          </a:r>
          <a:r>
            <a:rPr lang="ru-RU" sz="2100" b="0" i="0" kern="1200" dirty="0" smtClean="0"/>
            <a:t> доходах </a:t>
          </a:r>
          <a:r>
            <a:rPr lang="ru-RU" sz="2100" b="0" i="0" kern="1200" dirty="0" err="1" smtClean="0"/>
            <a:t>багатих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бідних</a:t>
          </a:r>
          <a:endParaRPr lang="ru-RU" sz="2100" kern="1200" dirty="0"/>
        </a:p>
      </dsp:txBody>
      <dsp:txXfrm>
        <a:off x="1419605" y="2783467"/>
        <a:ext cx="5334052" cy="814673"/>
      </dsp:txXfrm>
    </dsp:sp>
    <dsp:sp modelId="{F4D5C400-1C2A-4344-86C6-118C2F69766C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shade val="51000"/>
                <a:satMod val="130000"/>
              </a:schemeClr>
            </a:gs>
            <a:gs pos="80000">
              <a:schemeClr val="accent2">
                <a:hueOff val="-17325818"/>
                <a:satOff val="15657"/>
                <a:lumOff val="1768"/>
                <a:alphaOff val="0"/>
                <a:shade val="93000"/>
                <a:satMod val="13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/>
            <a:t>нестача орних земель і енергетичних ресурсів</a:t>
          </a:r>
          <a:endParaRPr lang="ru-RU" sz="2100" kern="1200"/>
        </a:p>
      </dsp:txBody>
      <dsp:txXfrm>
        <a:off x="1892808" y="3711289"/>
        <a:ext cx="5334052" cy="814673"/>
      </dsp:txXfrm>
    </dsp:sp>
    <dsp:sp modelId="{048A1E0D-214A-47DB-BCAB-1FFB378C809E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807254" y="595164"/>
        <a:ext cx="529537" cy="529537"/>
      </dsp:txXfrm>
    </dsp:sp>
    <dsp:sp modelId="{72FBB13F-FBDC-413F-AD33-6D4E27C0968B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273853"/>
            <a:satOff val="8619"/>
            <a:lumOff val="48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273853"/>
              <a:satOff val="8619"/>
              <a:lumOff val="4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80456" y="1522986"/>
        <a:ext cx="529537" cy="529537"/>
      </dsp:txXfrm>
    </dsp:sp>
    <dsp:sp modelId="{3EB3ABFA-675F-4298-BB6F-EA2FD3CE5044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547707"/>
            <a:satOff val="17238"/>
            <a:lumOff val="97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547707"/>
              <a:satOff val="17238"/>
              <a:lumOff val="9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753658" y="2437231"/>
        <a:ext cx="529537" cy="529537"/>
      </dsp:txXfrm>
    </dsp:sp>
    <dsp:sp modelId="{61CB20F7-7448-4333-A95C-DC9EF89E7A27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821559"/>
            <a:satOff val="25857"/>
            <a:lumOff val="146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821559"/>
              <a:satOff val="25857"/>
              <a:lumOff val="14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226860" y="3374105"/>
        <a:ext cx="529537" cy="5295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E9AF5-A8BB-47B7-A7D0-AD6D23349351}">
      <dsp:nvSpPr>
        <dsp:cNvPr id="0" name=""/>
        <dsp:cNvSpPr/>
      </dsp:nvSpPr>
      <dsp:spPr>
        <a:xfrm>
          <a:off x="0" y="1105962"/>
          <a:ext cx="457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9035-DBEF-47D9-8645-5CC7A1CCF834}">
      <dsp:nvSpPr>
        <dsp:cNvPr id="0" name=""/>
        <dsp:cNvSpPr/>
      </dsp:nvSpPr>
      <dsp:spPr>
        <a:xfrm>
          <a:off x="228600" y="67825"/>
          <a:ext cx="3200400" cy="1436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залучення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іноземного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капіталу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передової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техніки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технології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оволодіння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досвідом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управління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підготовка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національних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кадрів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kern="1200" dirty="0"/>
        </a:p>
      </dsp:txBody>
      <dsp:txXfrm>
        <a:off x="228600" y="67825"/>
        <a:ext cx="3200400" cy="1436656"/>
      </dsp:txXfrm>
    </dsp:sp>
    <dsp:sp modelId="{E435161E-C5EE-4E2D-9229-90B8C31045AF}">
      <dsp:nvSpPr>
        <dsp:cNvPr id="0" name=""/>
        <dsp:cNvSpPr/>
      </dsp:nvSpPr>
      <dsp:spPr>
        <a:xfrm>
          <a:off x="0" y="2815450"/>
          <a:ext cx="457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961"/>
              <a:satOff val="407"/>
              <a:lumOff val="-4315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9C50B-4B92-440F-99AE-2761F9E44E11}">
      <dsp:nvSpPr>
        <dsp:cNvPr id="0" name=""/>
        <dsp:cNvSpPr/>
      </dsp:nvSpPr>
      <dsp:spPr>
        <a:xfrm>
          <a:off x="228600" y="1932162"/>
          <a:ext cx="3200400" cy="1281807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збільшення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експортної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валютної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виручки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8600" y="1932162"/>
        <a:ext cx="3200400" cy="1281807"/>
      </dsp:txXfrm>
    </dsp:sp>
    <dsp:sp modelId="{95E31632-D2C8-44EC-A6EF-46B467E730CC}">
      <dsp:nvSpPr>
        <dsp:cNvPr id="0" name=""/>
        <dsp:cNvSpPr/>
      </dsp:nvSpPr>
      <dsp:spPr>
        <a:xfrm>
          <a:off x="0" y="4624990"/>
          <a:ext cx="457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2A676-ADFB-42E7-808F-9BD90733CCC3}">
      <dsp:nvSpPr>
        <dsp:cNvPr id="0" name=""/>
        <dsp:cNvSpPr/>
      </dsp:nvSpPr>
      <dsp:spPr>
        <a:xfrm>
          <a:off x="228600" y="3641650"/>
          <a:ext cx="3200400" cy="1381860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стимулювання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реформи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попередня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"обкатка"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її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заходів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8600" y="3641650"/>
        <a:ext cx="3200400" cy="1381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16620C-E338-4A7A-A325-65187D951BE3}">
      <dsp:nvSpPr>
        <dsp:cNvPr id="0" name=""/>
        <dsp:cNvSpPr/>
      </dsp:nvSpPr>
      <dsp:spPr>
        <a:xfrm>
          <a:off x="0" y="1420839"/>
          <a:ext cx="4427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4F954-6DAB-4AF5-896D-48B609867280}">
      <dsp:nvSpPr>
        <dsp:cNvPr id="0" name=""/>
        <dsp:cNvSpPr/>
      </dsp:nvSpPr>
      <dsp:spPr>
        <a:xfrm>
          <a:off x="221399" y="88177"/>
          <a:ext cx="3099588" cy="16721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157" tIns="0" rIns="1171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стимулювання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розвитку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економіки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країни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цілому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передача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передової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зарубіжної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технології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та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досвіду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управління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внутрішні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райони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країни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399" y="88177"/>
        <a:ext cx="3099588" cy="1672142"/>
      </dsp:txXfrm>
    </dsp:sp>
    <dsp:sp modelId="{002B3B19-E434-4744-9B47-28260D4DE90F}">
      <dsp:nvSpPr>
        <dsp:cNvPr id="0" name=""/>
        <dsp:cNvSpPr/>
      </dsp:nvSpPr>
      <dsp:spPr>
        <a:xfrm>
          <a:off x="0" y="3352715"/>
          <a:ext cx="4427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961"/>
              <a:satOff val="407"/>
              <a:lumOff val="-4315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59381-DB28-42BA-BE53-F226300792F7}">
      <dsp:nvSpPr>
        <dsp:cNvPr id="0" name=""/>
        <dsp:cNvSpPr/>
      </dsp:nvSpPr>
      <dsp:spPr>
        <a:xfrm>
          <a:off x="221399" y="2124639"/>
          <a:ext cx="3099588" cy="1567555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157" tIns="0" rIns="1171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мобілізація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фінансових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можливостей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китайської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еміграції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399" y="2124639"/>
        <a:ext cx="3099588" cy="1567555"/>
      </dsp:txXfrm>
    </dsp:sp>
    <dsp:sp modelId="{1F46FE3E-0E3C-487E-BDEA-BEB9570D62D6}">
      <dsp:nvSpPr>
        <dsp:cNvPr id="0" name=""/>
        <dsp:cNvSpPr/>
      </dsp:nvSpPr>
      <dsp:spPr>
        <a:xfrm>
          <a:off x="0" y="4921462"/>
          <a:ext cx="4427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1890F-55AD-4664-9E92-8045AB462547}">
      <dsp:nvSpPr>
        <dsp:cNvPr id="0" name=""/>
        <dsp:cNvSpPr/>
      </dsp:nvSpPr>
      <dsp:spPr>
        <a:xfrm>
          <a:off x="137006" y="4102134"/>
          <a:ext cx="3099588" cy="1204427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157" tIns="0" rIns="11715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забезпечення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прискореного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розвитку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тих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регіонів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країни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де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знаходяться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спецзони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всіх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типів</a:t>
          </a:r>
          <a:r>
            <a:rPr lang="ru-RU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7006" y="4102134"/>
        <a:ext cx="3099588" cy="1204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1A2B-1C49-4FD8-860B-C129A9E8BCE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F2D0-D070-40CE-AF93-A36F63A7E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microsoft.com/office/2007/relationships/diagramDrawing" Target="../diagrams/drawing5.xml"/><Relationship Id="rId2" Type="http://schemas.openxmlformats.org/officeDocument/2006/relationships/image" Target="../media/image1.jpe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5" Type="http://schemas.microsoft.com/office/2007/relationships/diagramDrawing" Target="../diagrams/drawing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 за останнє 20-річчя вийшов на провідні позиції майже в усіх галузях економіки та за обсягами ВВП.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Обґрунтуйте, чи можна країну відносити до розвинутих або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високорозвинутих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країн світу?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Lenovo\Desktop\den-syaopin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620688"/>
            <a:ext cx="3388502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692696"/>
            <a:ext cx="34918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Ден Сяопін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 Перша вільна економічна зона була створена в маленькому селі </a:t>
            </a:r>
            <a:b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Шеньчжень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в 1979 р. Менш ніж через 10 років </a:t>
            </a: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Шеньчжень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перетворилася на сучасне місто з населенням  2 млн. чол., а в 1990 р. там вже діяло понад 3000 підприємств з участю іноземного капіталу, причому близько 2000 з них були спільними до іноземців китайськими, а 354 – повністю іноземними.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Проблеми  розвитку економіки Китаю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Основні цілі ВЕЗ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433082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0" y="1484784"/>
          <a:ext cx="4572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16016" y="1268760"/>
          <a:ext cx="442798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Зовнішня торгівля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6325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/>
                <a:gridCol w="4114800"/>
              </a:tblGrid>
              <a:tr h="792088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            Експорт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           Імпорт</a:t>
                      </a:r>
                      <a:endParaRPr lang="ru-RU" sz="36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Мінеральна сировина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Машини і обладнання (40%)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Тканини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Прокат чорних і кольорових металів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Вовна</a:t>
                      </a:r>
                      <a:r>
                        <a:rPr lang="uk-UA" sz="1800" baseline="0" dirty="0" smtClean="0"/>
                        <a:t>, щетина, прянощі, чай, бавовник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хімікати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Одяг, текстильні вироби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Автомобілі,</a:t>
                      </a:r>
                      <a:r>
                        <a:rPr lang="uk-UA" sz="1800" baseline="0" dirty="0" smtClean="0"/>
                        <a:t> літаки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Верстати, швейні машини, електронна апаратура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Промислова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4" marR="91444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Найбільші країни-експортери в Китай 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5792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Найбільші країни-імпортери з Китаю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6868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Структура господарства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Висновки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прогнозами експертів ООН, до 2050 р. КНР плану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є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стати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країною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із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середнім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рівнем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розвитку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 а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майже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900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млн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селян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близько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300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млн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стануть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городянами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uk-UA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Використана література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http://www.biglib.com/book/62_Geografiya/6705_353_Tipi_krain_svity_za_rivnem_ekonomichnogo_rozvitky</a:t>
            </a:r>
            <a:endParaRPr lang="uk-UA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Соціально-економічна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географія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світу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10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,Автор: Р. Р. Коваленко, С. Г.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Кобернік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Географія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10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Пестушко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В.Ю., Уварова Г.Ш.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6e45452403a4251989c3651de7e980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2381250" cy="3068960"/>
          </a:xfrm>
        </p:spPr>
      </p:pic>
      <p:pic>
        <p:nvPicPr>
          <p:cNvPr id="6" name="Рисунок 5" descr="220px-Modern_Course_of_Grand_Canal_of_Ch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3086100"/>
          </a:xfrm>
          <a:prstGeom prst="rect">
            <a:avLst/>
          </a:prstGeom>
        </p:spPr>
      </p:pic>
      <p:pic>
        <p:nvPicPr>
          <p:cNvPr id="7" name="Рисунок 6" descr="255px-Hall_of_China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068960"/>
            <a:ext cx="2699792" cy="2304256"/>
          </a:xfrm>
          <a:prstGeom prst="rect">
            <a:avLst/>
          </a:prstGeom>
        </p:spPr>
      </p:pic>
      <p:pic>
        <p:nvPicPr>
          <p:cNvPr id="1026" name="Picture 2" descr="C:\Users\Lenovo\Desktop\670_zoo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4008" cy="3068960"/>
          </a:xfrm>
          <a:prstGeom prst="rect">
            <a:avLst/>
          </a:prstGeom>
          <a:noFill/>
        </p:spPr>
      </p:pic>
      <p:pic>
        <p:nvPicPr>
          <p:cNvPr id="1027" name="Picture 3" descr="C:\Users\Lenovo\Desktop\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861048"/>
            <a:ext cx="2955925" cy="2448272"/>
          </a:xfrm>
          <a:prstGeom prst="rect">
            <a:avLst/>
          </a:prstGeom>
          <a:noFill/>
        </p:spPr>
      </p:pic>
      <p:pic>
        <p:nvPicPr>
          <p:cNvPr id="1028" name="Picture 4" descr="C:\Users\Lenovo\Desktop\7dd996481da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068962"/>
            <a:ext cx="2987823" cy="2416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px-Modern_Course_of_Grand_Canal_of_Chi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27784" cy="387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60648"/>
            <a:ext cx="5436096" cy="63093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Офіційна назва - Китайська Народна Республіка.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  <a:p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Площа - 9,6 млн. </a:t>
            </a:r>
            <a:r>
              <a:rPr lang="uk-UA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км²</a:t>
            </a:r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(3-тє місце у світі, 2-ге – в Азії)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  <a:p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Населення - 1,33 </a:t>
            </a:r>
            <a:r>
              <a:rPr lang="uk-UA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млрд</a:t>
            </a:r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чол.(1-ше місце у світі)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  <a:p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Столиця – Пекін  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  <a:p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Тип країни – країна з плановою економікою.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  <a:p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ВВП на душу населення -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$ </a:t>
            </a:r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2968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.</a:t>
            </a:r>
          </a:p>
          <a:p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Державний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устр</a:t>
            </a:r>
            <a:r>
              <a:rPr lang="uk-UA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ій</a:t>
            </a:r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– соціалістична республіка , унітарна держава.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" name="Picture 2" descr="http://www.newsmarket.com.ua/wp-content/uploads/2010/09/Flag_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109416" cy="23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essay-china.narod.ru/foto/emblem/china-national-emble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12976"/>
            <a:ext cx="2880320" cy="30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354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Китай за останнє 20-річчя вийшов на провідні позиції майже в усіх галузях економіки та за обсягами ВВП.  Обґрунтуйте, чи можна країну відносити до розвинутих або високорозвинутих країн світу?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Проблеми  розвитку економіки Китаю</vt:lpstr>
      <vt:lpstr>Основні цілі ВЕЗ</vt:lpstr>
      <vt:lpstr>Слайд 15</vt:lpstr>
      <vt:lpstr>Зовнішня торгівля </vt:lpstr>
      <vt:lpstr>Найбільші країни-експортери в Китай </vt:lpstr>
      <vt:lpstr>Найбільші країни-імпортери з Китаю</vt:lpstr>
      <vt:lpstr> </vt:lpstr>
      <vt:lpstr> </vt:lpstr>
      <vt:lpstr>Структура господарства</vt:lpstr>
      <vt:lpstr>Висновки </vt:lpstr>
      <vt:lpstr> 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Ольчік</dc:creator>
  <cp:lastModifiedBy>User</cp:lastModifiedBy>
  <cp:revision>55</cp:revision>
  <dcterms:created xsi:type="dcterms:W3CDTF">2013-07-12T08:56:00Z</dcterms:created>
  <dcterms:modified xsi:type="dcterms:W3CDTF">2015-04-21T15:46:01Z</dcterms:modified>
</cp:coreProperties>
</file>