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E662F11-9AD2-4996-8683-C5E15747B56A}" type="datetimeFigureOut">
              <a:rPr lang="ru-RU" smtClean="0"/>
              <a:t>12.03.2014</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7B7EB52-7FDE-4F56-BFF2-DBFFD66EF18A}"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02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E662F11-9AD2-4996-8683-C5E15747B56A}" type="datetimeFigureOut">
              <a:rPr lang="ru-RU" smtClean="0"/>
              <a:t>12.03.2014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B7EB52-7FDE-4F56-BFF2-DBFFD66EF18A}" type="slidenum">
              <a:rPr lang="ru-RU" smtClean="0"/>
              <a:t>‹#›</a:t>
            </a:fld>
            <a:endParaRPr lang="ru-RU"/>
          </a:p>
        </p:txBody>
      </p:sp>
    </p:spTree>
    <p:extLst>
      <p:ext uri="{BB962C8B-B14F-4D97-AF65-F5344CB8AC3E}">
        <p14:creationId xmlns:p14="http://schemas.microsoft.com/office/powerpoint/2010/main" val="304344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E662F11-9AD2-4996-8683-C5E15747B56A}" type="datetimeFigureOut">
              <a:rPr lang="ru-RU" smtClean="0"/>
              <a:t>12.03.2014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B7EB52-7FDE-4F56-BFF2-DBFFD66EF18A}" type="slidenum">
              <a:rPr lang="ru-RU" smtClean="0"/>
              <a:t>‹#›</a:t>
            </a:fld>
            <a:endParaRPr lang="ru-RU"/>
          </a:p>
        </p:txBody>
      </p:sp>
    </p:spTree>
    <p:extLst>
      <p:ext uri="{BB962C8B-B14F-4D97-AF65-F5344CB8AC3E}">
        <p14:creationId xmlns:p14="http://schemas.microsoft.com/office/powerpoint/2010/main" val="1870564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E662F11-9AD2-4996-8683-C5E15747B56A}" type="datetimeFigureOut">
              <a:rPr lang="ru-RU" smtClean="0"/>
              <a:t>12.03.2014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B7EB52-7FDE-4F56-BFF2-DBFFD66EF18A}" type="slidenum">
              <a:rPr lang="ru-RU" smtClean="0"/>
              <a:t>‹#›</a:t>
            </a:fld>
            <a:endParaRPr lang="ru-RU"/>
          </a:p>
        </p:txBody>
      </p:sp>
    </p:spTree>
    <p:extLst>
      <p:ext uri="{BB962C8B-B14F-4D97-AF65-F5344CB8AC3E}">
        <p14:creationId xmlns:p14="http://schemas.microsoft.com/office/powerpoint/2010/main" val="271628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E662F11-9AD2-4996-8683-C5E15747B56A}" type="datetimeFigureOut">
              <a:rPr lang="ru-RU" smtClean="0"/>
              <a:t>12.03.2014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B7EB52-7FDE-4F56-BFF2-DBFFD66EF18A}"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54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E662F11-9AD2-4996-8683-C5E15747B56A}" type="datetimeFigureOut">
              <a:rPr lang="ru-RU" smtClean="0"/>
              <a:t>12.03.2014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B7EB52-7FDE-4F56-BFF2-DBFFD66EF18A}" type="slidenum">
              <a:rPr lang="ru-RU" smtClean="0"/>
              <a:t>‹#›</a:t>
            </a:fld>
            <a:endParaRPr lang="ru-RU"/>
          </a:p>
        </p:txBody>
      </p:sp>
    </p:spTree>
    <p:extLst>
      <p:ext uri="{BB962C8B-B14F-4D97-AF65-F5344CB8AC3E}">
        <p14:creationId xmlns:p14="http://schemas.microsoft.com/office/powerpoint/2010/main" val="193859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E662F11-9AD2-4996-8683-C5E15747B56A}" type="datetimeFigureOut">
              <a:rPr lang="ru-RU" smtClean="0"/>
              <a:t>12.03.2014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7B7EB52-7FDE-4F56-BFF2-DBFFD66EF18A}" type="slidenum">
              <a:rPr lang="ru-RU" smtClean="0"/>
              <a:t>‹#›</a:t>
            </a:fld>
            <a:endParaRPr lang="ru-RU"/>
          </a:p>
        </p:txBody>
      </p:sp>
    </p:spTree>
    <p:extLst>
      <p:ext uri="{BB962C8B-B14F-4D97-AF65-F5344CB8AC3E}">
        <p14:creationId xmlns:p14="http://schemas.microsoft.com/office/powerpoint/2010/main" val="129463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E662F11-9AD2-4996-8683-C5E15747B56A}" type="datetimeFigureOut">
              <a:rPr lang="ru-RU" smtClean="0"/>
              <a:t>12.03.2014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7B7EB52-7FDE-4F56-BFF2-DBFFD66EF18A}" type="slidenum">
              <a:rPr lang="ru-RU" smtClean="0"/>
              <a:t>‹#›</a:t>
            </a:fld>
            <a:endParaRPr lang="ru-RU"/>
          </a:p>
        </p:txBody>
      </p:sp>
    </p:spTree>
    <p:extLst>
      <p:ext uri="{BB962C8B-B14F-4D97-AF65-F5344CB8AC3E}">
        <p14:creationId xmlns:p14="http://schemas.microsoft.com/office/powerpoint/2010/main" val="336472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62F11-9AD2-4996-8683-C5E15747B56A}" type="datetimeFigureOut">
              <a:rPr lang="ru-RU" smtClean="0"/>
              <a:t>12.03.2014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7B7EB52-7FDE-4F56-BFF2-DBFFD66EF18A}" type="slidenum">
              <a:rPr lang="ru-RU" smtClean="0"/>
              <a:t>‹#›</a:t>
            </a:fld>
            <a:endParaRPr lang="ru-RU"/>
          </a:p>
        </p:txBody>
      </p:sp>
    </p:spTree>
    <p:extLst>
      <p:ext uri="{BB962C8B-B14F-4D97-AF65-F5344CB8AC3E}">
        <p14:creationId xmlns:p14="http://schemas.microsoft.com/office/powerpoint/2010/main" val="336841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662F11-9AD2-4996-8683-C5E15747B56A}" type="datetimeFigureOut">
              <a:rPr lang="ru-RU" smtClean="0"/>
              <a:t>12.03.2014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B7EB52-7FDE-4F56-BFF2-DBFFD66EF18A}" type="slidenum">
              <a:rPr lang="ru-RU" smtClean="0"/>
              <a:t>‹#›</a:t>
            </a:fld>
            <a:endParaRPr lang="ru-RU"/>
          </a:p>
        </p:txBody>
      </p:sp>
    </p:spTree>
    <p:extLst>
      <p:ext uri="{BB962C8B-B14F-4D97-AF65-F5344CB8AC3E}">
        <p14:creationId xmlns:p14="http://schemas.microsoft.com/office/powerpoint/2010/main" val="266657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662F11-9AD2-4996-8683-C5E15747B56A}" type="datetimeFigureOut">
              <a:rPr lang="ru-RU" smtClean="0"/>
              <a:t>12.03.2014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B7EB52-7FDE-4F56-BFF2-DBFFD66EF18A}" type="slidenum">
              <a:rPr lang="ru-RU" smtClean="0"/>
              <a:t>‹#›</a:t>
            </a:fld>
            <a:endParaRPr lang="ru-RU"/>
          </a:p>
        </p:txBody>
      </p:sp>
    </p:spTree>
    <p:extLst>
      <p:ext uri="{BB962C8B-B14F-4D97-AF65-F5344CB8AC3E}">
        <p14:creationId xmlns:p14="http://schemas.microsoft.com/office/powerpoint/2010/main" val="44386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E662F11-9AD2-4996-8683-C5E15747B56A}" type="datetimeFigureOut">
              <a:rPr lang="ru-RU" smtClean="0"/>
              <a:t>12.03.2014</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7B7EB52-7FDE-4F56-BFF2-DBFFD66EF18A}" type="slidenum">
              <a:rPr lang="ru-RU" smtClean="0"/>
              <a:t>‹#›</a:t>
            </a:fld>
            <a:endParaRPr lang="ru-RU"/>
          </a:p>
        </p:txBody>
      </p:sp>
    </p:spTree>
    <p:extLst>
      <p:ext uri="{BB962C8B-B14F-4D97-AF65-F5344CB8AC3E}">
        <p14:creationId xmlns:p14="http://schemas.microsoft.com/office/powerpoint/2010/main" val="3748092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45575" y="1267967"/>
            <a:ext cx="9966960" cy="2926080"/>
          </a:xfrm>
        </p:spPr>
        <p:txBody>
          <a:bodyPr>
            <a:noAutofit/>
          </a:bodyPr>
          <a:lstStyle/>
          <a:p>
            <a:r>
              <a:rPr lang="en-US" sz="15000" cap="none" dirty="0" smtClean="0">
                <a:latin typeface="Comic Sans MS" panose="030F0702030302020204" pitchFamily="66" charset="0"/>
              </a:rPr>
              <a:t>City of the future</a:t>
            </a:r>
            <a:endParaRPr lang="ru-RU" sz="15000" cap="none" dirty="0">
              <a:latin typeface="Comic Sans MS" panose="030F0702030302020204" pitchFamily="66" charset="0"/>
            </a:endParaRPr>
          </a:p>
        </p:txBody>
      </p:sp>
      <p:sp>
        <p:nvSpPr>
          <p:cNvPr id="3" name="Подзаголовок 2"/>
          <p:cNvSpPr>
            <a:spLocks noGrp="1"/>
          </p:cNvSpPr>
          <p:nvPr>
            <p:ph type="subTitle" idx="1"/>
          </p:nvPr>
        </p:nvSpPr>
        <p:spPr>
          <a:xfrm>
            <a:off x="8692307" y="4442490"/>
            <a:ext cx="3173207" cy="1388165"/>
          </a:xfrm>
        </p:spPr>
        <p:txBody>
          <a:bodyPr>
            <a:noAutofit/>
          </a:bodyPr>
          <a:lstStyle/>
          <a:p>
            <a:r>
              <a:rPr lang="en-US" sz="2800" dirty="0" err="1" smtClean="0">
                <a:latin typeface="Comic Sans MS" panose="030F0702030302020204" pitchFamily="66" charset="0"/>
              </a:rPr>
              <a:t>Prepad</a:t>
            </a:r>
            <a:endParaRPr lang="en-US" sz="2800" dirty="0" smtClean="0">
              <a:latin typeface="Comic Sans MS" panose="030F0702030302020204" pitchFamily="66" charset="0"/>
            </a:endParaRPr>
          </a:p>
          <a:p>
            <a:r>
              <a:rPr lang="en-US" sz="2800" dirty="0" err="1" smtClean="0">
                <a:latin typeface="Comic Sans MS" panose="030F0702030302020204" pitchFamily="66" charset="0"/>
              </a:rPr>
              <a:t>Ellina</a:t>
            </a:r>
            <a:r>
              <a:rPr lang="en-US" sz="2800" dirty="0" smtClean="0">
                <a:latin typeface="Comic Sans MS" panose="030F0702030302020204" pitchFamily="66" charset="0"/>
              </a:rPr>
              <a:t> Shevchenko</a:t>
            </a:r>
          </a:p>
          <a:p>
            <a:r>
              <a:rPr lang="en-US" sz="2800" dirty="0" smtClean="0">
                <a:latin typeface="Comic Sans MS" panose="030F0702030302020204" pitchFamily="66" charset="0"/>
              </a:rPr>
              <a:t>Form 10-B</a:t>
            </a:r>
            <a:endParaRPr lang="ru-RU" sz="2800" dirty="0">
              <a:latin typeface="Comic Sans MS" panose="030F0702030302020204" pitchFamily="66" charset="0"/>
            </a:endParaRPr>
          </a:p>
        </p:txBody>
      </p:sp>
      <p:pic>
        <p:nvPicPr>
          <p:cNvPr id="4" name="Рисунок 3"/>
          <p:cNvPicPr>
            <a:picLocks noChangeAspect="1"/>
          </p:cNvPicPr>
          <p:nvPr/>
        </p:nvPicPr>
        <p:blipFill>
          <a:blip r:embed="rId2"/>
          <a:stretch>
            <a:fillRect/>
          </a:stretch>
        </p:blipFill>
        <p:spPr>
          <a:xfrm>
            <a:off x="341523" y="3822812"/>
            <a:ext cx="3503364" cy="2627523"/>
          </a:xfrm>
          <a:prstGeom prst="rect">
            <a:avLst/>
          </a:prstGeom>
        </p:spPr>
      </p:pic>
      <p:pic>
        <p:nvPicPr>
          <p:cNvPr id="5" name="Рисунок 4"/>
          <p:cNvPicPr>
            <a:picLocks noChangeAspect="1"/>
          </p:cNvPicPr>
          <p:nvPr/>
        </p:nvPicPr>
        <p:blipFill>
          <a:blip r:embed="rId3"/>
          <a:stretch>
            <a:fillRect/>
          </a:stretch>
        </p:blipFill>
        <p:spPr>
          <a:xfrm>
            <a:off x="4695994" y="3848225"/>
            <a:ext cx="3777338" cy="2676514"/>
          </a:xfrm>
          <a:prstGeom prst="rect">
            <a:avLst/>
          </a:prstGeom>
        </p:spPr>
      </p:pic>
    </p:spTree>
    <p:extLst>
      <p:ext uri="{BB962C8B-B14F-4D97-AF65-F5344CB8AC3E}">
        <p14:creationId xmlns:p14="http://schemas.microsoft.com/office/powerpoint/2010/main" val="75492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0634" y="311500"/>
            <a:ext cx="11680633" cy="4038600"/>
          </a:xfrm>
        </p:spPr>
        <p:txBody>
          <a:bodyPr>
            <a:normAutofit/>
          </a:bodyPr>
          <a:lstStyle/>
          <a:p>
            <a:pPr marL="45720" indent="0">
              <a:buNone/>
            </a:pPr>
            <a:r>
              <a:rPr lang="en-US" sz="3200" dirty="0" smtClean="0">
                <a:latin typeface="Comic Sans MS" panose="030F0702030302020204" pitchFamily="66" charset="0"/>
              </a:rPr>
              <a:t>   I </a:t>
            </a:r>
            <a:r>
              <a:rPr lang="en-US" sz="3200" dirty="0">
                <a:latin typeface="Comic Sans MS" panose="030F0702030302020204" pitchFamily="66" charset="0"/>
              </a:rPr>
              <a:t>would like to see the city of the future were different and unlike each other - large and small, with skyscrapers and cottages, and that people feel comfortable and safe to live in them. Maybe I'm from the future is different from the city of science fiction novel , but I think it is that we really can do it</a:t>
            </a:r>
            <a:endParaRPr lang="ru-RU" sz="3200" dirty="0">
              <a:latin typeface="Comic Sans MS" panose="030F0702030302020204" pitchFamily="66" charset="0"/>
            </a:endParaRPr>
          </a:p>
        </p:txBody>
      </p:sp>
      <p:pic>
        <p:nvPicPr>
          <p:cNvPr id="4" name="Рисунок 3"/>
          <p:cNvPicPr>
            <a:picLocks noChangeAspect="1"/>
          </p:cNvPicPr>
          <p:nvPr/>
        </p:nvPicPr>
        <p:blipFill>
          <a:blip r:embed="rId2"/>
          <a:stretch>
            <a:fillRect/>
          </a:stretch>
        </p:blipFill>
        <p:spPr>
          <a:xfrm>
            <a:off x="2180971" y="2941504"/>
            <a:ext cx="7910480" cy="3916496"/>
          </a:xfrm>
          <a:prstGeom prst="rect">
            <a:avLst/>
          </a:prstGeom>
        </p:spPr>
      </p:pic>
    </p:spTree>
    <p:extLst>
      <p:ext uri="{BB962C8B-B14F-4D97-AF65-F5344CB8AC3E}">
        <p14:creationId xmlns:p14="http://schemas.microsoft.com/office/powerpoint/2010/main" val="243089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219991" y="96397"/>
            <a:ext cx="11755344" cy="6612381"/>
          </a:xfrm>
          <a:prstGeom prst="rect">
            <a:avLst/>
          </a:prstGeom>
        </p:spPr>
      </p:pic>
    </p:spTree>
    <p:extLst>
      <p:ext uri="{BB962C8B-B14F-4D97-AF65-F5344CB8AC3E}">
        <p14:creationId xmlns:p14="http://schemas.microsoft.com/office/powerpoint/2010/main" val="13166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773830" y="1287780"/>
            <a:ext cx="10244690" cy="5236684"/>
          </a:xfrm>
        </p:spPr>
        <p:txBody>
          <a:bodyPr>
            <a:normAutofit/>
          </a:bodyPr>
          <a:lstStyle/>
          <a:p>
            <a:pPr marL="45720" indent="0">
              <a:buNone/>
            </a:pPr>
            <a:r>
              <a:rPr lang="en-US" sz="9600" b="1" dirty="0">
                <a:latin typeface="Comic Sans MS" panose="030F0702030302020204" pitchFamily="66" charset="0"/>
              </a:rPr>
              <a:t>Thanks for your </a:t>
            </a:r>
            <a:r>
              <a:rPr lang="uk-UA" sz="9600" b="1" dirty="0" smtClean="0">
                <a:latin typeface="Comic Sans MS" panose="030F0702030302020204" pitchFamily="66" charset="0"/>
              </a:rPr>
              <a:t>  </a:t>
            </a:r>
          </a:p>
          <a:p>
            <a:pPr marL="45720" indent="0">
              <a:buNone/>
            </a:pPr>
            <a:r>
              <a:rPr lang="uk-UA" sz="9600" b="1" dirty="0">
                <a:latin typeface="Comic Sans MS" panose="030F0702030302020204" pitchFamily="66" charset="0"/>
              </a:rPr>
              <a:t> </a:t>
            </a:r>
            <a:r>
              <a:rPr lang="uk-UA" sz="9600" b="1" dirty="0" smtClean="0">
                <a:latin typeface="Comic Sans MS" panose="030F0702030302020204" pitchFamily="66" charset="0"/>
              </a:rPr>
              <a:t>  </a:t>
            </a:r>
            <a:r>
              <a:rPr lang="en-US" sz="9600" b="1" dirty="0" smtClean="0">
                <a:latin typeface="Comic Sans MS" panose="030F0702030302020204" pitchFamily="66" charset="0"/>
              </a:rPr>
              <a:t>attention</a:t>
            </a:r>
            <a:endParaRPr lang="ru-RU" sz="9600" b="1" dirty="0">
              <a:latin typeface="Comic Sans MS" panose="030F0702030302020204" pitchFamily="66" charset="0"/>
            </a:endParaRPr>
          </a:p>
        </p:txBody>
      </p:sp>
    </p:spTree>
    <p:extLst>
      <p:ext uri="{BB962C8B-B14F-4D97-AF65-F5344CB8AC3E}">
        <p14:creationId xmlns:p14="http://schemas.microsoft.com/office/powerpoint/2010/main" val="222063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7240" y="1379220"/>
            <a:ext cx="11328095" cy="1356360"/>
          </a:xfrm>
        </p:spPr>
        <p:txBody>
          <a:bodyPr>
            <a:normAutofit fontScale="90000"/>
          </a:bodyPr>
          <a:lstStyle/>
          <a:p>
            <a:r>
              <a:rPr lang="en-US" dirty="0" smtClean="0">
                <a:latin typeface="Comic Sans MS" panose="030F0702030302020204" pitchFamily="66" charset="0"/>
              </a:rPr>
              <a:t>   I </a:t>
            </a:r>
            <a:r>
              <a:rPr lang="en-US" dirty="0">
                <a:latin typeface="Comic Sans MS" panose="030F0702030302020204" pitchFamily="66" charset="0"/>
              </a:rPr>
              <a:t>believe in a better future. I really hope that we humans will improve the world in which we live. </a:t>
            </a:r>
            <a:r>
              <a:rPr lang="en-US" dirty="0" smtClean="0">
                <a:latin typeface="Comic Sans MS" panose="030F0702030302020204" pitchFamily="66" charset="0"/>
              </a:rPr>
              <a:t>Therefore</a:t>
            </a:r>
            <a:r>
              <a:rPr lang="en-US" dirty="0">
                <a:latin typeface="Comic Sans MS" panose="030F0702030302020204" pitchFamily="66" charset="0"/>
              </a:rPr>
              <a:t>, the city of the future will be very different from modern the better.</a:t>
            </a:r>
            <a:r>
              <a:rPr lang="ru-RU" dirty="0"/>
              <a:t/>
            </a:r>
            <a:br>
              <a:rPr lang="ru-RU" dirty="0"/>
            </a:br>
            <a:endParaRPr lang="ru-RU" dirty="0"/>
          </a:p>
        </p:txBody>
      </p:sp>
      <p:pic>
        <p:nvPicPr>
          <p:cNvPr id="4" name="Объект 3"/>
          <p:cNvPicPr>
            <a:picLocks noGrp="1" noChangeAspect="1"/>
          </p:cNvPicPr>
          <p:nvPr>
            <p:ph idx="1"/>
          </p:nvPr>
        </p:nvPicPr>
        <p:blipFill>
          <a:blip r:embed="rId2"/>
          <a:stretch>
            <a:fillRect/>
          </a:stretch>
        </p:blipFill>
        <p:spPr>
          <a:xfrm>
            <a:off x="225090" y="2896411"/>
            <a:ext cx="4985888" cy="3739416"/>
          </a:xfrm>
          <a:prstGeom prst="rect">
            <a:avLst/>
          </a:prstGeom>
        </p:spPr>
      </p:pic>
      <p:pic>
        <p:nvPicPr>
          <p:cNvPr id="5" name="Рисунок 4"/>
          <p:cNvPicPr>
            <a:picLocks noChangeAspect="1"/>
          </p:cNvPicPr>
          <p:nvPr/>
        </p:nvPicPr>
        <p:blipFill>
          <a:blip r:embed="rId3"/>
          <a:stretch>
            <a:fillRect/>
          </a:stretch>
        </p:blipFill>
        <p:spPr>
          <a:xfrm>
            <a:off x="5210978" y="2896411"/>
            <a:ext cx="6764357" cy="3739416"/>
          </a:xfrm>
          <a:prstGeom prst="rect">
            <a:avLst/>
          </a:prstGeom>
        </p:spPr>
      </p:pic>
    </p:spTree>
    <p:extLst>
      <p:ext uri="{BB962C8B-B14F-4D97-AF65-F5344CB8AC3E}">
        <p14:creationId xmlns:p14="http://schemas.microsoft.com/office/powerpoint/2010/main" val="29363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231008" y="217583"/>
            <a:ext cx="11722294" cy="6401684"/>
          </a:xfrm>
          <a:prstGeom prst="rect">
            <a:avLst/>
          </a:prstGeom>
        </p:spPr>
      </p:pic>
    </p:spTree>
    <p:extLst>
      <p:ext uri="{BB962C8B-B14F-4D97-AF65-F5344CB8AC3E}">
        <p14:creationId xmlns:p14="http://schemas.microsoft.com/office/powerpoint/2010/main" val="355239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flipH="1">
            <a:off x="11018520" y="609600"/>
            <a:ext cx="405972" cy="503104"/>
          </a:xfrm>
        </p:spPr>
        <p:txBody>
          <a:bodyPr>
            <a:normAutofit fontScale="90000"/>
          </a:bodyPr>
          <a:lstStyle/>
          <a:p>
            <a:endParaRPr lang="ru-RU" dirty="0"/>
          </a:p>
        </p:txBody>
      </p:sp>
      <p:sp>
        <p:nvSpPr>
          <p:cNvPr id="3" name="Объект 2"/>
          <p:cNvSpPr>
            <a:spLocks noGrp="1"/>
          </p:cNvSpPr>
          <p:nvPr>
            <p:ph sz="half" idx="1"/>
          </p:nvPr>
        </p:nvSpPr>
        <p:spPr>
          <a:xfrm>
            <a:off x="217582" y="228599"/>
            <a:ext cx="6050029" cy="3142562"/>
          </a:xfrm>
        </p:spPr>
        <p:txBody>
          <a:bodyPr>
            <a:noAutofit/>
          </a:bodyPr>
          <a:lstStyle/>
          <a:p>
            <a:pPr marL="45720" indent="0">
              <a:buNone/>
            </a:pPr>
            <a:r>
              <a:rPr lang="en-US" sz="3600" dirty="0" smtClean="0">
                <a:latin typeface="Comic Sans MS" panose="030F0702030302020204" pitchFamily="66" charset="0"/>
              </a:rPr>
              <a:t>   First</a:t>
            </a:r>
            <a:r>
              <a:rPr lang="en-US" sz="3600" dirty="0">
                <a:latin typeface="Comic Sans MS" panose="030F0702030302020204" pitchFamily="66" charset="0"/>
              </a:rPr>
              <a:t>, in the future the city will be clean, because all plants and other enterprises that pollute the environment today use new security technologies . </a:t>
            </a:r>
            <a:endParaRPr lang="en-US" sz="3600" dirty="0" smtClean="0">
              <a:latin typeface="Comic Sans MS" panose="030F0702030302020204" pitchFamily="66" charset="0"/>
            </a:endParaRPr>
          </a:p>
        </p:txBody>
      </p:sp>
      <p:sp>
        <p:nvSpPr>
          <p:cNvPr id="5" name="Объект 4"/>
          <p:cNvSpPr>
            <a:spLocks noGrp="1"/>
          </p:cNvSpPr>
          <p:nvPr>
            <p:ph sz="half" idx="2"/>
          </p:nvPr>
        </p:nvSpPr>
        <p:spPr>
          <a:xfrm>
            <a:off x="5949109" y="2853368"/>
            <a:ext cx="5971142" cy="3734167"/>
          </a:xfrm>
        </p:spPr>
        <p:txBody>
          <a:bodyPr>
            <a:normAutofit/>
          </a:bodyPr>
          <a:lstStyle/>
          <a:p>
            <a:pPr marL="45720" indent="0">
              <a:buNone/>
            </a:pPr>
            <a:r>
              <a:rPr lang="en-US" sz="3200" dirty="0" smtClean="0">
                <a:latin typeface="Comic Sans MS" panose="030F0702030302020204" pitchFamily="66" charset="0"/>
              </a:rPr>
              <a:t>   There </a:t>
            </a:r>
            <a:r>
              <a:rPr lang="en-US" sz="3200" dirty="0">
                <a:latin typeface="Comic Sans MS" panose="030F0702030302020204" pitchFamily="66" charset="0"/>
              </a:rPr>
              <a:t>will be clouds of red dust metal , chemical emissions, dirty water in the seas and rivers. But life in </a:t>
            </a:r>
            <a:r>
              <a:rPr lang="en-US" sz="3200" dirty="0" err="1">
                <a:latin typeface="Comic Sans MS" panose="030F0702030302020204" pitchFamily="66" charset="0"/>
              </a:rPr>
              <a:t>vyruvatyme</a:t>
            </a:r>
            <a:r>
              <a:rPr lang="en-US" sz="3200" dirty="0">
                <a:latin typeface="Comic Sans MS" panose="030F0702030302020204" pitchFamily="66" charset="0"/>
              </a:rPr>
              <a:t> as usual , so the streets will be many cars. But all of them will go to environmental fuel</a:t>
            </a:r>
            <a:endParaRPr lang="ru-RU" sz="3200" dirty="0"/>
          </a:p>
        </p:txBody>
      </p:sp>
      <p:pic>
        <p:nvPicPr>
          <p:cNvPr id="6" name="Рисунок 5"/>
          <p:cNvPicPr>
            <a:picLocks noChangeAspect="1"/>
          </p:cNvPicPr>
          <p:nvPr/>
        </p:nvPicPr>
        <p:blipFill>
          <a:blip r:embed="rId2"/>
          <a:stretch>
            <a:fillRect/>
          </a:stretch>
        </p:blipFill>
        <p:spPr>
          <a:xfrm>
            <a:off x="612986" y="3313391"/>
            <a:ext cx="4442553" cy="3331915"/>
          </a:xfrm>
          <a:prstGeom prst="rect">
            <a:avLst/>
          </a:prstGeom>
        </p:spPr>
      </p:pic>
      <p:pic>
        <p:nvPicPr>
          <p:cNvPr id="7" name="Рисунок 6"/>
          <p:cNvPicPr>
            <a:picLocks noChangeAspect="1"/>
          </p:cNvPicPr>
          <p:nvPr/>
        </p:nvPicPr>
        <p:blipFill>
          <a:blip r:embed="rId3"/>
          <a:stretch>
            <a:fillRect/>
          </a:stretch>
        </p:blipFill>
        <p:spPr>
          <a:xfrm>
            <a:off x="6766066" y="227128"/>
            <a:ext cx="3501653" cy="2626240"/>
          </a:xfrm>
          <a:prstGeom prst="rect">
            <a:avLst/>
          </a:prstGeom>
        </p:spPr>
      </p:pic>
    </p:spTree>
    <p:extLst>
      <p:ext uri="{BB962C8B-B14F-4D97-AF65-F5344CB8AC3E}">
        <p14:creationId xmlns:p14="http://schemas.microsoft.com/office/powerpoint/2010/main" val="275682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227848" y="239616"/>
            <a:ext cx="11747487" cy="6387941"/>
          </a:xfrm>
          <a:prstGeom prst="rect">
            <a:avLst/>
          </a:prstGeom>
        </p:spPr>
      </p:pic>
    </p:spTree>
    <p:extLst>
      <p:ext uri="{BB962C8B-B14F-4D97-AF65-F5344CB8AC3E}">
        <p14:creationId xmlns:p14="http://schemas.microsoft.com/office/powerpoint/2010/main" val="211177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438" y="683046"/>
            <a:ext cx="11712583" cy="3492347"/>
          </a:xfrm>
        </p:spPr>
        <p:txBody>
          <a:bodyPr>
            <a:normAutofit fontScale="90000"/>
          </a:bodyPr>
          <a:lstStyle/>
          <a:p>
            <a:r>
              <a:rPr lang="en-US" dirty="0" smtClean="0"/>
              <a:t>     </a:t>
            </a:r>
            <a:r>
              <a:rPr lang="en-US" dirty="0" smtClean="0">
                <a:latin typeface="Comic Sans MS" panose="030F0702030302020204" pitchFamily="66" charset="0"/>
              </a:rPr>
              <a:t>Second</a:t>
            </a:r>
            <a:r>
              <a:rPr lang="en-US" dirty="0">
                <a:latin typeface="Comic Sans MS" panose="030F0702030302020204" pitchFamily="66" charset="0"/>
              </a:rPr>
              <a:t>, the city of the future will be very comfortable for living. </a:t>
            </a:r>
            <a:r>
              <a:rPr lang="en-US" dirty="0" smtClean="0">
                <a:latin typeface="Comic Sans MS" panose="030F0702030302020204" pitchFamily="66" charset="0"/>
              </a:rPr>
              <a:t>Apart </a:t>
            </a:r>
            <a:r>
              <a:rPr lang="en-US" dirty="0">
                <a:latin typeface="Comic Sans MS" panose="030F0702030302020204" pitchFamily="66" charset="0"/>
              </a:rPr>
              <a:t>from the usual shops and cafes will run a variety of home shopping delivery service - and it will be available to everyone . </a:t>
            </a:r>
            <a:br>
              <a:rPr lang="en-US" dirty="0">
                <a:latin typeface="Comic Sans MS" panose="030F0702030302020204" pitchFamily="66" charset="0"/>
              </a:rPr>
            </a:br>
            <a:r>
              <a:rPr lang="en-US" dirty="0" smtClean="0">
                <a:latin typeface="Comic Sans MS" panose="030F0702030302020204" pitchFamily="66" charset="0"/>
              </a:rPr>
              <a:t>    There </a:t>
            </a:r>
            <a:r>
              <a:rPr lang="en-US" dirty="0">
                <a:latin typeface="Comic Sans MS" panose="030F0702030302020204" pitchFamily="66" charset="0"/>
              </a:rPr>
              <a:t>will also be many new forms of public transport , very fast and safety .</a:t>
            </a:r>
            <a:r>
              <a:rPr lang="en-US" dirty="0"/>
              <a:t/>
            </a:r>
            <a:br>
              <a:rPr lang="en-US" dirty="0"/>
            </a:br>
            <a:endParaRPr lang="ru-RU" dirty="0"/>
          </a:p>
        </p:txBody>
      </p:sp>
      <p:sp>
        <p:nvSpPr>
          <p:cNvPr id="3" name="Объект 2"/>
          <p:cNvSpPr>
            <a:spLocks noGrp="1"/>
          </p:cNvSpPr>
          <p:nvPr>
            <p:ph idx="1"/>
          </p:nvPr>
        </p:nvSpPr>
        <p:spPr>
          <a:xfrm flipV="1">
            <a:off x="1520328" y="6096000"/>
            <a:ext cx="9495543" cy="95480"/>
          </a:xfrm>
        </p:spPr>
        <p:txBody>
          <a:bodyPr>
            <a:normAutofit fontScale="25000" lnSpcReduction="20000"/>
          </a:bodyPr>
          <a:lstStyle/>
          <a:p>
            <a:endParaRPr lang="ru-RU" dirty="0"/>
          </a:p>
        </p:txBody>
      </p:sp>
      <p:pic>
        <p:nvPicPr>
          <p:cNvPr id="5" name="Рисунок 4"/>
          <p:cNvPicPr>
            <a:picLocks noChangeAspect="1"/>
          </p:cNvPicPr>
          <p:nvPr/>
        </p:nvPicPr>
        <p:blipFill>
          <a:blip r:embed="rId2"/>
          <a:stretch>
            <a:fillRect/>
          </a:stretch>
        </p:blipFill>
        <p:spPr>
          <a:xfrm>
            <a:off x="2358184" y="4065224"/>
            <a:ext cx="6572250" cy="2792776"/>
          </a:xfrm>
          <a:prstGeom prst="rect">
            <a:avLst/>
          </a:prstGeom>
        </p:spPr>
      </p:pic>
    </p:spTree>
    <p:extLst>
      <p:ext uri="{BB962C8B-B14F-4D97-AF65-F5344CB8AC3E}">
        <p14:creationId xmlns:p14="http://schemas.microsoft.com/office/powerpoint/2010/main" val="371462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98654" y="228600"/>
            <a:ext cx="11758693" cy="6403554"/>
          </a:xfrm>
          <a:prstGeom prst="rect">
            <a:avLst/>
          </a:prstGeom>
        </p:spPr>
      </p:pic>
    </p:spTree>
    <p:extLst>
      <p:ext uri="{BB962C8B-B14F-4D97-AF65-F5344CB8AC3E}">
        <p14:creationId xmlns:p14="http://schemas.microsoft.com/office/powerpoint/2010/main" val="32514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0508" y="4237673"/>
            <a:ext cx="9875520" cy="1356360"/>
          </a:xfrm>
        </p:spPr>
        <p:txBody>
          <a:bodyPr/>
          <a:lstStyle/>
          <a:p>
            <a:endParaRPr lang="ru-RU" dirty="0"/>
          </a:p>
        </p:txBody>
      </p:sp>
      <p:sp>
        <p:nvSpPr>
          <p:cNvPr id="3" name="Объект 2"/>
          <p:cNvSpPr>
            <a:spLocks noGrp="1"/>
          </p:cNvSpPr>
          <p:nvPr>
            <p:ph idx="1"/>
          </p:nvPr>
        </p:nvSpPr>
        <p:spPr>
          <a:xfrm>
            <a:off x="239617" y="214312"/>
            <a:ext cx="11669617" cy="4038600"/>
          </a:xfrm>
        </p:spPr>
        <p:txBody>
          <a:bodyPr/>
          <a:lstStyle/>
          <a:p>
            <a:pPr marL="45720" indent="0">
              <a:buNone/>
            </a:pPr>
            <a:r>
              <a:rPr lang="en-US" sz="3200" dirty="0" smtClean="0">
                <a:latin typeface="Comic Sans MS" panose="030F0702030302020204" pitchFamily="66" charset="0"/>
              </a:rPr>
              <a:t>    The </a:t>
            </a:r>
            <a:r>
              <a:rPr lang="en-US" sz="3200" dirty="0">
                <a:latin typeface="Comic Sans MS" panose="030F0702030302020204" pitchFamily="66" charset="0"/>
              </a:rPr>
              <a:t>city of the future a lot of attention paid to the cities rest. It will be built many parks , cinemas, viewing platforms. Where neither the sea , nor the river be made artificial ponds where you can swim and sail boats . Each city will resemble a spa.</a:t>
            </a:r>
          </a:p>
          <a:p>
            <a:endParaRPr lang="ru-RU" dirty="0"/>
          </a:p>
        </p:txBody>
      </p:sp>
      <p:pic>
        <p:nvPicPr>
          <p:cNvPr id="4" name="Рисунок 3"/>
          <p:cNvPicPr>
            <a:picLocks noChangeAspect="1"/>
          </p:cNvPicPr>
          <p:nvPr/>
        </p:nvPicPr>
        <p:blipFill>
          <a:blip r:embed="rId2"/>
          <a:stretch>
            <a:fillRect/>
          </a:stretch>
        </p:blipFill>
        <p:spPr>
          <a:xfrm>
            <a:off x="2445286" y="2391972"/>
            <a:ext cx="5508892" cy="4232665"/>
          </a:xfrm>
          <a:prstGeom prst="rect">
            <a:avLst/>
          </a:prstGeom>
        </p:spPr>
      </p:pic>
    </p:spTree>
    <p:extLst>
      <p:ext uri="{BB962C8B-B14F-4D97-AF65-F5344CB8AC3E}">
        <p14:creationId xmlns:p14="http://schemas.microsoft.com/office/powerpoint/2010/main" val="3148709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007441" y="265782"/>
            <a:ext cx="9612820" cy="6408547"/>
          </a:xfrm>
          <a:prstGeom prst="rect">
            <a:avLst/>
          </a:prstGeom>
        </p:spPr>
      </p:pic>
    </p:spTree>
    <p:extLst>
      <p:ext uri="{BB962C8B-B14F-4D97-AF65-F5344CB8AC3E}">
        <p14:creationId xmlns:p14="http://schemas.microsoft.com/office/powerpoint/2010/main" val="2030876667"/>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Основа</Template>
  <TotalTime>17</TotalTime>
  <Words>286</Words>
  <Application>Microsoft Office PowerPoint</Application>
  <PresentationFormat>Широкоэкранный</PresentationFormat>
  <Paragraphs>12</Paragraphs>
  <Slides>12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Comic Sans MS</vt:lpstr>
      <vt:lpstr>Corbel</vt:lpstr>
      <vt:lpstr>Базис</vt:lpstr>
      <vt:lpstr>City of the future</vt:lpstr>
      <vt:lpstr>   I believe in a better future. I really hope that we humans will improve the world in which we live. Therefore, the city of the future will be very different from modern the better. </vt:lpstr>
      <vt:lpstr>Презентация PowerPoint</vt:lpstr>
      <vt:lpstr>Презентация PowerPoint</vt:lpstr>
      <vt:lpstr>Презентация PowerPoint</vt:lpstr>
      <vt:lpstr>     Second, the city of the future will be very comfortable for living. Apart from the usual shops and cafes will run a variety of home shopping delivery service - and it will be available to everyone .      There will also be many new forms of public transport , very fast and safety .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the future</dc:title>
  <dc:creator>Эллина Шевченко</dc:creator>
  <cp:lastModifiedBy>Эллина Шевченко</cp:lastModifiedBy>
  <cp:revision>2</cp:revision>
  <dcterms:created xsi:type="dcterms:W3CDTF">2014-03-12T15:26:35Z</dcterms:created>
  <dcterms:modified xsi:type="dcterms:W3CDTF">2014-03-12T15:43:50Z</dcterms:modified>
</cp:coreProperties>
</file>